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262" r:id="rId3"/>
    <p:sldId id="258" r:id="rId4"/>
    <p:sldId id="261" r:id="rId5"/>
    <p:sldId id="264" r:id="rId6"/>
    <p:sldId id="265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6" r:id="rId67"/>
    <p:sldId id="324" r:id="rId68"/>
    <p:sldId id="325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46" r:id="rId98"/>
    <p:sldId id="347" r:id="rId99"/>
    <p:sldId id="348" r:id="rId100"/>
    <p:sldId id="349" r:id="rId10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61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63CEA-1B28-4D75-9B6A-6CE37D61BBC9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93222-80DD-4F8B-8766-0D92CE9116E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637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68D00A-DCF9-4EFB-B922-8C34E1C04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18E0F5-0048-43D3-BA81-8E9D8E123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C80A36-AA82-46D1-9B29-109B1D23C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347EFE-7990-4FF9-915F-C681BDC0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6BA4A-F94D-406E-AED5-F7B3FF2E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128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C8732-7E96-4A73-A9D5-A95A15DF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DF21E85-68F1-4E6F-A361-446CA1590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BAC9FD-8E09-4D23-A3CE-F45505CB2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B2573C-935C-40F4-841E-59DCF285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E5B2B5-A3B2-48B8-BEE3-E0D4A890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717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7C39547-3EDB-45F4-9FB6-C51F2030C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2B5A75A-5A80-40BD-8252-8DE9B7531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0F1FFB-66FA-4E82-B553-CCF10369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0178AB-9F7C-4CBF-AD56-EA4FB09F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55BF2C-049A-43B9-A5D5-98C288DF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143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C7453-BD4C-42E9-A4EC-D76AA7E0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77447F-F239-4E7D-B1DB-B24A053B9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6407FC-37AA-4BD6-B840-769C630F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0F8C86-3D30-4893-9DF9-35FB458B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85E2A8-C9FE-403B-90AE-E3E4E89D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593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6273BE-9450-4E2B-A352-F35ACE6F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39BBB4-8411-4339-B786-47DA70D8C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5DCFEA-6817-4E5A-8101-CB9A2688E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4D489E-1C1E-4B03-B7FF-EF177C80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B7BD7A-0662-4503-8AAD-802F5E45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32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2676D-D9D6-498D-A2B4-FD2AB850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B0BADC-283F-4161-9B7F-BF9B7CBD4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F9803D6-F178-4414-8B86-C22A0A7A9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5123D8-111A-47EC-9672-9256D66F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7F33B9-3BB2-40EC-B28C-DD9B6417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7C2C68-EA05-4179-8C56-710A600F8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6706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57ED1-FD47-4FB6-8836-8239C0109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B92D08A-BD75-4CCE-926F-C53AC0892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D1FF4D-F7B8-4DC5-AA82-B8D8EF1E6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045ABE-5177-42E3-B720-71A63DF1F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490B401-F00D-4972-B599-563E3BF99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D091D40-A36D-4487-927E-4FFD68DE7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23F5B1E-9444-4323-A980-C7F81108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21C16C-B5E3-4856-A999-F4B61166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615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2F44B-7B52-4FA9-AD96-AEF78631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0B74C7-0E1D-44F1-A7D4-EBEB9CAB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550007-A1A7-4819-8F59-A371EAD7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414481-7100-4A7E-892D-B4947A24A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578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74C6092-F54D-49A7-8746-33E6446C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EE2705-0C2D-4E73-A68D-48BFA4F5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48FB9E-7B6A-42D3-B2F6-33E48DC9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110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8A618-4DB1-4BAA-9EC5-DE64E2B32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A43585-A464-484A-A1B2-A02B8DA82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2BEA577-DD1C-43D3-9EDA-A0C8204CD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A00B16-32B7-4E2F-A5B5-AC267D22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D4F36D-AE1C-4C37-AB77-D497B92C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50FF6E-A253-4863-AABE-136E5DF1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5274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870205-3049-47DF-9173-1C6B8EC6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786AA2F-E115-4520-8630-68AC1E94B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8656F6-CCB7-47C4-B160-412223B96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B134D0-F91F-427C-8F75-2038BCD4D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DC73-157F-44EF-BF45-A859B7CC4FD3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E5FCDB-2CEE-4A5D-9EB5-7B285C445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B4B648D-B841-4DC1-A3E8-ECF488A4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819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1D7EFC8-FE3D-4F75-A8FA-AECD95077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F88DA8-4941-4D79-9A49-6DA463293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A8C060-7078-40FB-9AC9-2487D50635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DDC73-157F-44EF-BF45-A859B7CC4FD3}" type="datetimeFigureOut">
              <a:rPr lang="de-AT" smtClean="0"/>
              <a:t>23.01.2021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F85E4B-938B-4458-9A6D-D77B1C7B6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47A0D5-D47B-4EDB-BA5A-D3279A379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3BCE8-E684-4C24-97B3-C5FEC48CE0E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194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audio" Target="../media/audio6.wav"/><Relationship Id="rId2" Type="http://schemas.openxmlformats.org/officeDocument/2006/relationships/audio" Target="../media/audio6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audio" Target="../media/audio2.wav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8.wav"/><Relationship Id="rId2" Type="http://schemas.openxmlformats.org/officeDocument/2006/relationships/audio" Target="../media/audio8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9.wav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audio" Target="../media/audio6.wav"/><Relationship Id="rId2" Type="http://schemas.openxmlformats.org/officeDocument/2006/relationships/audio" Target="../media/audio6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10.wav"/><Relationship Id="rId2" Type="http://schemas.openxmlformats.org/officeDocument/2006/relationships/audio" Target="../media/audio10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5.wav"/><Relationship Id="rId2" Type="http://schemas.openxmlformats.org/officeDocument/2006/relationships/audio" Target="../media/audio5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audio" Target="../media/audio2.wav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8.wav"/><Relationship Id="rId2" Type="http://schemas.openxmlformats.org/officeDocument/2006/relationships/audio" Target="../media/audio8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9.wav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audio" Target="../media/audio2.wav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5.wav"/><Relationship Id="rId2" Type="http://schemas.openxmlformats.org/officeDocument/2006/relationships/audio" Target="../media/audio5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audio" Target="../media/audio2.wav"/><Relationship Id="rId1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audio" Target="../media/audio6.wav"/><Relationship Id="rId2" Type="http://schemas.openxmlformats.org/officeDocument/2006/relationships/audio" Target="../media/audio6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10.wav"/><Relationship Id="rId2" Type="http://schemas.openxmlformats.org/officeDocument/2006/relationships/audio" Target="../media/audio10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8.wav"/><Relationship Id="rId2" Type="http://schemas.openxmlformats.org/officeDocument/2006/relationships/audio" Target="../media/audio8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9.wav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5.wav"/><Relationship Id="rId2" Type="http://schemas.openxmlformats.org/officeDocument/2006/relationships/audio" Target="../media/audio5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audio" Target="../media/audio2.wav"/><Relationship Id="rId1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audio" Target="../media/audio6.wav"/><Relationship Id="rId2" Type="http://schemas.openxmlformats.org/officeDocument/2006/relationships/audio" Target="../media/audio6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audio" Target="../media/audio2.wav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10.wav"/><Relationship Id="rId2" Type="http://schemas.openxmlformats.org/officeDocument/2006/relationships/audio" Target="../media/audio10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8.wav"/><Relationship Id="rId2" Type="http://schemas.openxmlformats.org/officeDocument/2006/relationships/audio" Target="../media/audio8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5.wav"/><Relationship Id="rId2" Type="http://schemas.openxmlformats.org/officeDocument/2006/relationships/audio" Target="../media/audio5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audio" Target="../media/audio2.wav"/><Relationship Id="rId1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audio" Target="../media/audio6.wav"/><Relationship Id="rId2" Type="http://schemas.openxmlformats.org/officeDocument/2006/relationships/audio" Target="../media/audio6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9.wav"/><Relationship Id="rId2" Type="http://schemas.openxmlformats.org/officeDocument/2006/relationships/audio" Target="../media/audio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8.wav"/><Relationship Id="rId2" Type="http://schemas.openxmlformats.org/officeDocument/2006/relationships/audio" Target="../media/audio8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4.wav"/><Relationship Id="rId2" Type="http://schemas.openxmlformats.org/officeDocument/2006/relationships/audio" Target="../media/audio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11.wav"/><Relationship Id="rId2" Type="http://schemas.openxmlformats.org/officeDocument/2006/relationships/audio" Target="../media/audio11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audio" Target="../media/audio12.wav"/><Relationship Id="rId2" Type="http://schemas.openxmlformats.org/officeDocument/2006/relationships/audio" Target="../media/audio1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13.wav"/><Relationship Id="rId2" Type="http://schemas.openxmlformats.org/officeDocument/2006/relationships/audio" Target="../media/audio13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audio" Target="../media/audio2.wav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14.wav"/><Relationship Id="rId2" Type="http://schemas.openxmlformats.org/officeDocument/2006/relationships/audio" Target="../media/audio14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15.wav"/><Relationship Id="rId2" Type="http://schemas.openxmlformats.org/officeDocument/2006/relationships/audio" Target="../media/audio15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16.wav"/><Relationship Id="rId2" Type="http://schemas.openxmlformats.org/officeDocument/2006/relationships/audio" Target="../media/audio16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audio" Target="../media/audio2.wav"/><Relationship Id="rId14" Type="http://schemas.openxmlformats.org/officeDocument/2006/relationships/image" Target="../media/image1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17.wav"/><Relationship Id="rId2" Type="http://schemas.openxmlformats.org/officeDocument/2006/relationships/audio" Target="../media/audio17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audio" Target="../media/audio5.wav"/><Relationship Id="rId2" Type="http://schemas.openxmlformats.org/officeDocument/2006/relationships/audio" Target="../media/audio5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audio" Target="../media/audio2.wav"/><Relationship Id="rId1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audio" Target="../media/audio18.wav"/><Relationship Id="rId2" Type="http://schemas.openxmlformats.org/officeDocument/2006/relationships/audio" Target="../media/audio18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audio" Target="../media/audio19.wav"/><Relationship Id="rId2" Type="http://schemas.openxmlformats.org/officeDocument/2006/relationships/audio" Target="../media/audio19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audio" Target="../media/audio20.wav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1.wav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22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923C96E-E558-47A3-8145-D58AD7BC9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38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95308" y="2785565"/>
            <a:ext cx="3021447" cy="9820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3D7B28D-63E3-446E-ABE3-B0F6298D1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38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95309" y="3652668"/>
            <a:ext cx="3021447" cy="98206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FA6B020-7ADC-4AF7-B8E5-B3ED2AC3257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81281" y="288281"/>
            <a:ext cx="1905143" cy="27032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8145A9A-88DE-4710-9992-B1DB125F85D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0797" y="558605"/>
            <a:ext cx="180457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7153 L 1.26185 -0.19584 " pathEditMode="relative" rAng="0" ptsTypes="AA">
                                      <p:cBhvr>
                                        <p:cTn id="13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30" y="-1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326 0.07152 L 1.26185 -0.1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30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nextslide">
                  <a:snd r:embed="rId7" name="Richtig 1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6E19FF5C-0DB5-473A-AB4C-F8694FAD6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42365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51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7" name="3.wav"/>
          </p:stSnd>
        </p:sndAc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F85AC274-C763-49A9-B760-E1612BBE747B}"/>
              </a:ext>
            </a:extLst>
          </p:cNvPr>
          <p:cNvSpPr/>
          <p:nvPr/>
        </p:nvSpPr>
        <p:spPr>
          <a:xfrm>
            <a:off x="3503670" y="1753825"/>
            <a:ext cx="4521200" cy="3149600"/>
          </a:xfrm>
          <a:prstGeom prst="horizont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9600" b="1" dirty="0"/>
              <a:t>Ende</a:t>
            </a:r>
          </a:p>
        </p:txBody>
      </p:sp>
    </p:spTree>
    <p:extLst>
      <p:ext uri="{BB962C8B-B14F-4D97-AF65-F5344CB8AC3E}">
        <p14:creationId xmlns:p14="http://schemas.microsoft.com/office/powerpoint/2010/main" val="143434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 dir="ru"/>
        <p:sndAc>
          <p:stSnd>
            <p:snd r:embed="rId2" name="Richtig 1.wav"/>
          </p:stSnd>
        </p:sndAc>
      </p:transition>
    </mc:Choice>
    <mc:Fallback xmlns="">
      <p:transition spd="slow">
        <p:fade/>
        <p:sndAc>
          <p:stSnd>
            <p:snd r:embed="rId3" name="Richtig 1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6">
            <a:extLst>
              <a:ext uri="{FF2B5EF4-FFF2-40B4-BE49-F238E27FC236}">
                <a16:creationId xmlns:a16="http://schemas.microsoft.com/office/drawing/2014/main" id="{368226F6-B9B3-46C1-ADDB-EF3DBADBC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766092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2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nextslide">
                  <a:snd r:embed="rId10" name="Richtig 1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F8A75252-4244-4677-980A-B0DA97B951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648409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91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17" name="0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6">
            <a:extLst>
              <a:ext uri="{FF2B5EF4-FFF2-40B4-BE49-F238E27FC236}">
                <a16:creationId xmlns:a16="http://schemas.microsoft.com/office/drawing/2014/main" id="{BF9E588B-2360-4039-BC3B-C6193C3DB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479169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21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nextslide">
                  <a:snd r:embed="rId8" name="Richtig 1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552A57D6-9CA0-4F60-904F-DA88C2A7E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444882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6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7" name="2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6">
            <a:extLst>
              <a:ext uri="{FF2B5EF4-FFF2-40B4-BE49-F238E27FC236}">
                <a16:creationId xmlns:a16="http://schemas.microsoft.com/office/drawing/2014/main" id="{258ADBEE-A32E-4BD4-A2DB-8FB2B518C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61411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12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nextslide">
                  <a:snd r:embed="rId5" name="Richtig 1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6BC035A0-7DBE-40C0-B153-6D9EBF8A9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24851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981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7" name="5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55913CC4-29CF-4282-98A7-2D8F98362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638395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27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nextslide">
                  <a:snd r:embed="rId7" name="Richtig 1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754477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85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7" name="3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54F74CA9-9409-4FC0-81EC-4D5496683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948624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53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DBCDB68-2FDE-4132-A5D8-9CD066D47C8B}"/>
              </a:ext>
            </a:extLst>
          </p:cNvPr>
          <p:cNvGrpSpPr/>
          <p:nvPr/>
        </p:nvGrpSpPr>
        <p:grpSpPr>
          <a:xfrm>
            <a:off x="3171020" y="-7010279"/>
            <a:ext cx="5387249" cy="7270789"/>
            <a:chOff x="1276119" y="-3003791"/>
            <a:chExt cx="5387249" cy="7270789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CBF2F0F-04A3-438E-854B-155470B1A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27" b="97384" l="8118" r="94468">
                          <a14:foregroundMark x1="38506" y1="69687" x2="42672" y2="78328"/>
                          <a14:foregroundMark x1="57974" y1="67165" x2="59267" y2="759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119" y="-3003791"/>
              <a:ext cx="5387249" cy="7270789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B7D69A6-449C-47F1-A43D-D1AD364B4BAD}"/>
                </a:ext>
              </a:extLst>
            </p:cNvPr>
            <p:cNvSpPr txBox="1"/>
            <p:nvPr/>
          </p:nvSpPr>
          <p:spPr>
            <a:xfrm rot="474857">
              <a:off x="3513727" y="2574238"/>
              <a:ext cx="22099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Start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06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-3.7037E-7 L 1.45833E-6 0.79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3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nextslide">
                  <a:snd r:embed="rId3" name="Richtig 1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776901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6.wav"/>
          </p:stSnd>
        </p:sndAc>
      </p:transition>
    </mc:Choice>
    <mc:Fallback xmlns="">
      <p:transition spd="med" advClick="0">
        <p:fade/>
        <p:sndAc>
          <p:stSnd>
            <p:snd r:embed="rId17" name="6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ECB12249-ED6E-4C07-90BD-620626A5F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172351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69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9" name="Richtig 1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518971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7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7" name="1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031E8B15-13C7-46D9-A114-11EE7833E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623219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99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nextslide">
                  <a:snd r:embed="rId6" name="Richtig 1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316987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7" name="4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601DF96E-1287-4EAF-9401-C32B03972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49873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3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nextslide">
                  <a:snd r:embed="rId8" name="Richtig 1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198432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7" name="2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587DFDFE-408E-46AA-90C7-E087E576A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05535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7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nextslide">
                  <a:snd r:embed="rId5" name="Richtig 1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94428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692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7" name="5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9C279483-AAFC-43F2-AD45-6C916EDA2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934547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28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93C9803-51E1-4261-A093-59BC9CFD7EDF}"/>
              </a:ext>
            </a:extLst>
          </p:cNvPr>
          <p:cNvGrpSpPr/>
          <p:nvPr/>
        </p:nvGrpSpPr>
        <p:grpSpPr>
          <a:xfrm>
            <a:off x="3171020" y="-1581612"/>
            <a:ext cx="5387249" cy="7270789"/>
            <a:chOff x="1276119" y="-3003791"/>
            <a:chExt cx="5387249" cy="727078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1BA1100F-4A32-44B9-AA3C-2A3837767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27" b="97384" l="8118" r="94468">
                          <a14:foregroundMark x1="38506" y1="69687" x2="42672" y2="78328"/>
                          <a14:foregroundMark x1="57974" y1="67165" x2="59267" y2="759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119" y="-3003791"/>
              <a:ext cx="5387249" cy="7270789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FFCB5F7-341B-48E1-B205-97FF06ECC313}"/>
                </a:ext>
              </a:extLst>
            </p:cNvPr>
            <p:cNvSpPr txBox="1"/>
            <p:nvPr/>
          </p:nvSpPr>
          <p:spPr>
            <a:xfrm rot="474857">
              <a:off x="3513727" y="2574238"/>
              <a:ext cx="22099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Architects Daughter" pitchFamily="2" charset="0"/>
                  <a:ea typeface="+mn-ea"/>
                  <a:cs typeface="+mn-cs"/>
                </a:rPr>
                <a:t>Start</a:t>
              </a:r>
            </a:p>
          </p:txBody>
        </p:sp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80F57019-EC0C-4873-925F-BAE3149C1DB3}"/>
              </a:ext>
            </a:extLst>
          </p:cNvPr>
          <p:cNvSpPr txBox="1"/>
          <p:nvPr/>
        </p:nvSpPr>
        <p:spPr>
          <a:xfrm>
            <a:off x="6252216" y="260028"/>
            <a:ext cx="6565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Zerlege die Zahl 6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Ergänze, was fehlt !</a:t>
            </a:r>
          </a:p>
        </p:txBody>
      </p:sp>
    </p:spTree>
    <p:extLst>
      <p:ext uri="{BB962C8B-B14F-4D97-AF65-F5344CB8AC3E}">
        <p14:creationId xmlns:p14="http://schemas.microsoft.com/office/powerpoint/2010/main" val="207840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3.54167E-6 -0.79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3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nextslide">
                  <a:snd r:embed="rId10" name="Richtig 1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031920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6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17" name="0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EBC5F810-97D8-4B04-A23F-7C9B21C96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57229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56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nextslide">
                  <a:snd r:embed="rId6" name="Richtig 1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35428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2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7" name="4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42F287B4-77D4-4AD7-BA45-431D89D42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687033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0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9" name="Richtig 1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05662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0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7" name="1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B2DEC9FD-F9A0-417A-BE7C-ABA01D12F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15901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72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nextslide">
                  <a:snd r:embed="rId7" name="Richtig 1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634027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3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7" name="3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903067FD-D13E-4C5F-B07C-0547DBBB7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990669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7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nextslide">
                  <a:snd r:embed="rId3" name="Richtig 1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213297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5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6.wav"/>
          </p:stSnd>
        </p:sndAc>
      </p:transition>
    </mc:Choice>
    <mc:Fallback xmlns="">
      <p:transition spd="med" advClick="0">
        <p:fade/>
        <p:sndAc>
          <p:stSnd>
            <p:snd r:embed="rId17" name="6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3E29726A-1276-43E0-BE15-216EB53E9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792171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0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5ACB8CA0-A5CE-43F7-BB26-6E330A43AA92}"/>
              </a:ext>
            </a:extLst>
          </p:cNvPr>
          <p:cNvSpPr txBox="1"/>
          <p:nvPr/>
        </p:nvSpPr>
        <p:spPr>
          <a:xfrm>
            <a:off x="6252216" y="260028"/>
            <a:ext cx="6565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Zerlege die Zahl 6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Ergänze, was fehlt !</a:t>
            </a:r>
          </a:p>
        </p:txBody>
      </p:sp>
    </p:spTree>
    <p:extLst>
      <p:ext uri="{BB962C8B-B14F-4D97-AF65-F5344CB8AC3E}">
        <p14:creationId xmlns:p14="http://schemas.microsoft.com/office/powerpoint/2010/main" val="28718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  <p:sndAc>
          <p:stSnd>
            <p:snd r:embed="rId2" name="Zerlegung 6.wav"/>
          </p:stSnd>
        </p:sndAc>
      </p:transition>
    </mc:Choice>
    <mc:Fallback xmlns="">
      <p:transition spd="med" advClick="0" advTm="4000">
        <p:fade/>
        <p:sndAc>
          <p:stSnd>
            <p:snd r:embed="rId3" name="Zerlegung 6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nextslide">
                  <a:snd r:embed="rId8" name="Richtig 1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268160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5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7" name="2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23B4527F-BE3E-4B5A-B7B3-9DD16E0A7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118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5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nextslide">
                  <a:snd r:embed="rId5" name="Richtig 1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90FA43ED-31FF-4D36-921B-AAEA4D216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97359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06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7" name="5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53D253D2-AC14-48BA-A59C-FD5FB44F0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619072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71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9" name="Richtig 1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012081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1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7" name="1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9D7A2298-9873-4E45-96AD-C1ADF4309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426400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625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nextslide">
                  <a:snd r:embed="rId7" name="Richtig 1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794016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7" name="3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384B1E32-D270-4EF3-9F8C-349F8A548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554915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22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nextslide">
                  <a:snd r:embed="rId10" name="Richtig 1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640899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5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0.wav"/>
          </p:stSnd>
        </p:sndAc>
      </p:transition>
    </mc:Choice>
    <mc:Fallback xmlns="">
      <p:transition spd="med" advClick="0">
        <p:fade/>
        <p:sndAc>
          <p:stSnd>
            <p:snd r:embed="rId17" name="0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D1F473E8-A494-43A3-BD7C-521D813275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2477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8B5743EC-9141-4D66-A943-30C261C973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-4491655" y="2197588"/>
            <a:ext cx="4692967" cy="2950177"/>
          </a:xfrm>
          <a:prstGeom prst="rect">
            <a:avLst/>
          </a:prstGeom>
        </p:spPr>
      </p:pic>
      <p:graphicFrame>
        <p:nvGraphicFramePr>
          <p:cNvPr id="15" name="Tabelle 16">
            <a:extLst>
              <a:ext uri="{FF2B5EF4-FFF2-40B4-BE49-F238E27FC236}">
                <a16:creationId xmlns:a16="http://schemas.microsoft.com/office/drawing/2014/main" id="{2EDF49A2-EA6D-4F6F-8E0C-5CD8069BD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139286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6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3.33333E-6 L 0.40495 0.047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hti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nextslide">
                  <a:snd r:embed="rId6" name="Richtig 1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2097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7" name="4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8AE21173-6D69-46A4-9C65-DBAA66E34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720131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19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nextslide">
                  <a:snd r:embed="rId3" name="Richtig 1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5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384444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613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6.wav"/>
          </p:stSnd>
        </p:sndAc>
      </p:transition>
    </mc:Choice>
    <mc:Fallback xmlns="">
      <p:transition spd="med" advClick="0">
        <p:fade/>
        <p:sndAc>
          <p:stSnd>
            <p:snd r:embed="rId17" name="6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A793DC39-C847-41D4-ADFD-213CB49D4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981223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99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nextslide">
                  <a:snd r:embed="rId8" name="Richtig 1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971931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14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7" name="2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AE969ABE-B56D-4E40-B225-53364C336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149265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5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9" name="Richtig 1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333383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47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7" name="1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1ED09FE8-5C96-4345-83F2-458403F71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26680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65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nextslide">
                  <a:snd r:embed="rId7" name="Richtig 1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79446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6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.wav"/>
          </p:stSnd>
        </p:sndAc>
      </p:transition>
    </mc:Choice>
    <mc:Fallback xmlns="">
      <p:transition spd="med" advClick="0">
        <p:fade/>
        <p:sndAc>
          <p:stSnd>
            <p:snd r:embed="rId17" name="3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37C9A71C-64D6-4DF6-96AF-39885DFF0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013063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nextslide">
                  <a:snd r:embed="rId6" name="Richtig 1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20" name="Tabelle 16">
            <a:extLst>
              <a:ext uri="{FF2B5EF4-FFF2-40B4-BE49-F238E27FC236}">
                <a16:creationId xmlns:a16="http://schemas.microsoft.com/office/drawing/2014/main" id="{0C8B4040-F4A7-4856-A32D-5EC1F2E0E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465420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464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7" name="4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nextslide">
                  <a:snd r:embed="rId5" name="Richtig 1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97053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31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.wav"/>
          </p:stSnd>
        </p:sndAc>
      </p:transition>
    </mc:Choice>
    <mc:Fallback xmlns="">
      <p:transition spd="med" advClick="0">
        <p:fade/>
        <p:sndAc>
          <p:stSnd>
            <p:snd r:embed="rId17" name="5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1" name="Tabelle 20">
            <a:extLst>
              <a:ext uri="{FF2B5EF4-FFF2-40B4-BE49-F238E27FC236}">
                <a16:creationId xmlns:a16="http://schemas.microsoft.com/office/drawing/2014/main" id="{3A7EDE89-82E4-4BCD-8D2D-2CCF4F74B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62845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1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nextslide">
                  <a:snd r:embed="rId8" name="Richtig 1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59978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4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2.wav"/>
          </p:stSnd>
        </p:sndAc>
      </p:transition>
    </mc:Choice>
    <mc:Fallback xmlns="">
      <p:transition spd="med" advClick="0">
        <p:fade/>
        <p:sndAc>
          <p:stSnd>
            <p:snd r:embed="rId17" name="2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1D12FAE8-8DFA-48B9-9672-B4DEE8733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053106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nextslide">
                  <a:snd r:embed="rId6" name="Richtig 1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419B935-D565-4485-BE42-A8E48FCC4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854013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65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.wav"/>
          </p:stSnd>
        </p:sndAc>
      </p:transition>
    </mc:Choice>
    <mc:Fallback xmlns="">
      <p:transition spd="med" advClick="0">
        <p:fade/>
        <p:sndAc>
          <p:stSnd>
            <p:snd r:embed="rId17" name="4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1B922968-B0A7-4626-8BC2-9A2B780DC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4778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84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20" name="Tabelle 19">
            <a:extLst>
              <a:ext uri="{FF2B5EF4-FFF2-40B4-BE49-F238E27FC236}">
                <a16:creationId xmlns:a16="http://schemas.microsoft.com/office/drawing/2014/main" id="{1B922968-B0A7-4626-8BC2-9A2B780DC682}"/>
              </a:ext>
            </a:extLst>
          </p:cNvPr>
          <p:cNvGraphicFramePr>
            <a:graphicFrameLocks noGrp="1"/>
          </p:cNvGraphicFramePr>
          <p:nvPr/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  <p:sp>
        <p:nvSpPr>
          <p:cNvPr id="15" name="Doppelte Welle 14">
            <a:extLst>
              <a:ext uri="{FF2B5EF4-FFF2-40B4-BE49-F238E27FC236}">
                <a16:creationId xmlns:a16="http://schemas.microsoft.com/office/drawing/2014/main" id="{726A2FB1-9922-462C-AAA9-564660EC5FE1}"/>
              </a:ext>
            </a:extLst>
          </p:cNvPr>
          <p:cNvSpPr/>
          <p:nvPr/>
        </p:nvSpPr>
        <p:spPr>
          <a:xfrm>
            <a:off x="1584784" y="610374"/>
            <a:ext cx="4759287" cy="1696597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6600" dirty="0">
                <a:latin typeface="Arial" panose="020B0604020202020204" pitchFamily="34" charset="0"/>
                <a:cs typeface="Arial" panose="020B0604020202020204" pitchFamily="34" charset="0"/>
              </a:rPr>
              <a:t>Rätse</a:t>
            </a:r>
            <a:r>
              <a:rPr lang="de-AT" sz="660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00418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nextslide">
                  <a:snd r:embed="rId5" name="Richtig 1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6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6-5.wav"/>
          </p:stSnd>
        </p:sndAc>
      </p:transition>
    </mc:Choice>
    <mc:Fallback xmlns="">
      <p:transition spd="med" advClick="0">
        <p:fade/>
        <p:sndAc>
          <p:stSnd>
            <p:snd r:embed="rId17" name="6-5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nextslide">
                  <a:snd r:embed="rId7" name="Richtig 1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3+_6.wav"/>
          </p:stSnd>
        </p:sndAc>
      </p:transition>
    </mc:Choice>
    <mc:Fallback xmlns="">
      <p:transition spd="med" advClick="0">
        <p:fade/>
        <p:sndAc>
          <p:stSnd>
            <p:snd r:embed="rId17" name="3+_6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6">
            <a:extLst>
              <a:ext uri="{FF2B5EF4-FFF2-40B4-BE49-F238E27FC236}">
                <a16:creationId xmlns:a16="http://schemas.microsoft.com/office/drawing/2014/main" id="{08303D1F-CEC3-40F9-8606-4AED00D72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030502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87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nextslide">
                  <a:snd r:embed="rId10" name="Richtig 1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5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+2.wav"/>
          </p:stSnd>
        </p:sndAc>
      </p:transition>
    </mc:Choice>
    <mc:Fallback xmlns="">
      <p:transition spd="med" advClick="0">
        <p:fade/>
        <p:sndAc>
          <p:stSnd>
            <p:snd r:embed="rId17" name="4+2.wav"/>
          </p:stSnd>
        </p:sndAc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nextslide">
                  <a:snd r:embed="rId5" name="Richtig 1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+_6.wav"/>
          </p:stSnd>
        </p:sndAc>
      </p:transition>
    </mc:Choice>
    <mc:Fallback xmlns="">
      <p:transition spd="med" advClick="0">
        <p:fade/>
        <p:sndAc>
          <p:stSnd>
            <p:snd r:embed="rId17" name="5+_6.wav"/>
          </p:stSnd>
        </p:sndAc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nextslide">
                  <a:snd r:embed="rId8" name="Richtig 1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4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6-_2.wav"/>
          </p:stSnd>
        </p:sndAc>
      </p:transition>
    </mc:Choice>
    <mc:Fallback xmlns="">
      <p:transition spd="med" advClick="0">
        <p:fade/>
        <p:sndAc>
          <p:stSnd>
            <p:snd r:embed="rId17" name="6-_2.wav"/>
          </p:stSnd>
        </p:sndAc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9" name="Richtig 1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6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5-_0.wav"/>
          </p:stSnd>
        </p:sndAc>
      </p:transition>
    </mc:Choice>
    <mc:Fallback xmlns="">
      <p:transition spd="med" advClick="0">
        <p:fade/>
        <p:sndAc>
          <p:stSnd>
            <p:snd r:embed="rId17" name="5-_0.wav"/>
          </p:stSnd>
        </p:sndAc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nextslide">
                  <a:snd r:embed="rId6" name="Richtig 1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+_6.wav"/>
          </p:stSnd>
        </p:sndAc>
      </p:transition>
    </mc:Choice>
    <mc:Fallback xmlns="">
      <p:transition spd="med" advClick="0">
        <p:fade/>
        <p:sndAc>
          <p:stSnd>
            <p:snd r:embed="rId17" name="4+_6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nextslide">
                  <a:snd r:embed="rId9" name="Richtig 1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793B12A6-A010-44C9-8F77-A399171E4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002129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7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1.wav"/>
          </p:stSnd>
        </p:sndAc>
      </p:transition>
    </mc:Choice>
    <mc:Fallback xmlns="">
      <p:transition spd="med" advClick="0">
        <p:fade/>
        <p:sndAc>
          <p:stSnd>
            <p:snd r:embed="rId17" name="1.wav"/>
          </p:stSnd>
        </p:sndAc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nextslide">
                  <a:snd r:embed="rId7" name="Richtig 1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6-_3.wav"/>
          </p:stSnd>
        </p:sndAc>
      </p:transition>
    </mc:Choice>
    <mc:Fallback xmlns="">
      <p:transition spd="med" advClick="0">
        <p:fade/>
        <p:sndAc>
          <p:stSnd>
            <p:snd r:embed="rId17" name="6-_3.wav"/>
          </p:stSnd>
        </p:sndAc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nextslide">
                  <a:snd r:embed="rId5" name="Richtig 1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0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4+_5.wav"/>
          </p:stSnd>
        </p:sndAc>
      </p:transition>
    </mc:Choice>
    <mc:Fallback xmlns="">
      <p:transition spd="med" advClick="0">
        <p:fade/>
        <p:sndAc>
          <p:stSnd>
            <p:snd r:embed="rId17" name="4+_5.wav"/>
          </p:stSnd>
        </p:sndAc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5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hlinkshowjump?jump=previousslide">
                  <a:snd r:embed="rId3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7504BE1-A25F-455B-83D5-1804B5DA01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738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95308" y="2785565"/>
            <a:ext cx="3021447" cy="98206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F934794-A85E-4B54-8666-634E6AE9DD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738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95309" y="3652668"/>
            <a:ext cx="3021447" cy="98206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07AE47E-221B-4DE3-909C-DE4F66A763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738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19529" flipH="1">
            <a:off x="12515896" y="641707"/>
            <a:ext cx="3021447" cy="98206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745DE3C-BE22-45BF-8BA8-CFD5B776A9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738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444138" y="4906784"/>
            <a:ext cx="3021447" cy="982069"/>
          </a:xfrm>
          <a:prstGeom prst="rect">
            <a:avLst/>
          </a:prstGeom>
        </p:spPr>
      </p:pic>
      <p:sp>
        <p:nvSpPr>
          <p:cNvPr id="15" name="Doppelte Welle 14">
            <a:extLst>
              <a:ext uri="{FF2B5EF4-FFF2-40B4-BE49-F238E27FC236}">
                <a16:creationId xmlns:a16="http://schemas.microsoft.com/office/drawing/2014/main" id="{88558B46-73A6-4382-A2BE-D8C0168C51FF}"/>
              </a:ext>
            </a:extLst>
          </p:cNvPr>
          <p:cNvSpPr/>
          <p:nvPr/>
        </p:nvSpPr>
        <p:spPr>
          <a:xfrm>
            <a:off x="2549038" y="783229"/>
            <a:ext cx="6898121" cy="1627909"/>
          </a:xfrm>
          <a:prstGeom prst="doubleWave">
            <a:avLst>
              <a:gd name="adj1" fmla="val 12500"/>
              <a:gd name="adj2" fmla="val 28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5400" dirty="0"/>
              <a:t>Juhu! Gut gemacht!</a:t>
            </a:r>
          </a:p>
        </p:txBody>
      </p:sp>
    </p:spTree>
    <p:extLst>
      <p:ext uri="{BB962C8B-B14F-4D97-AF65-F5344CB8AC3E}">
        <p14:creationId xmlns:p14="http://schemas.microsoft.com/office/powerpoint/2010/main" val="145849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  <p:sndAc>
          <p:stSnd>
            <p:snd r:embed="rId2" name="Applaus lang.wav"/>
          </p:stSnd>
        </p:sndAc>
      </p:transition>
    </mc:Choice>
    <mc:Fallback>
      <p:transition spd="med" advClick="0" advTm="6000">
        <p:fade/>
        <p:sndAc>
          <p:stSnd>
            <p:snd r:embed="rId2" name="Applaus la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7153 L 1.26185 -0.19584 " pathEditMode="relative" rAng="0" ptsTypes="AA">
                                      <p:cBhvr>
                                        <p:cTn id="15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30" y="-1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95833E-6 -3.7037E-7 L -1.27708 0.30902 " pathEditMode="relative" rAng="0" ptsTypes="AA">
                                      <p:cBhvr>
                                        <p:cTn id="17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23" y="154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326 0.07152 L 1.26185 -0.19584 " pathEditMode="relative" rAng="0" ptsTypes="AA">
                                      <p:cBhvr>
                                        <p:cTn id="1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30" y="-1338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1.25E-6 2.96296E-6 L -1.27123 -0.23773 " pathEditMode="relative" rAng="0" ptsTypes="AA">
                                      <p:cBhvr>
                                        <p:cTn id="21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36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sndAc>
          <p:stSnd>
            <p:snd r:embed="rId2" name="Richtig 1.wav"/>
          </p:stSnd>
        </p:sndAc>
      </p:transition>
    </mc:Choice>
    <mc:Fallback xmlns="">
      <p:transition advClick="0" advTm="2000">
        <p:sndAc>
          <p:stSnd>
            <p:snd r:embed="rId7" name="Richtig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A8BD65B-2E28-41B1-A4BA-59AE1145CB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7" b="93130" l="0" r="89969">
                        <a14:foregroundMark x1="42606" y1="21018" x2="41986" y2="27481"/>
                        <a14:foregroundMark x1="42089" y1="22850" x2="40951" y2="28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2728" y="1286051"/>
            <a:ext cx="5894832" cy="5989320"/>
          </a:xfrm>
          <a:prstGeom prst="rect">
            <a:avLst/>
          </a:prstGeom>
          <a:effectLst>
            <a:outerShdw blurRad="88900" dist="38100" sx="102000" sy="102000" algn="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C4376A2-6D0E-4920-B081-0EB45B308C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20" b="89975" l="0" r="94984">
                        <a14:foregroundMark x1="42451" y1="20000" x2="40589" y2="28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351"/>
            <a:ext cx="5894832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hti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37 L 0.4069 -0.0055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hnapp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18B354-B574-4DAA-B5CC-B9ADEDA79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1" b="89975" l="0" r="93071">
                        <a14:foregroundMark x1="50879" y1="24733" x2="43071" y2="30076"/>
                        <a14:foregroundMark x1="39917" y1="24275" x2="43071" y2="29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62"/>
            <a:ext cx="5894834" cy="59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0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8FC827A-1B6A-429C-B907-B33D76647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1" b="89975" l="0" r="99535">
                        <a14:foregroundMark x1="39452" y1="25496" x2="47311" y2="30229"/>
                        <a14:foregroundMark x1="51034" y1="23562" x2="46691" y2="29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351"/>
            <a:ext cx="5894833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5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"/>
    </mc:Choice>
    <mc:Fallback xmlns="">
      <p:transition advClick="0" advTm="3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FB7FB65-A890-4480-9FD2-FD27E4F667D6}"/>
              </a:ext>
            </a:extLst>
          </p:cNvPr>
          <p:cNvGrpSpPr/>
          <p:nvPr/>
        </p:nvGrpSpPr>
        <p:grpSpPr>
          <a:xfrm>
            <a:off x="8808368" y="270219"/>
            <a:ext cx="3143250" cy="3049766"/>
            <a:chOff x="8731250" y="127000"/>
            <a:chExt cx="3143250" cy="3049766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34CA4E65-9482-43BC-9DD9-2269A2DC88FB}"/>
                </a:ext>
              </a:extLst>
            </p:cNvPr>
            <p:cNvSpPr/>
            <p:nvPr/>
          </p:nvSpPr>
          <p:spPr>
            <a:xfrm>
              <a:off x="8731250" y="127000"/>
              <a:ext cx="3143250" cy="3049766"/>
            </a:xfrm>
            <a:prstGeom prst="rect">
              <a:avLst/>
            </a:prstGeom>
            <a:gradFill>
              <a:gsLst>
                <a:gs pos="31020">
                  <a:schemeClr val="bg1"/>
                </a:gs>
                <a:gs pos="18000">
                  <a:schemeClr val="bg1">
                    <a:lumMod val="85000"/>
                  </a:schemeClr>
                </a:gs>
                <a:gs pos="80350">
                  <a:schemeClr val="bg1"/>
                </a:gs>
                <a:gs pos="44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6B50CCF7-4783-4502-9025-0C49B000FB59}"/>
                </a:ext>
              </a:extLst>
            </p:cNvPr>
            <p:cNvGrpSpPr/>
            <p:nvPr/>
          </p:nvGrpSpPr>
          <p:grpSpPr>
            <a:xfrm>
              <a:off x="8897212" y="335591"/>
              <a:ext cx="2811326" cy="2841175"/>
              <a:chOff x="8877755" y="335591"/>
              <a:chExt cx="2811326" cy="2841175"/>
            </a:xfrm>
          </p:grpSpPr>
          <p:pic>
            <p:nvPicPr>
              <p:cNvPr id="5" name="Grafik 4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A57E9007-C844-482A-A399-599E6108F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86139" y="2382820"/>
                <a:ext cx="984638" cy="793946"/>
              </a:xfrm>
              <a:prstGeom prst="rect">
                <a:avLst/>
              </a:prstGeom>
            </p:spPr>
          </p:pic>
          <p:pic>
            <p:nvPicPr>
              <p:cNvPr id="6" name="Grafik 5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3C18DDCF-D7ED-4704-AA20-2505351843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7756" y="33559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7" name="Grafik 6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F682E9DD-38A8-4C7D-AE54-AA95FBCAA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5324" y="3355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8" name="Grafik 7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2117A7C-2AC4-4EA0-9930-0DC3F789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6795" y="343291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9" name="Grafik 8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7207269-FDFA-4082-ACC4-82D1CD197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7755" y="1017486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0" name="Grafik 9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82556EC5-6993-4101-AA64-7DE11CE04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5324" y="101800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1" name="Grafik 10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C1293320-0A97-4E87-A087-108563B50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86795" y="1014437"/>
                <a:ext cx="902286" cy="652329"/>
              </a:xfrm>
              <a:prstGeom prst="rect">
                <a:avLst/>
              </a:prstGeom>
            </p:spPr>
          </p:pic>
          <p:pic>
            <p:nvPicPr>
              <p:cNvPr id="12" name="Grafik 11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462CE785-774C-4D7A-A8CF-3135C996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77755" y="1699381"/>
                <a:ext cx="908383" cy="646232"/>
              </a:xfrm>
              <a:prstGeom prst="rect">
                <a:avLst/>
              </a:prstGeom>
            </p:spPr>
          </p:pic>
          <p:pic>
            <p:nvPicPr>
              <p:cNvPr id="13" name="Grafik 12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D1F66620-9B14-4B2F-99EC-794990240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35324" y="1700410"/>
                <a:ext cx="902286" cy="646232"/>
              </a:xfrm>
              <a:prstGeom prst="rect">
                <a:avLst/>
              </a:prstGeom>
            </p:spPr>
          </p:pic>
          <p:pic>
            <p:nvPicPr>
              <p:cNvPr id="14" name="Grafik 13">
                <a:hlinkClick r:id="" action="ppaction://noaction">
                  <a:snd r:embed="rId2" name="cashreg.wav"/>
                </a:hlinkClick>
                <a:extLst>
                  <a:ext uri="{FF2B5EF4-FFF2-40B4-BE49-F238E27FC236}">
                    <a16:creationId xmlns:a16="http://schemas.microsoft.com/office/drawing/2014/main" id="{E9F8A8E0-35D1-417F-B18E-CF53513D2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86795" y="1699381"/>
                <a:ext cx="902286" cy="646232"/>
              </a:xfrm>
              <a:prstGeom prst="rect">
                <a:avLst/>
              </a:prstGeom>
            </p:spPr>
          </p:pic>
        </p:grp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  <p:graphicFrame>
        <p:nvGraphicFramePr>
          <p:cNvPr id="20" name="Tabelle 16">
            <a:extLst>
              <a:ext uri="{FF2B5EF4-FFF2-40B4-BE49-F238E27FC236}">
                <a16:creationId xmlns:a16="http://schemas.microsoft.com/office/drawing/2014/main" id="{328B619E-1832-4AB4-9A95-E060340EC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046947"/>
              </p:ext>
            </p:extLst>
          </p:nvPr>
        </p:nvGraphicFramePr>
        <p:xfrm>
          <a:off x="0" y="653291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">
                  <a:extLst>
                    <a:ext uri="{9D8B030D-6E8A-4147-A177-3AD203B41FA5}">
                      <a16:colId xmlns:a16="http://schemas.microsoft.com/office/drawing/2014/main" val="117540756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24929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9495641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8606064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577874298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3859615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2571228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5214170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44381879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917749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010595319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180757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22082042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541468015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16964568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531631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64356245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6531076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22841066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7064630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67103289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166281361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8093456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56826557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3324096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4392398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37045344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984272133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3360441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698820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64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0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18B354-B574-4DAA-B5CC-B9ADEDA79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1" b="89975" l="0" r="93071">
                        <a14:foregroundMark x1="50879" y1="24733" x2="43071" y2="30076"/>
                        <a14:foregroundMark x1="39917" y1="24275" x2="43071" y2="29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8"/>
          <a:stretch/>
        </p:blipFill>
        <p:spPr>
          <a:xfrm>
            <a:off x="0" y="1274162"/>
            <a:ext cx="5486400" cy="59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"/>
    </mc:Choice>
    <mc:Fallback xmlns="">
      <p:transition advClick="0" advTm="3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8FC827A-1B6A-429C-B907-B33D76647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1" b="89975" l="0" r="99535">
                        <a14:foregroundMark x1="39452" y1="25496" x2="47311" y2="30229"/>
                        <a14:foregroundMark x1="51034" y1="23562" x2="46691" y2="29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351"/>
            <a:ext cx="5894833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9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"/>
    </mc:Choice>
    <mc:Fallback xmlns="">
      <p:transition advClick="0" advTm="3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18B354-B574-4DAA-B5CC-B9ADEDA79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1" b="89975" l="0" r="93071">
                        <a14:foregroundMark x1="50879" y1="24733" x2="43071" y2="30076"/>
                        <a14:foregroundMark x1="39917" y1="24275" x2="43071" y2="29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8"/>
          <a:stretch/>
        </p:blipFill>
        <p:spPr>
          <a:xfrm>
            <a:off x="0" y="1274162"/>
            <a:ext cx="5486400" cy="59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"/>
    </mc:Choice>
    <mc:Fallback xmlns="">
      <p:transition advClick="0" advTm="3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8FC827A-1B6A-429C-B907-B33D76647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1" b="89975" l="0" r="99535">
                        <a14:foregroundMark x1="39452" y1="25496" x2="47311" y2="30229"/>
                        <a14:foregroundMark x1="51034" y1="23562" x2="46691" y2="29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351"/>
            <a:ext cx="5894833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"/>
    </mc:Choice>
    <mc:Fallback xmlns="">
      <p:transition advClick="0" advTm="3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18B354-B574-4DAA-B5CC-B9ADEDA79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1" b="89975" l="0" r="93071">
                        <a14:foregroundMark x1="50879" y1="24733" x2="43071" y2="30076"/>
                        <a14:foregroundMark x1="39917" y1="24275" x2="43071" y2="29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8"/>
          <a:stretch/>
        </p:blipFill>
        <p:spPr>
          <a:xfrm>
            <a:off x="0" y="1274162"/>
            <a:ext cx="5486400" cy="59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"/>
    </mc:Choice>
    <mc:Fallback xmlns="">
      <p:transition advClick="0" advTm="3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8FC827A-1B6A-429C-B907-B33D76647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1" b="89975" l="0" r="99535">
                        <a14:foregroundMark x1="39452" y1="25496" x2="47311" y2="30229"/>
                        <a14:foregroundMark x1="51034" y1="23562" x2="46691" y2="29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351"/>
            <a:ext cx="5894833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"/>
    </mc:Choice>
    <mc:Fallback xmlns="">
      <p:transition advClick="0" advTm="3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18B354-B574-4DAA-B5CC-B9ADEDA791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1" b="89975" l="0" r="93071">
                        <a14:foregroundMark x1="50879" y1="24733" x2="43071" y2="30076"/>
                        <a14:foregroundMark x1="39917" y1="24275" x2="43071" y2="29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8"/>
          <a:stretch/>
        </p:blipFill>
        <p:spPr>
          <a:xfrm>
            <a:off x="0" y="1274162"/>
            <a:ext cx="5486400" cy="59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9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9012F4E-1CED-49E9-BD45-777EFBB16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3" b="89975" l="0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61"/>
            <a:ext cx="5894834" cy="59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6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>
        <p:sndAc>
          <p:stSnd>
            <p:snd r:embed="rId2" name="Ausspucken.wav"/>
          </p:stSnd>
        </p:sndAc>
      </p:transition>
    </mc:Choice>
    <mc:Fallback xmlns="">
      <p:transition advClick="0" advTm="2000">
        <p:sndAc>
          <p:stSnd>
            <p:snd r:embed="rId7" name="Ausspuck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46511 -0.0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55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6DCB0B2-2B15-4151-99D4-CECFA718B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1" b="93704" l="3143" r="96275">
                        <a14:backgroundMark x1="74738" y1="77593" x2="76601" y2="7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975">
            <a:off x="445415" y="2520703"/>
            <a:ext cx="4692967" cy="295017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C3D747-4A1D-4285-935D-BEDFECD26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26" y="2053845"/>
            <a:ext cx="841780" cy="167572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79809CE-4B4E-4BED-AFD6-5A023EF93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3" b="92991" l="8837" r="91628">
                        <a14:foregroundMark x1="18605" y1="84579" x2="26047" y2="89720"/>
                        <a14:foregroundMark x1="18605" y1="55841" x2="33488" y2="64252"/>
                        <a14:foregroundMark x1="53023" y1="68692" x2="58605" y2="71262"/>
                        <a14:foregroundMark x1="67442" y1="61682" x2="78140" y2="66121"/>
                        <a14:foregroundMark x1="20000" y1="24766" x2="36744" y2="32710"/>
                        <a14:foregroundMark x1="37209" y1="48598" x2="45116" y2="44860"/>
                        <a14:foregroundMark x1="56744" y1="28972" x2="61860" y2="33645"/>
                        <a14:foregroundMark x1="46512" y1="10748" x2="58605" y2="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960">
            <a:off x="4248326" y="2184274"/>
            <a:ext cx="841780" cy="16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sndAc>
          <p:stSnd>
            <p:snd r:embed="rId2" name="Richtig 1.wav"/>
          </p:stSnd>
        </p:sndAc>
      </p:transition>
    </mc:Choice>
    <mc:Fallback xmlns="">
      <p:transition advClick="0" advTm="2000">
        <p:sndAc>
          <p:stSnd>
            <p:snd r:embed="rId7" name="Richtig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hti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0156 -0.57662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2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hti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2.22222E-6 L -0.0043 -0.5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59388 -0.801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-4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9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Office PowerPoint</Application>
  <PresentationFormat>Breitbild</PresentationFormat>
  <Paragraphs>9</Paragraphs>
  <Slides>100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100</vt:i4>
      </vt:variant>
    </vt:vector>
  </HeadingPairs>
  <TitlesOfParts>
    <vt:vector size="105" baseType="lpstr">
      <vt:lpstr>Architects Daughter</vt:lpstr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Jäger Dietmar</dc:creator>
  <cp:lastModifiedBy>Jäger Dietmar</cp:lastModifiedBy>
  <cp:revision>51</cp:revision>
  <dcterms:created xsi:type="dcterms:W3CDTF">2021-01-03T12:17:25Z</dcterms:created>
  <dcterms:modified xsi:type="dcterms:W3CDTF">2021-01-23T10:38:53Z</dcterms:modified>
</cp:coreProperties>
</file>