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  <p:sldMasterId id="2147483841" r:id="rId2"/>
  </p:sldMasterIdLst>
  <p:sldIdLst>
    <p:sldId id="488" r:id="rId3"/>
    <p:sldId id="341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34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442" r:id="rId40"/>
    <p:sldId id="443" r:id="rId41"/>
    <p:sldId id="444" r:id="rId42"/>
    <p:sldId id="445" r:id="rId43"/>
    <p:sldId id="446" r:id="rId44"/>
    <p:sldId id="447" r:id="rId45"/>
    <p:sldId id="448" r:id="rId46"/>
    <p:sldId id="449" r:id="rId47"/>
    <p:sldId id="450" r:id="rId48"/>
    <p:sldId id="451" r:id="rId49"/>
    <p:sldId id="452" r:id="rId50"/>
    <p:sldId id="453" r:id="rId51"/>
    <p:sldId id="454" r:id="rId52"/>
    <p:sldId id="457" r:id="rId53"/>
    <p:sldId id="458" r:id="rId54"/>
    <p:sldId id="459" r:id="rId55"/>
    <p:sldId id="460" r:id="rId56"/>
    <p:sldId id="461" r:id="rId57"/>
    <p:sldId id="462" r:id="rId58"/>
    <p:sldId id="463" r:id="rId59"/>
    <p:sldId id="464" r:id="rId60"/>
    <p:sldId id="465" r:id="rId61"/>
    <p:sldId id="466" r:id="rId62"/>
    <p:sldId id="467" r:id="rId63"/>
    <p:sldId id="468" r:id="rId64"/>
    <p:sldId id="469" r:id="rId65"/>
    <p:sldId id="470" r:id="rId66"/>
    <p:sldId id="404" r:id="rId67"/>
    <p:sldId id="471" r:id="rId68"/>
    <p:sldId id="472" r:id="rId69"/>
    <p:sldId id="473" r:id="rId70"/>
    <p:sldId id="474" r:id="rId71"/>
    <p:sldId id="475" r:id="rId72"/>
    <p:sldId id="476" r:id="rId73"/>
    <p:sldId id="477" r:id="rId74"/>
    <p:sldId id="478" r:id="rId75"/>
    <p:sldId id="479" r:id="rId76"/>
    <p:sldId id="480" r:id="rId77"/>
    <p:sldId id="481" r:id="rId78"/>
    <p:sldId id="482" r:id="rId79"/>
    <p:sldId id="483" r:id="rId80"/>
    <p:sldId id="484" r:id="rId81"/>
    <p:sldId id="485" r:id="rId82"/>
    <p:sldId id="487" r:id="rId8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284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5" autoAdjust="0"/>
    <p:restoredTop sz="94660"/>
  </p:normalViewPr>
  <p:slideViewPr>
    <p:cSldViewPr snapToGrid="0">
      <p:cViewPr>
        <p:scale>
          <a:sx n="66" d="100"/>
          <a:sy n="66" d="100"/>
        </p:scale>
        <p:origin x="55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01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668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379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6442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690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0783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2835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8175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18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5730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83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0826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0482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2393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5428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0710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9782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227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9319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003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734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512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847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57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120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637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284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4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2.wav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2.wav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audio" Target="../media/audio2.wav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audio" Target="../media/audio2.wav"/><Relationship Id="rId1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audio" Target="../media/audio2.wav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2.wdp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3.wdp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2.wdp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2.wdp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3.wdp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2.wdp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audio" Target="../media/audio2.wav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2.wav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2.wdp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2.wdp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2.wdp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2.wdp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3.wdp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audio" Target="../media/audio2.wav"/><Relationship Id="rId1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3.wdp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3.wdp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audio" Target="../media/audio2.wav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3.wdp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audio" Target="../media/audio2.wav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3.wdp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2.wav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3.wdp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4" Type="http://schemas.openxmlformats.org/officeDocument/2006/relationships/audio" Target="../media/audio3.wav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accent4">
                <a:lumMod val="40000"/>
                <a:lumOff val="60000"/>
              </a:schemeClr>
            </a:gs>
            <a:gs pos="87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3AB3486-0B7F-4FB0-A14C-6AA013CE56B1}"/>
              </a:ext>
            </a:extLst>
          </p:cNvPr>
          <p:cNvSpPr txBox="1"/>
          <p:nvPr/>
        </p:nvSpPr>
        <p:spPr>
          <a:xfrm>
            <a:off x="109501" y="275234"/>
            <a:ext cx="1719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600" b="1" i="0" u="none" strike="noStrike" kern="1200" cap="none" spc="0" normalizeH="0" baseline="0" noProof="0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uLnTx/>
                <a:uFillTx/>
                <a:latin typeface="Myfont4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Immer</a:t>
            </a:r>
            <a:r>
              <a:rPr kumimoji="0" lang="de-AT" sz="6600" b="1" i="0" u="none" strike="noStrike" kern="1200" cap="none" spc="0" normalizeH="0" baseline="0" noProof="0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uLnTx/>
                <a:uFillTx/>
                <a:latin typeface="Myfont4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AT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font10" panose="02000503000000000000" pitchFamily="2" charset="0"/>
              <a:ea typeface="+mn-ea"/>
              <a:cs typeface="+mn-c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FB11DE9-53FE-410F-9187-26AB9CC17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52" y="-115503"/>
            <a:ext cx="11755846" cy="74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8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839D3D8C-F543-4E93-9BE6-E892D301D975}"/>
                </a:ext>
              </a:extLst>
            </p:cNvPr>
            <p:cNvGrpSpPr/>
            <p:nvPr/>
          </p:nvGrpSpPr>
          <p:grpSpPr>
            <a:xfrm rot="10800000">
              <a:off x="7293952" y="2302815"/>
              <a:ext cx="830394" cy="554784"/>
              <a:chOff x="3315542" y="1228541"/>
              <a:chExt cx="830394" cy="554784"/>
            </a:xfrm>
          </p:grpSpPr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5B17307-EC53-4D37-BFE6-D32A41972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45" name="L-Form 544">
                <a:extLst>
                  <a:ext uri="{FF2B5EF4-FFF2-40B4-BE49-F238E27FC236}">
                    <a16:creationId xmlns:a16="http://schemas.microsoft.com/office/drawing/2014/main" id="{030497D6-3537-40DC-99A4-8662B82F0815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2E00D534-FCDC-485B-8817-B762E41BD158}"/>
                </a:ext>
              </a:extLst>
            </p:cNvPr>
            <p:cNvGrpSpPr/>
            <p:nvPr/>
          </p:nvGrpSpPr>
          <p:grpSpPr>
            <a:xfrm>
              <a:off x="6041665" y="2302815"/>
              <a:ext cx="829128" cy="560882"/>
              <a:chOff x="5352507" y="1301090"/>
              <a:chExt cx="829128" cy="560882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2D1CF96E-283B-4581-BA93-BFF0C4109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96" name="L-Form 95">
                <a:extLst>
                  <a:ext uri="{FF2B5EF4-FFF2-40B4-BE49-F238E27FC236}">
                    <a16:creationId xmlns:a16="http://schemas.microsoft.com/office/drawing/2014/main" id="{CD86042B-6FA7-4024-8C0D-AE4746785ED5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CF53BB8C-6D6C-4FE0-8304-6F0E2D9A0E91}"/>
                </a:ext>
              </a:extLst>
            </p:cNvPr>
            <p:cNvGrpSpPr/>
            <p:nvPr/>
          </p:nvGrpSpPr>
          <p:grpSpPr>
            <a:xfrm>
              <a:off x="8547503" y="2302815"/>
              <a:ext cx="823031" cy="560881"/>
              <a:chOff x="7431924" y="1310969"/>
              <a:chExt cx="823031" cy="560881"/>
            </a:xfrm>
          </p:grpSpPr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D1407CBE-34E6-4149-893A-F9918F3D7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100" name="Rechteck 99">
                <a:extLst>
                  <a:ext uri="{FF2B5EF4-FFF2-40B4-BE49-F238E27FC236}">
                    <a16:creationId xmlns:a16="http://schemas.microsoft.com/office/drawing/2014/main" id="{0ABAA6C3-C167-4B32-9CDC-AAB69443D7A3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uppieren 552">
              <a:extLst>
                <a:ext uri="{FF2B5EF4-FFF2-40B4-BE49-F238E27FC236}">
                  <a16:creationId xmlns:a16="http://schemas.microsoft.com/office/drawing/2014/main" id="{AA7F608C-7C25-41DE-A2EC-917E245C2C01}"/>
                </a:ext>
              </a:extLst>
            </p:cNvPr>
            <p:cNvGrpSpPr/>
            <p:nvPr/>
          </p:nvGrpSpPr>
          <p:grpSpPr>
            <a:xfrm rot="10800000">
              <a:off x="2275179" y="3887999"/>
              <a:ext cx="830394" cy="554784"/>
              <a:chOff x="3315542" y="1228541"/>
              <a:chExt cx="830394" cy="554784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D4E557E-689B-4AE6-A52C-C9E6CE110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67" name="L-Form 566">
                <a:extLst>
                  <a:ext uri="{FF2B5EF4-FFF2-40B4-BE49-F238E27FC236}">
                    <a16:creationId xmlns:a16="http://schemas.microsoft.com/office/drawing/2014/main" id="{65CAF8EA-3AC9-47BD-8276-10C5D6493E5D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5" name="Gruppieren 554">
              <a:extLst>
                <a:ext uri="{FF2B5EF4-FFF2-40B4-BE49-F238E27FC236}">
                  <a16:creationId xmlns:a16="http://schemas.microsoft.com/office/drawing/2014/main" id="{AF2F4971-3F21-402E-BEEC-20E78D52E488}"/>
                </a:ext>
              </a:extLst>
            </p:cNvPr>
            <p:cNvGrpSpPr/>
            <p:nvPr/>
          </p:nvGrpSpPr>
          <p:grpSpPr>
            <a:xfrm>
              <a:off x="1022892" y="3887999"/>
              <a:ext cx="829128" cy="560882"/>
              <a:chOff x="5352507" y="1301090"/>
              <a:chExt cx="829128" cy="560882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4AFE630A-8A03-45C3-B07A-5800AD159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3" name="L-Form 562">
                <a:extLst>
                  <a:ext uri="{FF2B5EF4-FFF2-40B4-BE49-F238E27FC236}">
                    <a16:creationId xmlns:a16="http://schemas.microsoft.com/office/drawing/2014/main" id="{689C3326-CDBC-4BB1-8EC3-CDF5469FAD09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1320800"/>
            <a:ext cx="8868086" cy="4856480"/>
          </a:xfrm>
          <a:prstGeom prst="corner">
            <a:avLst>
              <a:gd name="adj1" fmla="val 78632"/>
              <a:gd name="adj2" fmla="val 5121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AA3D229-BE6B-4AEC-B6D5-DD234E0D7AC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6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839D3D8C-F543-4E93-9BE6-E892D301D975}"/>
                </a:ext>
              </a:extLst>
            </p:cNvPr>
            <p:cNvGrpSpPr/>
            <p:nvPr/>
          </p:nvGrpSpPr>
          <p:grpSpPr>
            <a:xfrm rot="10800000">
              <a:off x="7293952" y="2302815"/>
              <a:ext cx="830394" cy="554784"/>
              <a:chOff x="3315542" y="1228541"/>
              <a:chExt cx="830394" cy="554784"/>
            </a:xfrm>
          </p:grpSpPr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5B17307-EC53-4D37-BFE6-D32A41972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45" name="L-Form 544">
                <a:extLst>
                  <a:ext uri="{FF2B5EF4-FFF2-40B4-BE49-F238E27FC236}">
                    <a16:creationId xmlns:a16="http://schemas.microsoft.com/office/drawing/2014/main" id="{030497D6-3537-40DC-99A4-8662B82F0815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CF53BB8C-6D6C-4FE0-8304-6F0E2D9A0E91}"/>
                </a:ext>
              </a:extLst>
            </p:cNvPr>
            <p:cNvGrpSpPr/>
            <p:nvPr/>
          </p:nvGrpSpPr>
          <p:grpSpPr>
            <a:xfrm>
              <a:off x="8547503" y="2302815"/>
              <a:ext cx="823031" cy="560881"/>
              <a:chOff x="7431924" y="1310969"/>
              <a:chExt cx="823031" cy="560881"/>
            </a:xfrm>
          </p:grpSpPr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D1407CBE-34E6-4149-893A-F9918F3D7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100" name="Rechteck 99">
                <a:extLst>
                  <a:ext uri="{FF2B5EF4-FFF2-40B4-BE49-F238E27FC236}">
                    <a16:creationId xmlns:a16="http://schemas.microsoft.com/office/drawing/2014/main" id="{0ABAA6C3-C167-4B32-9CDC-AAB69443D7A3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uppieren 552">
              <a:extLst>
                <a:ext uri="{FF2B5EF4-FFF2-40B4-BE49-F238E27FC236}">
                  <a16:creationId xmlns:a16="http://schemas.microsoft.com/office/drawing/2014/main" id="{AA7F608C-7C25-41DE-A2EC-917E245C2C01}"/>
                </a:ext>
              </a:extLst>
            </p:cNvPr>
            <p:cNvGrpSpPr/>
            <p:nvPr/>
          </p:nvGrpSpPr>
          <p:grpSpPr>
            <a:xfrm rot="10800000">
              <a:off x="2275179" y="3887999"/>
              <a:ext cx="830394" cy="554784"/>
              <a:chOff x="3315542" y="1228541"/>
              <a:chExt cx="830394" cy="554784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D4E557E-689B-4AE6-A52C-C9E6CE110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67" name="L-Form 566">
                <a:extLst>
                  <a:ext uri="{FF2B5EF4-FFF2-40B4-BE49-F238E27FC236}">
                    <a16:creationId xmlns:a16="http://schemas.microsoft.com/office/drawing/2014/main" id="{65CAF8EA-3AC9-47BD-8276-10C5D6493E5D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5" name="Gruppieren 554">
              <a:extLst>
                <a:ext uri="{FF2B5EF4-FFF2-40B4-BE49-F238E27FC236}">
                  <a16:creationId xmlns:a16="http://schemas.microsoft.com/office/drawing/2014/main" id="{AF2F4971-3F21-402E-BEEC-20E78D52E488}"/>
                </a:ext>
              </a:extLst>
            </p:cNvPr>
            <p:cNvGrpSpPr/>
            <p:nvPr/>
          </p:nvGrpSpPr>
          <p:grpSpPr>
            <a:xfrm>
              <a:off x="1022892" y="3887999"/>
              <a:ext cx="829128" cy="560882"/>
              <a:chOff x="5352507" y="1301090"/>
              <a:chExt cx="829128" cy="560882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4AFE630A-8A03-45C3-B07A-5800AD159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3" name="L-Form 562">
                <a:extLst>
                  <a:ext uri="{FF2B5EF4-FFF2-40B4-BE49-F238E27FC236}">
                    <a16:creationId xmlns:a16="http://schemas.microsoft.com/office/drawing/2014/main" id="{689C3326-CDBC-4BB1-8EC3-CDF5469FAD09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1320800"/>
            <a:ext cx="8868086" cy="4856480"/>
          </a:xfrm>
          <a:prstGeom prst="corner">
            <a:avLst>
              <a:gd name="adj1" fmla="val 78632"/>
              <a:gd name="adj2" fmla="val 486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6558641" y="186378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E14819-BB17-45F0-A01B-2151D1459FB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839D3D8C-F543-4E93-9BE6-E892D301D975}"/>
                </a:ext>
              </a:extLst>
            </p:cNvPr>
            <p:cNvGrpSpPr/>
            <p:nvPr/>
          </p:nvGrpSpPr>
          <p:grpSpPr>
            <a:xfrm rot="10800000">
              <a:off x="7293952" y="2302815"/>
              <a:ext cx="830394" cy="554784"/>
              <a:chOff x="3315542" y="1228541"/>
              <a:chExt cx="830394" cy="554784"/>
            </a:xfrm>
          </p:grpSpPr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5B17307-EC53-4D37-BFE6-D32A41972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45" name="L-Form 544">
                <a:extLst>
                  <a:ext uri="{FF2B5EF4-FFF2-40B4-BE49-F238E27FC236}">
                    <a16:creationId xmlns:a16="http://schemas.microsoft.com/office/drawing/2014/main" id="{030497D6-3537-40DC-99A4-8662B82F0815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CF53BB8C-6D6C-4FE0-8304-6F0E2D9A0E91}"/>
                </a:ext>
              </a:extLst>
            </p:cNvPr>
            <p:cNvGrpSpPr/>
            <p:nvPr/>
          </p:nvGrpSpPr>
          <p:grpSpPr>
            <a:xfrm>
              <a:off x="8547503" y="2302815"/>
              <a:ext cx="823031" cy="560881"/>
              <a:chOff x="7431924" y="1310969"/>
              <a:chExt cx="823031" cy="560881"/>
            </a:xfrm>
          </p:grpSpPr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D1407CBE-34E6-4149-893A-F9918F3D7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100" name="Rechteck 99">
                <a:extLst>
                  <a:ext uri="{FF2B5EF4-FFF2-40B4-BE49-F238E27FC236}">
                    <a16:creationId xmlns:a16="http://schemas.microsoft.com/office/drawing/2014/main" id="{0ABAA6C3-C167-4B32-9CDC-AAB69443D7A3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uppieren 552">
              <a:extLst>
                <a:ext uri="{FF2B5EF4-FFF2-40B4-BE49-F238E27FC236}">
                  <a16:creationId xmlns:a16="http://schemas.microsoft.com/office/drawing/2014/main" id="{AA7F608C-7C25-41DE-A2EC-917E245C2C01}"/>
                </a:ext>
              </a:extLst>
            </p:cNvPr>
            <p:cNvGrpSpPr/>
            <p:nvPr/>
          </p:nvGrpSpPr>
          <p:grpSpPr>
            <a:xfrm rot="10800000">
              <a:off x="2275179" y="3887999"/>
              <a:ext cx="830394" cy="554784"/>
              <a:chOff x="3315542" y="1228541"/>
              <a:chExt cx="830394" cy="554784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D4E557E-689B-4AE6-A52C-C9E6CE110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67" name="L-Form 566">
                <a:extLst>
                  <a:ext uri="{FF2B5EF4-FFF2-40B4-BE49-F238E27FC236}">
                    <a16:creationId xmlns:a16="http://schemas.microsoft.com/office/drawing/2014/main" id="{65CAF8EA-3AC9-47BD-8276-10C5D6493E5D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5" name="Gruppieren 554">
              <a:extLst>
                <a:ext uri="{FF2B5EF4-FFF2-40B4-BE49-F238E27FC236}">
                  <a16:creationId xmlns:a16="http://schemas.microsoft.com/office/drawing/2014/main" id="{AF2F4971-3F21-402E-BEEC-20E78D52E488}"/>
                </a:ext>
              </a:extLst>
            </p:cNvPr>
            <p:cNvGrpSpPr/>
            <p:nvPr/>
          </p:nvGrpSpPr>
          <p:grpSpPr>
            <a:xfrm>
              <a:off x="1022892" y="3887999"/>
              <a:ext cx="829128" cy="560882"/>
              <a:chOff x="5352507" y="1301090"/>
              <a:chExt cx="829128" cy="560882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4AFE630A-8A03-45C3-B07A-5800AD159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3" name="L-Form 562">
                <a:extLst>
                  <a:ext uri="{FF2B5EF4-FFF2-40B4-BE49-F238E27FC236}">
                    <a16:creationId xmlns:a16="http://schemas.microsoft.com/office/drawing/2014/main" id="{689C3326-CDBC-4BB1-8EC3-CDF5469FAD09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1320800"/>
            <a:ext cx="8868086" cy="4856480"/>
          </a:xfrm>
          <a:prstGeom prst="corner">
            <a:avLst>
              <a:gd name="adj1" fmla="val 78632"/>
              <a:gd name="adj2" fmla="val 2820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6493CAB-4F08-4F41-B125-2D4C7F8E0B5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9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CF53BB8C-6D6C-4FE0-8304-6F0E2D9A0E91}"/>
                </a:ext>
              </a:extLst>
            </p:cNvPr>
            <p:cNvGrpSpPr/>
            <p:nvPr/>
          </p:nvGrpSpPr>
          <p:grpSpPr>
            <a:xfrm>
              <a:off x="8547503" y="2302815"/>
              <a:ext cx="823031" cy="560881"/>
              <a:chOff x="7431924" y="1310969"/>
              <a:chExt cx="823031" cy="560881"/>
            </a:xfrm>
          </p:grpSpPr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D1407CBE-34E6-4149-893A-F9918F3D7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100" name="Rechteck 99">
                <a:extLst>
                  <a:ext uri="{FF2B5EF4-FFF2-40B4-BE49-F238E27FC236}">
                    <a16:creationId xmlns:a16="http://schemas.microsoft.com/office/drawing/2014/main" id="{0ABAA6C3-C167-4B32-9CDC-AAB69443D7A3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uppieren 552">
              <a:extLst>
                <a:ext uri="{FF2B5EF4-FFF2-40B4-BE49-F238E27FC236}">
                  <a16:creationId xmlns:a16="http://schemas.microsoft.com/office/drawing/2014/main" id="{AA7F608C-7C25-41DE-A2EC-917E245C2C01}"/>
                </a:ext>
              </a:extLst>
            </p:cNvPr>
            <p:cNvGrpSpPr/>
            <p:nvPr/>
          </p:nvGrpSpPr>
          <p:grpSpPr>
            <a:xfrm rot="10800000">
              <a:off x="2275179" y="3887999"/>
              <a:ext cx="830394" cy="554784"/>
              <a:chOff x="3315542" y="1228541"/>
              <a:chExt cx="830394" cy="554784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D4E557E-689B-4AE6-A52C-C9E6CE110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67" name="L-Form 566">
                <a:extLst>
                  <a:ext uri="{FF2B5EF4-FFF2-40B4-BE49-F238E27FC236}">
                    <a16:creationId xmlns:a16="http://schemas.microsoft.com/office/drawing/2014/main" id="{65CAF8EA-3AC9-47BD-8276-10C5D6493E5D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5" name="Gruppieren 554">
              <a:extLst>
                <a:ext uri="{FF2B5EF4-FFF2-40B4-BE49-F238E27FC236}">
                  <a16:creationId xmlns:a16="http://schemas.microsoft.com/office/drawing/2014/main" id="{AF2F4971-3F21-402E-BEEC-20E78D52E488}"/>
                </a:ext>
              </a:extLst>
            </p:cNvPr>
            <p:cNvGrpSpPr/>
            <p:nvPr/>
          </p:nvGrpSpPr>
          <p:grpSpPr>
            <a:xfrm>
              <a:off x="1022892" y="3887999"/>
              <a:ext cx="829128" cy="560882"/>
              <a:chOff x="5352507" y="1301090"/>
              <a:chExt cx="829128" cy="560882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4AFE630A-8A03-45C3-B07A-5800AD159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3" name="L-Form 562">
                <a:extLst>
                  <a:ext uri="{FF2B5EF4-FFF2-40B4-BE49-F238E27FC236}">
                    <a16:creationId xmlns:a16="http://schemas.microsoft.com/office/drawing/2014/main" id="{689C3326-CDBC-4BB1-8EC3-CDF5469FAD09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1320800"/>
            <a:ext cx="8868086" cy="4856480"/>
          </a:xfrm>
          <a:prstGeom prst="corner">
            <a:avLst>
              <a:gd name="adj1" fmla="val 78632"/>
              <a:gd name="adj2" fmla="val 2830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7832922" y="1813427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2C1480-915C-4D18-80D4-58D780D6C7B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nextslide">
              <a:snd r:embed="rId8" name="chimes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CF53BB8C-6D6C-4FE0-8304-6F0E2D9A0E91}"/>
                </a:ext>
              </a:extLst>
            </p:cNvPr>
            <p:cNvGrpSpPr/>
            <p:nvPr/>
          </p:nvGrpSpPr>
          <p:grpSpPr>
            <a:xfrm>
              <a:off x="8547503" y="2302815"/>
              <a:ext cx="823031" cy="560881"/>
              <a:chOff x="7431924" y="1310969"/>
              <a:chExt cx="823031" cy="560881"/>
            </a:xfrm>
          </p:grpSpPr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D1407CBE-34E6-4149-893A-F9918F3D7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100" name="Rechteck 99">
                <a:extLst>
                  <a:ext uri="{FF2B5EF4-FFF2-40B4-BE49-F238E27FC236}">
                    <a16:creationId xmlns:a16="http://schemas.microsoft.com/office/drawing/2014/main" id="{0ABAA6C3-C167-4B32-9CDC-AAB69443D7A3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uppieren 552">
              <a:extLst>
                <a:ext uri="{FF2B5EF4-FFF2-40B4-BE49-F238E27FC236}">
                  <a16:creationId xmlns:a16="http://schemas.microsoft.com/office/drawing/2014/main" id="{AA7F608C-7C25-41DE-A2EC-917E245C2C01}"/>
                </a:ext>
              </a:extLst>
            </p:cNvPr>
            <p:cNvGrpSpPr/>
            <p:nvPr/>
          </p:nvGrpSpPr>
          <p:grpSpPr>
            <a:xfrm rot="10800000">
              <a:off x="2275179" y="3887999"/>
              <a:ext cx="830394" cy="554784"/>
              <a:chOff x="3315542" y="1228541"/>
              <a:chExt cx="830394" cy="554784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D4E557E-689B-4AE6-A52C-C9E6CE110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67" name="L-Form 566">
                <a:extLst>
                  <a:ext uri="{FF2B5EF4-FFF2-40B4-BE49-F238E27FC236}">
                    <a16:creationId xmlns:a16="http://schemas.microsoft.com/office/drawing/2014/main" id="{65CAF8EA-3AC9-47BD-8276-10C5D6493E5D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5" name="Gruppieren 554">
              <a:extLst>
                <a:ext uri="{FF2B5EF4-FFF2-40B4-BE49-F238E27FC236}">
                  <a16:creationId xmlns:a16="http://schemas.microsoft.com/office/drawing/2014/main" id="{AF2F4971-3F21-402E-BEEC-20E78D52E488}"/>
                </a:ext>
              </a:extLst>
            </p:cNvPr>
            <p:cNvGrpSpPr/>
            <p:nvPr/>
          </p:nvGrpSpPr>
          <p:grpSpPr>
            <a:xfrm>
              <a:off x="1022892" y="3887999"/>
              <a:ext cx="829128" cy="560882"/>
              <a:chOff x="5352507" y="1301090"/>
              <a:chExt cx="829128" cy="560882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4AFE630A-8A03-45C3-B07A-5800AD159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3" name="L-Form 562">
                <a:extLst>
                  <a:ext uri="{FF2B5EF4-FFF2-40B4-BE49-F238E27FC236}">
                    <a16:creationId xmlns:a16="http://schemas.microsoft.com/office/drawing/2014/main" id="{689C3326-CDBC-4BB1-8EC3-CDF5469FAD09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1320800"/>
            <a:ext cx="8868086" cy="4856480"/>
          </a:xfrm>
          <a:prstGeom prst="corner">
            <a:avLst>
              <a:gd name="adj1" fmla="val 78632"/>
              <a:gd name="adj2" fmla="val 288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D2BE0E9-CC59-4903-800F-31B4B6665F1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1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uppieren 552">
              <a:extLst>
                <a:ext uri="{FF2B5EF4-FFF2-40B4-BE49-F238E27FC236}">
                  <a16:creationId xmlns:a16="http://schemas.microsoft.com/office/drawing/2014/main" id="{AA7F608C-7C25-41DE-A2EC-917E245C2C01}"/>
                </a:ext>
              </a:extLst>
            </p:cNvPr>
            <p:cNvGrpSpPr/>
            <p:nvPr/>
          </p:nvGrpSpPr>
          <p:grpSpPr>
            <a:xfrm rot="10800000">
              <a:off x="2275179" y="3887999"/>
              <a:ext cx="830394" cy="554784"/>
              <a:chOff x="3315542" y="1228541"/>
              <a:chExt cx="830394" cy="554784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D4E557E-689B-4AE6-A52C-C9E6CE110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67" name="L-Form 566">
                <a:extLst>
                  <a:ext uri="{FF2B5EF4-FFF2-40B4-BE49-F238E27FC236}">
                    <a16:creationId xmlns:a16="http://schemas.microsoft.com/office/drawing/2014/main" id="{65CAF8EA-3AC9-47BD-8276-10C5D6493E5D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5" name="Gruppieren 554">
              <a:extLst>
                <a:ext uri="{FF2B5EF4-FFF2-40B4-BE49-F238E27FC236}">
                  <a16:creationId xmlns:a16="http://schemas.microsoft.com/office/drawing/2014/main" id="{AF2F4971-3F21-402E-BEEC-20E78D52E488}"/>
                </a:ext>
              </a:extLst>
            </p:cNvPr>
            <p:cNvGrpSpPr/>
            <p:nvPr/>
          </p:nvGrpSpPr>
          <p:grpSpPr>
            <a:xfrm>
              <a:off x="1022892" y="3887999"/>
              <a:ext cx="829128" cy="560882"/>
              <a:chOff x="5352507" y="1301090"/>
              <a:chExt cx="829128" cy="560882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4AFE630A-8A03-45C3-B07A-5800AD159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3" name="L-Form 562">
                <a:extLst>
                  <a:ext uri="{FF2B5EF4-FFF2-40B4-BE49-F238E27FC236}">
                    <a16:creationId xmlns:a16="http://schemas.microsoft.com/office/drawing/2014/main" id="{689C3326-CDBC-4BB1-8EC3-CDF5469FAD09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1320800"/>
            <a:ext cx="8868086" cy="4856480"/>
          </a:xfrm>
          <a:prstGeom prst="corner">
            <a:avLst>
              <a:gd name="adj1" fmla="val 78632"/>
              <a:gd name="adj2" fmla="val 362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8987069" y="1839707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3D5602-9E87-49E6-8641-966CB6DA9B9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uppieren 552">
              <a:extLst>
                <a:ext uri="{FF2B5EF4-FFF2-40B4-BE49-F238E27FC236}">
                  <a16:creationId xmlns:a16="http://schemas.microsoft.com/office/drawing/2014/main" id="{AA7F608C-7C25-41DE-A2EC-917E245C2C01}"/>
                </a:ext>
              </a:extLst>
            </p:cNvPr>
            <p:cNvGrpSpPr/>
            <p:nvPr/>
          </p:nvGrpSpPr>
          <p:grpSpPr>
            <a:xfrm rot="10800000">
              <a:off x="2275179" y="3887999"/>
              <a:ext cx="830394" cy="554784"/>
              <a:chOff x="3315542" y="1228541"/>
              <a:chExt cx="830394" cy="554784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D4E557E-689B-4AE6-A52C-C9E6CE110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67" name="L-Form 566">
                <a:extLst>
                  <a:ext uri="{FF2B5EF4-FFF2-40B4-BE49-F238E27FC236}">
                    <a16:creationId xmlns:a16="http://schemas.microsoft.com/office/drawing/2014/main" id="{65CAF8EA-3AC9-47BD-8276-10C5D6493E5D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5" name="Gruppieren 554">
              <a:extLst>
                <a:ext uri="{FF2B5EF4-FFF2-40B4-BE49-F238E27FC236}">
                  <a16:creationId xmlns:a16="http://schemas.microsoft.com/office/drawing/2014/main" id="{AF2F4971-3F21-402E-BEEC-20E78D52E488}"/>
                </a:ext>
              </a:extLst>
            </p:cNvPr>
            <p:cNvGrpSpPr/>
            <p:nvPr/>
          </p:nvGrpSpPr>
          <p:grpSpPr>
            <a:xfrm>
              <a:off x="1022892" y="3887999"/>
              <a:ext cx="829128" cy="560882"/>
              <a:chOff x="5352507" y="1301090"/>
              <a:chExt cx="829128" cy="560882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4AFE630A-8A03-45C3-B07A-5800AD159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3" name="L-Form 562">
                <a:extLst>
                  <a:ext uri="{FF2B5EF4-FFF2-40B4-BE49-F238E27FC236}">
                    <a16:creationId xmlns:a16="http://schemas.microsoft.com/office/drawing/2014/main" id="{689C3326-CDBC-4BB1-8EC3-CDF5469FAD09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75972"/>
            <a:ext cx="8868086" cy="3801307"/>
          </a:xfrm>
          <a:prstGeom prst="corner">
            <a:avLst>
              <a:gd name="adj1" fmla="val 67941"/>
              <a:gd name="adj2" fmla="val 20120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9FC827C-F4A4-4B2D-ADE7-A4DE5C5ABA5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uppieren 552">
              <a:extLst>
                <a:ext uri="{FF2B5EF4-FFF2-40B4-BE49-F238E27FC236}">
                  <a16:creationId xmlns:a16="http://schemas.microsoft.com/office/drawing/2014/main" id="{AA7F608C-7C25-41DE-A2EC-917E245C2C01}"/>
                </a:ext>
              </a:extLst>
            </p:cNvPr>
            <p:cNvGrpSpPr/>
            <p:nvPr/>
          </p:nvGrpSpPr>
          <p:grpSpPr>
            <a:xfrm rot="10800000">
              <a:off x="2275179" y="3887999"/>
              <a:ext cx="830394" cy="554784"/>
              <a:chOff x="3315542" y="1228541"/>
              <a:chExt cx="830394" cy="554784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D4E557E-689B-4AE6-A52C-C9E6CE110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67" name="L-Form 566">
                <a:extLst>
                  <a:ext uri="{FF2B5EF4-FFF2-40B4-BE49-F238E27FC236}">
                    <a16:creationId xmlns:a16="http://schemas.microsoft.com/office/drawing/2014/main" id="{65CAF8EA-3AC9-47BD-8276-10C5D6493E5D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94490"/>
            <a:ext cx="8868086" cy="3782789"/>
          </a:xfrm>
          <a:prstGeom prst="corner">
            <a:avLst>
              <a:gd name="adj1" fmla="val 68426"/>
              <a:gd name="adj2" fmla="val 20264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1517982" y="3093426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982561-2912-44A1-8EBC-B0C4BE1E60A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uppieren 552">
              <a:extLst>
                <a:ext uri="{FF2B5EF4-FFF2-40B4-BE49-F238E27FC236}">
                  <a16:creationId xmlns:a16="http://schemas.microsoft.com/office/drawing/2014/main" id="{AA7F608C-7C25-41DE-A2EC-917E245C2C01}"/>
                </a:ext>
              </a:extLst>
            </p:cNvPr>
            <p:cNvGrpSpPr/>
            <p:nvPr/>
          </p:nvGrpSpPr>
          <p:grpSpPr>
            <a:xfrm rot="10800000">
              <a:off x="2275179" y="3887999"/>
              <a:ext cx="830394" cy="554784"/>
              <a:chOff x="3315542" y="1228541"/>
              <a:chExt cx="830394" cy="554784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D4E557E-689B-4AE6-A52C-C9E6CE110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67" name="L-Form 566">
                <a:extLst>
                  <a:ext uri="{FF2B5EF4-FFF2-40B4-BE49-F238E27FC236}">
                    <a16:creationId xmlns:a16="http://schemas.microsoft.com/office/drawing/2014/main" id="{65CAF8EA-3AC9-47BD-8276-10C5D6493E5D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75972"/>
            <a:ext cx="8868086" cy="3801307"/>
          </a:xfrm>
          <a:prstGeom prst="corner">
            <a:avLst>
              <a:gd name="adj1" fmla="val 67941"/>
              <a:gd name="adj2" fmla="val 16833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225855B-D065-4A6E-A971-02BBA24F16E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94490"/>
            <a:ext cx="8868086" cy="3782789"/>
          </a:xfrm>
          <a:prstGeom prst="corner">
            <a:avLst>
              <a:gd name="adj1" fmla="val 68426"/>
              <a:gd name="adj2" fmla="val 16933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2772552" y="3134235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A196BC9-60CE-4986-9096-6F05AD2D16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nextslide">
              <a:snd r:embed="rId9" name="chimes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C40B32AB-AE36-4199-A6BF-A6538EEEF3ED}"/>
                </a:ext>
              </a:extLst>
            </p:cNvPr>
            <p:cNvGrpSpPr/>
            <p:nvPr/>
          </p:nvGrpSpPr>
          <p:grpSpPr>
            <a:xfrm>
              <a:off x="4789378" y="2302815"/>
              <a:ext cx="829128" cy="560881"/>
              <a:chOff x="5037438" y="1978331"/>
              <a:chExt cx="829128" cy="560881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184ACD85-DEAD-406B-9ED6-AF95658D1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44" name="Rechteck 543">
                <a:extLst>
                  <a:ext uri="{FF2B5EF4-FFF2-40B4-BE49-F238E27FC236}">
                    <a16:creationId xmlns:a16="http://schemas.microsoft.com/office/drawing/2014/main" id="{EBFA6317-178C-4169-8A00-3C481A6E349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839D3D8C-F543-4E93-9BE6-E892D301D975}"/>
                </a:ext>
              </a:extLst>
            </p:cNvPr>
            <p:cNvGrpSpPr/>
            <p:nvPr/>
          </p:nvGrpSpPr>
          <p:grpSpPr>
            <a:xfrm rot="10800000">
              <a:off x="7293952" y="2302815"/>
              <a:ext cx="830394" cy="554784"/>
              <a:chOff x="3315542" y="1228541"/>
              <a:chExt cx="830394" cy="554784"/>
            </a:xfrm>
          </p:grpSpPr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5B17307-EC53-4D37-BFE6-D32A41972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45" name="L-Form 544">
                <a:extLst>
                  <a:ext uri="{FF2B5EF4-FFF2-40B4-BE49-F238E27FC236}">
                    <a16:creationId xmlns:a16="http://schemas.microsoft.com/office/drawing/2014/main" id="{030497D6-3537-40DC-99A4-8662B82F0815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255C417F-8BAD-4524-AB21-A0563C2099B4}"/>
                </a:ext>
              </a:extLst>
            </p:cNvPr>
            <p:cNvGrpSpPr/>
            <p:nvPr/>
          </p:nvGrpSpPr>
          <p:grpSpPr>
            <a:xfrm flipH="1">
              <a:off x="2284804" y="2302815"/>
              <a:ext cx="829128" cy="560882"/>
              <a:chOff x="4374090" y="1270474"/>
              <a:chExt cx="829128" cy="560882"/>
            </a:xfrm>
          </p:grpSpPr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A14F00C3-604D-44B3-822B-B3317185F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94" name="L-Form 93">
                <a:extLst>
                  <a:ext uri="{FF2B5EF4-FFF2-40B4-BE49-F238E27FC236}">
                    <a16:creationId xmlns:a16="http://schemas.microsoft.com/office/drawing/2014/main" id="{7219C251-CA71-4A20-8BBE-B342B195D6F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2E00D534-FCDC-485B-8817-B762E41BD158}"/>
                </a:ext>
              </a:extLst>
            </p:cNvPr>
            <p:cNvGrpSpPr/>
            <p:nvPr/>
          </p:nvGrpSpPr>
          <p:grpSpPr>
            <a:xfrm>
              <a:off x="6041665" y="2302815"/>
              <a:ext cx="829128" cy="560882"/>
              <a:chOff x="5352507" y="1301090"/>
              <a:chExt cx="829128" cy="560882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2D1CF96E-283B-4581-BA93-BFF0C4109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96" name="L-Form 95">
                <a:extLst>
                  <a:ext uri="{FF2B5EF4-FFF2-40B4-BE49-F238E27FC236}">
                    <a16:creationId xmlns:a16="http://schemas.microsoft.com/office/drawing/2014/main" id="{CD86042B-6FA7-4024-8C0D-AE4746785ED5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EB029E6A-E163-49DC-9E2D-FC923598D62D}"/>
                </a:ext>
              </a:extLst>
            </p:cNvPr>
            <p:cNvGrpSpPr/>
            <p:nvPr/>
          </p:nvGrpSpPr>
          <p:grpSpPr>
            <a:xfrm>
              <a:off x="3537091" y="2302815"/>
              <a:ext cx="829128" cy="560882"/>
              <a:chOff x="6357882" y="1320109"/>
              <a:chExt cx="829128" cy="560882"/>
            </a:xfrm>
          </p:grpSpPr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311F0A99-3970-443A-B725-1176F6F47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98" name="Rechteck 97">
                <a:extLst>
                  <a:ext uri="{FF2B5EF4-FFF2-40B4-BE49-F238E27FC236}">
                    <a16:creationId xmlns:a16="http://schemas.microsoft.com/office/drawing/2014/main" id="{E5B53E04-866B-4BB2-B632-67BBFB1E87B7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CF53BB8C-6D6C-4FE0-8304-6F0E2D9A0E91}"/>
                </a:ext>
              </a:extLst>
            </p:cNvPr>
            <p:cNvGrpSpPr/>
            <p:nvPr/>
          </p:nvGrpSpPr>
          <p:grpSpPr>
            <a:xfrm>
              <a:off x="8547503" y="2302815"/>
              <a:ext cx="823031" cy="560881"/>
              <a:chOff x="7431924" y="1310969"/>
              <a:chExt cx="823031" cy="560881"/>
            </a:xfrm>
          </p:grpSpPr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D1407CBE-34E6-4149-893A-F9918F3D7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100" name="Rechteck 99">
                <a:extLst>
                  <a:ext uri="{FF2B5EF4-FFF2-40B4-BE49-F238E27FC236}">
                    <a16:creationId xmlns:a16="http://schemas.microsoft.com/office/drawing/2014/main" id="{0ABAA6C3-C167-4B32-9CDC-AAB69443D7A3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uppieren 552">
              <a:extLst>
                <a:ext uri="{FF2B5EF4-FFF2-40B4-BE49-F238E27FC236}">
                  <a16:creationId xmlns:a16="http://schemas.microsoft.com/office/drawing/2014/main" id="{AA7F608C-7C25-41DE-A2EC-917E245C2C01}"/>
                </a:ext>
              </a:extLst>
            </p:cNvPr>
            <p:cNvGrpSpPr/>
            <p:nvPr/>
          </p:nvGrpSpPr>
          <p:grpSpPr>
            <a:xfrm rot="10800000">
              <a:off x="2275179" y="3887999"/>
              <a:ext cx="830394" cy="554784"/>
              <a:chOff x="3315542" y="1228541"/>
              <a:chExt cx="830394" cy="554784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D4E557E-689B-4AE6-A52C-C9E6CE110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67" name="L-Form 566">
                <a:extLst>
                  <a:ext uri="{FF2B5EF4-FFF2-40B4-BE49-F238E27FC236}">
                    <a16:creationId xmlns:a16="http://schemas.microsoft.com/office/drawing/2014/main" id="{65CAF8EA-3AC9-47BD-8276-10C5D6493E5D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5" name="Gruppieren 554">
              <a:extLst>
                <a:ext uri="{FF2B5EF4-FFF2-40B4-BE49-F238E27FC236}">
                  <a16:creationId xmlns:a16="http://schemas.microsoft.com/office/drawing/2014/main" id="{AF2F4971-3F21-402E-BEEC-20E78D52E488}"/>
                </a:ext>
              </a:extLst>
            </p:cNvPr>
            <p:cNvGrpSpPr/>
            <p:nvPr/>
          </p:nvGrpSpPr>
          <p:grpSpPr>
            <a:xfrm>
              <a:off x="1022892" y="3887999"/>
              <a:ext cx="829128" cy="560882"/>
              <a:chOff x="5352507" y="1301090"/>
              <a:chExt cx="829128" cy="560882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4AFE630A-8A03-45C3-B07A-5800AD159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3" name="L-Form 562">
                <a:extLst>
                  <a:ext uri="{FF2B5EF4-FFF2-40B4-BE49-F238E27FC236}">
                    <a16:creationId xmlns:a16="http://schemas.microsoft.com/office/drawing/2014/main" id="{689C3326-CDBC-4BB1-8EC3-CDF5469FAD09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1320800"/>
            <a:ext cx="8868086" cy="4856480"/>
          </a:xfrm>
          <a:prstGeom prst="corner">
            <a:avLst>
              <a:gd name="adj1" fmla="val 78632"/>
              <a:gd name="adj2" fmla="val 14912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3964DAA-20A6-4256-B716-424C7C0D0B8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46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nextslide">
              <a:snd r:embed="rId8" name="chimes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75972"/>
            <a:ext cx="8868086" cy="3801307"/>
          </a:xfrm>
          <a:prstGeom prst="corner">
            <a:avLst>
              <a:gd name="adj1" fmla="val 67941"/>
              <a:gd name="adj2" fmla="val 13465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414D5AA-0ABE-450F-B36A-B32C2E3CE42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94490"/>
            <a:ext cx="8868086" cy="3782789"/>
          </a:xfrm>
          <a:prstGeom prst="corner">
            <a:avLst>
              <a:gd name="adj1" fmla="val 68426"/>
              <a:gd name="adj2" fmla="val 1352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4051651" y="3157606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371912-6812-4048-9085-3E83184304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nextslide">
              <a:snd r:embed="rId9" name="chimes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75972"/>
            <a:ext cx="8868086" cy="3801307"/>
          </a:xfrm>
          <a:prstGeom prst="corner">
            <a:avLst>
              <a:gd name="adj1" fmla="val 67941"/>
              <a:gd name="adj2" fmla="val 10391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C47417F-95D1-43A5-A3BA-D937181501A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9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94490"/>
            <a:ext cx="8868086" cy="3782789"/>
          </a:xfrm>
          <a:prstGeom prst="corner">
            <a:avLst>
              <a:gd name="adj1" fmla="val 68426"/>
              <a:gd name="adj2" fmla="val 10299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5305512" y="3134235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C16A6B-2137-46F2-9C36-E9A88AF317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75972"/>
            <a:ext cx="8868086" cy="3801307"/>
          </a:xfrm>
          <a:prstGeom prst="corner">
            <a:avLst>
              <a:gd name="adj1" fmla="val 67941"/>
              <a:gd name="adj2" fmla="val 707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82FB583-EA72-44F6-BAE7-CA0C3DE8F1B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7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94490"/>
            <a:ext cx="8868086" cy="3782789"/>
          </a:xfrm>
          <a:prstGeom prst="corner">
            <a:avLst>
              <a:gd name="adj1" fmla="val 68426"/>
              <a:gd name="adj2" fmla="val 7049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6545660" y="3205184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BA685B8-4A06-449F-942D-DED6AC7529B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8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nextslide">
              <a:snd r:embed="rId7" name="chimes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75972"/>
            <a:ext cx="8868086" cy="3801307"/>
          </a:xfrm>
          <a:prstGeom prst="corner">
            <a:avLst>
              <a:gd name="adj1" fmla="val 67941"/>
              <a:gd name="adj2" fmla="val 3656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787998D-D009-4F6E-8C82-D66EB4BD885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94490"/>
            <a:ext cx="8868086" cy="3782789"/>
          </a:xfrm>
          <a:prstGeom prst="corner">
            <a:avLst>
              <a:gd name="adj1" fmla="val 68426"/>
              <a:gd name="adj2" fmla="val 3665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7738346" y="3151509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197754-F3DB-4881-9301-22C2A3304FA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nextslide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75972"/>
            <a:ext cx="8868086" cy="3801307"/>
          </a:xfrm>
          <a:prstGeom prst="corner">
            <a:avLst>
              <a:gd name="adj1" fmla="val 67941"/>
              <a:gd name="adj2" fmla="val 529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FAC644C-142D-4819-BE52-A7CCA41512B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2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94490"/>
            <a:ext cx="8868086" cy="3782789"/>
          </a:xfrm>
          <a:prstGeom prst="corner">
            <a:avLst>
              <a:gd name="adj1" fmla="val 68426"/>
              <a:gd name="adj2" fmla="val 469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9038961" y="309647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E2DEDD5-34AD-4EFB-8D7A-A90FE4FE49F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C40B32AB-AE36-4199-A6BF-A6538EEEF3ED}"/>
                </a:ext>
              </a:extLst>
            </p:cNvPr>
            <p:cNvGrpSpPr/>
            <p:nvPr/>
          </p:nvGrpSpPr>
          <p:grpSpPr>
            <a:xfrm>
              <a:off x="4789378" y="2302815"/>
              <a:ext cx="829128" cy="560881"/>
              <a:chOff x="5037438" y="1978331"/>
              <a:chExt cx="829128" cy="560881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184ACD85-DEAD-406B-9ED6-AF95658D1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44" name="Rechteck 543">
                <a:extLst>
                  <a:ext uri="{FF2B5EF4-FFF2-40B4-BE49-F238E27FC236}">
                    <a16:creationId xmlns:a16="http://schemas.microsoft.com/office/drawing/2014/main" id="{EBFA6317-178C-4169-8A00-3C481A6E349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839D3D8C-F543-4E93-9BE6-E892D301D975}"/>
                </a:ext>
              </a:extLst>
            </p:cNvPr>
            <p:cNvGrpSpPr/>
            <p:nvPr/>
          </p:nvGrpSpPr>
          <p:grpSpPr>
            <a:xfrm rot="10800000">
              <a:off x="7293952" y="2302815"/>
              <a:ext cx="830394" cy="554784"/>
              <a:chOff x="3315542" y="1228541"/>
              <a:chExt cx="830394" cy="554784"/>
            </a:xfrm>
          </p:grpSpPr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5B17307-EC53-4D37-BFE6-D32A41972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45" name="L-Form 544">
                <a:extLst>
                  <a:ext uri="{FF2B5EF4-FFF2-40B4-BE49-F238E27FC236}">
                    <a16:creationId xmlns:a16="http://schemas.microsoft.com/office/drawing/2014/main" id="{030497D6-3537-40DC-99A4-8662B82F0815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255C417F-8BAD-4524-AB21-A0563C2099B4}"/>
                </a:ext>
              </a:extLst>
            </p:cNvPr>
            <p:cNvGrpSpPr/>
            <p:nvPr/>
          </p:nvGrpSpPr>
          <p:grpSpPr>
            <a:xfrm flipH="1">
              <a:off x="2284804" y="2302815"/>
              <a:ext cx="829128" cy="560882"/>
              <a:chOff x="4374090" y="1270474"/>
              <a:chExt cx="829128" cy="560882"/>
            </a:xfrm>
          </p:grpSpPr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A14F00C3-604D-44B3-822B-B3317185F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94" name="L-Form 93">
                <a:extLst>
                  <a:ext uri="{FF2B5EF4-FFF2-40B4-BE49-F238E27FC236}">
                    <a16:creationId xmlns:a16="http://schemas.microsoft.com/office/drawing/2014/main" id="{7219C251-CA71-4A20-8BBE-B342B195D6F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2E00D534-FCDC-485B-8817-B762E41BD158}"/>
                </a:ext>
              </a:extLst>
            </p:cNvPr>
            <p:cNvGrpSpPr/>
            <p:nvPr/>
          </p:nvGrpSpPr>
          <p:grpSpPr>
            <a:xfrm>
              <a:off x="6041665" y="2302815"/>
              <a:ext cx="829128" cy="560882"/>
              <a:chOff x="5352507" y="1301090"/>
              <a:chExt cx="829128" cy="560882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2D1CF96E-283B-4581-BA93-BFF0C4109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96" name="L-Form 95">
                <a:extLst>
                  <a:ext uri="{FF2B5EF4-FFF2-40B4-BE49-F238E27FC236}">
                    <a16:creationId xmlns:a16="http://schemas.microsoft.com/office/drawing/2014/main" id="{CD86042B-6FA7-4024-8C0D-AE4746785ED5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EB029E6A-E163-49DC-9E2D-FC923598D62D}"/>
                </a:ext>
              </a:extLst>
            </p:cNvPr>
            <p:cNvGrpSpPr/>
            <p:nvPr/>
          </p:nvGrpSpPr>
          <p:grpSpPr>
            <a:xfrm>
              <a:off x="3537091" y="2302815"/>
              <a:ext cx="829128" cy="560882"/>
              <a:chOff x="6357882" y="1320109"/>
              <a:chExt cx="829128" cy="560882"/>
            </a:xfrm>
          </p:grpSpPr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311F0A99-3970-443A-B725-1176F6F47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98" name="Rechteck 97">
                <a:extLst>
                  <a:ext uri="{FF2B5EF4-FFF2-40B4-BE49-F238E27FC236}">
                    <a16:creationId xmlns:a16="http://schemas.microsoft.com/office/drawing/2014/main" id="{E5B53E04-866B-4BB2-B632-67BBFB1E87B7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CF53BB8C-6D6C-4FE0-8304-6F0E2D9A0E91}"/>
                </a:ext>
              </a:extLst>
            </p:cNvPr>
            <p:cNvGrpSpPr/>
            <p:nvPr/>
          </p:nvGrpSpPr>
          <p:grpSpPr>
            <a:xfrm>
              <a:off x="8547503" y="2302815"/>
              <a:ext cx="823031" cy="560881"/>
              <a:chOff x="7431924" y="1310969"/>
              <a:chExt cx="823031" cy="560881"/>
            </a:xfrm>
          </p:grpSpPr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D1407CBE-34E6-4149-893A-F9918F3D7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100" name="Rechteck 99">
                <a:extLst>
                  <a:ext uri="{FF2B5EF4-FFF2-40B4-BE49-F238E27FC236}">
                    <a16:creationId xmlns:a16="http://schemas.microsoft.com/office/drawing/2014/main" id="{0ABAA6C3-C167-4B32-9CDC-AAB69443D7A3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uppieren 552">
              <a:extLst>
                <a:ext uri="{FF2B5EF4-FFF2-40B4-BE49-F238E27FC236}">
                  <a16:creationId xmlns:a16="http://schemas.microsoft.com/office/drawing/2014/main" id="{AA7F608C-7C25-41DE-A2EC-917E245C2C01}"/>
                </a:ext>
              </a:extLst>
            </p:cNvPr>
            <p:cNvGrpSpPr/>
            <p:nvPr/>
          </p:nvGrpSpPr>
          <p:grpSpPr>
            <a:xfrm rot="10800000">
              <a:off x="2275179" y="3887999"/>
              <a:ext cx="830394" cy="554784"/>
              <a:chOff x="3315542" y="1228541"/>
              <a:chExt cx="830394" cy="554784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D4E557E-689B-4AE6-A52C-C9E6CE110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67" name="L-Form 566">
                <a:extLst>
                  <a:ext uri="{FF2B5EF4-FFF2-40B4-BE49-F238E27FC236}">
                    <a16:creationId xmlns:a16="http://schemas.microsoft.com/office/drawing/2014/main" id="{65CAF8EA-3AC9-47BD-8276-10C5D6493E5D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5" name="Gruppieren 554">
              <a:extLst>
                <a:ext uri="{FF2B5EF4-FFF2-40B4-BE49-F238E27FC236}">
                  <a16:creationId xmlns:a16="http://schemas.microsoft.com/office/drawing/2014/main" id="{AF2F4971-3F21-402E-BEEC-20E78D52E488}"/>
                </a:ext>
              </a:extLst>
            </p:cNvPr>
            <p:cNvGrpSpPr/>
            <p:nvPr/>
          </p:nvGrpSpPr>
          <p:grpSpPr>
            <a:xfrm>
              <a:off x="1022892" y="3887999"/>
              <a:ext cx="829128" cy="560882"/>
              <a:chOff x="5352507" y="1301090"/>
              <a:chExt cx="829128" cy="560882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4AFE630A-8A03-45C3-B07A-5800AD159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3" name="L-Form 562">
                <a:extLst>
                  <a:ext uri="{FF2B5EF4-FFF2-40B4-BE49-F238E27FC236}">
                    <a16:creationId xmlns:a16="http://schemas.microsoft.com/office/drawing/2014/main" id="{689C3326-CDBC-4BB1-8EC3-CDF5469FAD09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1320800"/>
            <a:ext cx="8868086" cy="4856480"/>
          </a:xfrm>
          <a:prstGeom prst="corner">
            <a:avLst>
              <a:gd name="adj1" fmla="val 78632"/>
              <a:gd name="adj2" fmla="val 14912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1521030" y="1783308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846BEA-3869-471A-9376-6F626958639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94490"/>
            <a:ext cx="8868086" cy="3782789"/>
          </a:xfrm>
          <a:prstGeom prst="corner">
            <a:avLst>
              <a:gd name="adj1" fmla="val 68426"/>
              <a:gd name="adj2" fmla="val 469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9038961" y="309647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897E8E6-6F88-4920-8FA4-68211E7704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77" b="94244" l="0" r="96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D95A44E-DD8C-4D08-900A-50013226E3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"/>
    </mc:Choice>
    <mc:Fallback xmlns="">
      <p:transition advClick="0" advTm="2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94490"/>
            <a:ext cx="8868086" cy="3782789"/>
          </a:xfrm>
          <a:prstGeom prst="corner">
            <a:avLst>
              <a:gd name="adj1" fmla="val 68426"/>
              <a:gd name="adj2" fmla="val 469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9038961" y="309647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DC1945-D73C-498C-8D5D-6E7FF14334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40" b="91968" l="266" r="95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F48125B-3975-481C-ACEE-1D312A52D30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7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"/>
    </mc:Choice>
    <mc:Fallback xmlns="">
      <p:transition advClick="0" advTm="2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94490"/>
            <a:ext cx="8868086" cy="3782789"/>
          </a:xfrm>
          <a:prstGeom prst="corner">
            <a:avLst>
              <a:gd name="adj1" fmla="val 68426"/>
              <a:gd name="adj2" fmla="val 469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9038961" y="309647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897E8E6-6F88-4920-8FA4-68211E7704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77" b="94244" l="0" r="96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814823F-D291-4ABE-AE12-70CEEFD4F05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"/>
    </mc:Choice>
    <mc:Fallback xmlns="">
      <p:transition advClick="0" advTm="2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94490"/>
            <a:ext cx="8868086" cy="3782789"/>
          </a:xfrm>
          <a:prstGeom prst="corner">
            <a:avLst>
              <a:gd name="adj1" fmla="val 68426"/>
              <a:gd name="adj2" fmla="val 469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9038961" y="309647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897E8E6-6F88-4920-8FA4-68211E7704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77" b="94244" l="0" r="96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81940F0-5948-4944-A477-70BA3A91B23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"/>
    </mc:Choice>
    <mc:Fallback xmlns="">
      <p:transition advClick="0" advTm="2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94490"/>
            <a:ext cx="8868086" cy="3782789"/>
          </a:xfrm>
          <a:prstGeom prst="corner">
            <a:avLst>
              <a:gd name="adj1" fmla="val 68426"/>
              <a:gd name="adj2" fmla="val 469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9038961" y="309647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DC1945-D73C-498C-8D5D-6E7FF14334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40" b="91968" l="266" r="95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F8107CF-86DC-403D-929A-4E8EAEF2FEF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"/>
    </mc:Choice>
    <mc:Fallback xmlns="">
      <p:transition advClick="0" advTm="2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94490"/>
            <a:ext cx="8868086" cy="3782789"/>
          </a:xfrm>
          <a:prstGeom prst="corner">
            <a:avLst>
              <a:gd name="adj1" fmla="val 68426"/>
              <a:gd name="adj2" fmla="val 469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9038961" y="309647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897E8E6-6F88-4920-8FA4-68211E7704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77" b="94244" l="0" r="96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F56DE6E-4E41-498D-B884-CC28E072FCB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3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"/>
    </mc:Choice>
    <mc:Fallback xmlns="">
      <p:transition advClick="0" advTm="2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2394490"/>
            <a:ext cx="8868086" cy="3782789"/>
          </a:xfrm>
          <a:prstGeom prst="corner">
            <a:avLst>
              <a:gd name="adj1" fmla="val 68426"/>
              <a:gd name="adj2" fmla="val 469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51567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9038961" y="309647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0D206BA-D769-49E1-BD21-4F20A8E9EDB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"/>
    </mc:Choice>
    <mc:Fallback xmlns="">
      <p:transition advClick="0" advTm="2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3715352"/>
            <a:ext cx="8868086" cy="2461927"/>
          </a:xfrm>
          <a:prstGeom prst="corner">
            <a:avLst>
              <a:gd name="adj1" fmla="val 53084"/>
              <a:gd name="adj2" fmla="val 31572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E64BA8B-91FB-4F91-A291-081FFC61203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7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3804359"/>
            <a:ext cx="8868086" cy="2372920"/>
          </a:xfrm>
          <a:prstGeom prst="corner">
            <a:avLst>
              <a:gd name="adj1" fmla="val 47333"/>
              <a:gd name="adj2" fmla="val 32351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1509549" y="4507342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7D13301-4130-42AB-98C4-52DA50F257C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nextslide">
              <a:snd r:embed="rId7" name="chimes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3715352"/>
            <a:ext cx="8868086" cy="2461927"/>
          </a:xfrm>
          <a:prstGeom prst="corner">
            <a:avLst>
              <a:gd name="adj1" fmla="val 53084"/>
              <a:gd name="adj2" fmla="val 25876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3591600-6BBD-427B-B9B1-B5B37FE5D3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C40B32AB-AE36-4199-A6BF-A6538EEEF3ED}"/>
                </a:ext>
              </a:extLst>
            </p:cNvPr>
            <p:cNvGrpSpPr/>
            <p:nvPr/>
          </p:nvGrpSpPr>
          <p:grpSpPr>
            <a:xfrm>
              <a:off x="4789378" y="2302815"/>
              <a:ext cx="829128" cy="560881"/>
              <a:chOff x="5037438" y="1978331"/>
              <a:chExt cx="829128" cy="560881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184ACD85-DEAD-406B-9ED6-AF95658D1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44" name="Rechteck 543">
                <a:extLst>
                  <a:ext uri="{FF2B5EF4-FFF2-40B4-BE49-F238E27FC236}">
                    <a16:creationId xmlns:a16="http://schemas.microsoft.com/office/drawing/2014/main" id="{EBFA6317-178C-4169-8A00-3C481A6E349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839D3D8C-F543-4E93-9BE6-E892D301D975}"/>
                </a:ext>
              </a:extLst>
            </p:cNvPr>
            <p:cNvGrpSpPr/>
            <p:nvPr/>
          </p:nvGrpSpPr>
          <p:grpSpPr>
            <a:xfrm rot="10800000">
              <a:off x="7293952" y="2302815"/>
              <a:ext cx="830394" cy="554784"/>
              <a:chOff x="3315542" y="1228541"/>
              <a:chExt cx="830394" cy="554784"/>
            </a:xfrm>
          </p:grpSpPr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5B17307-EC53-4D37-BFE6-D32A41972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45" name="L-Form 544">
                <a:extLst>
                  <a:ext uri="{FF2B5EF4-FFF2-40B4-BE49-F238E27FC236}">
                    <a16:creationId xmlns:a16="http://schemas.microsoft.com/office/drawing/2014/main" id="{030497D6-3537-40DC-99A4-8662B82F0815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255C417F-8BAD-4524-AB21-A0563C2099B4}"/>
                </a:ext>
              </a:extLst>
            </p:cNvPr>
            <p:cNvGrpSpPr/>
            <p:nvPr/>
          </p:nvGrpSpPr>
          <p:grpSpPr>
            <a:xfrm flipH="1">
              <a:off x="2284804" y="2302815"/>
              <a:ext cx="829128" cy="560882"/>
              <a:chOff x="4374090" y="1270474"/>
              <a:chExt cx="829128" cy="560882"/>
            </a:xfrm>
          </p:grpSpPr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A14F00C3-604D-44B3-822B-B3317185F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94" name="L-Form 93">
                <a:extLst>
                  <a:ext uri="{FF2B5EF4-FFF2-40B4-BE49-F238E27FC236}">
                    <a16:creationId xmlns:a16="http://schemas.microsoft.com/office/drawing/2014/main" id="{7219C251-CA71-4A20-8BBE-B342B195D6F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2E00D534-FCDC-485B-8817-B762E41BD158}"/>
                </a:ext>
              </a:extLst>
            </p:cNvPr>
            <p:cNvGrpSpPr/>
            <p:nvPr/>
          </p:nvGrpSpPr>
          <p:grpSpPr>
            <a:xfrm>
              <a:off x="6041665" y="2302815"/>
              <a:ext cx="829128" cy="560882"/>
              <a:chOff x="5352507" y="1301090"/>
              <a:chExt cx="829128" cy="560882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2D1CF96E-283B-4581-BA93-BFF0C4109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96" name="L-Form 95">
                <a:extLst>
                  <a:ext uri="{FF2B5EF4-FFF2-40B4-BE49-F238E27FC236}">
                    <a16:creationId xmlns:a16="http://schemas.microsoft.com/office/drawing/2014/main" id="{CD86042B-6FA7-4024-8C0D-AE4746785ED5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EB029E6A-E163-49DC-9E2D-FC923598D62D}"/>
                </a:ext>
              </a:extLst>
            </p:cNvPr>
            <p:cNvGrpSpPr/>
            <p:nvPr/>
          </p:nvGrpSpPr>
          <p:grpSpPr>
            <a:xfrm>
              <a:off x="3537091" y="2302815"/>
              <a:ext cx="829128" cy="560882"/>
              <a:chOff x="6357882" y="1320109"/>
              <a:chExt cx="829128" cy="560882"/>
            </a:xfrm>
          </p:grpSpPr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311F0A99-3970-443A-B725-1176F6F47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98" name="Rechteck 97">
                <a:extLst>
                  <a:ext uri="{FF2B5EF4-FFF2-40B4-BE49-F238E27FC236}">
                    <a16:creationId xmlns:a16="http://schemas.microsoft.com/office/drawing/2014/main" id="{E5B53E04-866B-4BB2-B632-67BBFB1E87B7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CF53BB8C-6D6C-4FE0-8304-6F0E2D9A0E91}"/>
                </a:ext>
              </a:extLst>
            </p:cNvPr>
            <p:cNvGrpSpPr/>
            <p:nvPr/>
          </p:nvGrpSpPr>
          <p:grpSpPr>
            <a:xfrm>
              <a:off x="8547503" y="2302815"/>
              <a:ext cx="823031" cy="560881"/>
              <a:chOff x="7431924" y="1310969"/>
              <a:chExt cx="823031" cy="560881"/>
            </a:xfrm>
          </p:grpSpPr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D1407CBE-34E6-4149-893A-F9918F3D7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100" name="Rechteck 99">
                <a:extLst>
                  <a:ext uri="{FF2B5EF4-FFF2-40B4-BE49-F238E27FC236}">
                    <a16:creationId xmlns:a16="http://schemas.microsoft.com/office/drawing/2014/main" id="{0ABAA6C3-C167-4B32-9CDC-AAB69443D7A3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uppieren 552">
              <a:extLst>
                <a:ext uri="{FF2B5EF4-FFF2-40B4-BE49-F238E27FC236}">
                  <a16:creationId xmlns:a16="http://schemas.microsoft.com/office/drawing/2014/main" id="{AA7F608C-7C25-41DE-A2EC-917E245C2C01}"/>
                </a:ext>
              </a:extLst>
            </p:cNvPr>
            <p:cNvGrpSpPr/>
            <p:nvPr/>
          </p:nvGrpSpPr>
          <p:grpSpPr>
            <a:xfrm rot="10800000">
              <a:off x="2275179" y="3887999"/>
              <a:ext cx="830394" cy="554784"/>
              <a:chOff x="3315542" y="1228541"/>
              <a:chExt cx="830394" cy="554784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D4E557E-689B-4AE6-A52C-C9E6CE110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67" name="L-Form 566">
                <a:extLst>
                  <a:ext uri="{FF2B5EF4-FFF2-40B4-BE49-F238E27FC236}">
                    <a16:creationId xmlns:a16="http://schemas.microsoft.com/office/drawing/2014/main" id="{65CAF8EA-3AC9-47BD-8276-10C5D6493E5D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5" name="Gruppieren 554">
              <a:extLst>
                <a:ext uri="{FF2B5EF4-FFF2-40B4-BE49-F238E27FC236}">
                  <a16:creationId xmlns:a16="http://schemas.microsoft.com/office/drawing/2014/main" id="{AF2F4971-3F21-402E-BEEC-20E78D52E488}"/>
                </a:ext>
              </a:extLst>
            </p:cNvPr>
            <p:cNvGrpSpPr/>
            <p:nvPr/>
          </p:nvGrpSpPr>
          <p:grpSpPr>
            <a:xfrm>
              <a:off x="1022892" y="3887999"/>
              <a:ext cx="829128" cy="560882"/>
              <a:chOff x="5352507" y="1301090"/>
              <a:chExt cx="829128" cy="560882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4AFE630A-8A03-45C3-B07A-5800AD159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3" name="L-Form 562">
                <a:extLst>
                  <a:ext uri="{FF2B5EF4-FFF2-40B4-BE49-F238E27FC236}">
                    <a16:creationId xmlns:a16="http://schemas.microsoft.com/office/drawing/2014/main" id="{689C3326-CDBC-4BB1-8EC3-CDF5469FAD09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1320800"/>
            <a:ext cx="8868086" cy="4856480"/>
          </a:xfrm>
          <a:prstGeom prst="corner">
            <a:avLst>
              <a:gd name="adj1" fmla="val 78632"/>
              <a:gd name="adj2" fmla="val 13029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9113610-C6D5-41CB-A547-A34C7DDDA57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3804359"/>
            <a:ext cx="8868086" cy="2372920"/>
          </a:xfrm>
          <a:prstGeom prst="corner">
            <a:avLst>
              <a:gd name="adj1" fmla="val 47333"/>
              <a:gd name="adj2" fmla="val 2661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2729862" y="4412687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1AD8F3-4B39-4175-AF75-0DC4B8CA95A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nextslide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3715352"/>
            <a:ext cx="8868086" cy="2461927"/>
          </a:xfrm>
          <a:prstGeom prst="corner">
            <a:avLst>
              <a:gd name="adj1" fmla="val 53084"/>
              <a:gd name="adj2" fmla="val 20966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5458AC7-240F-4208-9705-5BB9356F068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3804359"/>
            <a:ext cx="8868086" cy="2372920"/>
          </a:xfrm>
          <a:prstGeom prst="corner">
            <a:avLst>
              <a:gd name="adj1" fmla="val 47333"/>
              <a:gd name="adj2" fmla="val 21390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4036003" y="4441587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E85CD5-7EFC-4174-872E-0C3C18FE4B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3715352"/>
            <a:ext cx="8868086" cy="2461927"/>
          </a:xfrm>
          <a:prstGeom prst="corner">
            <a:avLst>
              <a:gd name="adj1" fmla="val 53084"/>
              <a:gd name="adj2" fmla="val 1597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9447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72B83FF-0367-4D85-879F-494C015C659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3804359"/>
            <a:ext cx="8868086" cy="2372920"/>
          </a:xfrm>
          <a:prstGeom prst="corner">
            <a:avLst>
              <a:gd name="adj1" fmla="val 47333"/>
              <a:gd name="adj2" fmla="val 167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5284576" y="4452777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029EE8-0D16-4946-8E30-888DC08DF7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77" b="94244" l="0" r="96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7" y="5384313"/>
            <a:ext cx="1447941" cy="14364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6D6479A-B7F5-4A37-B939-7FD31C738E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3715352"/>
            <a:ext cx="8868086" cy="2461927"/>
          </a:xfrm>
          <a:prstGeom prst="corner">
            <a:avLst>
              <a:gd name="adj1" fmla="val 53084"/>
              <a:gd name="adj2" fmla="val 10731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0120763-4F8C-496D-B7D1-56F4D8C06BA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3804359"/>
            <a:ext cx="8868086" cy="2372920"/>
          </a:xfrm>
          <a:prstGeom prst="corner">
            <a:avLst>
              <a:gd name="adj1" fmla="val 47333"/>
              <a:gd name="adj2" fmla="val 11286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6581388" y="4452777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029EE8-0D16-4946-8E30-888DC08DF7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77" b="94244" l="0" r="96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7" y="5384313"/>
            <a:ext cx="1447941" cy="14364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36A08B1-1325-4052-9AA8-FF278730B3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nextslide">
              <a:snd r:embed="rId8" name="chimes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3715352"/>
            <a:ext cx="8868086" cy="2461927"/>
          </a:xfrm>
          <a:prstGeom prst="corner">
            <a:avLst>
              <a:gd name="adj1" fmla="val 53084"/>
              <a:gd name="adj2" fmla="val 582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D651A72-05DD-4CEA-9933-FA358120306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pic>
          <p:nvPicPr>
            <p:cNvPr id="578" name="Grafik 577">
              <a:extLst>
                <a:ext uri="{FF2B5EF4-FFF2-40B4-BE49-F238E27FC236}">
                  <a16:creationId xmlns:a16="http://schemas.microsoft.com/office/drawing/2014/main" id="{B05608CE-1BF2-4A71-A008-E27E713F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8009" y="5096878"/>
              <a:ext cx="823031" cy="560881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3804359"/>
            <a:ext cx="8868086" cy="2372920"/>
          </a:xfrm>
          <a:prstGeom prst="corner">
            <a:avLst>
              <a:gd name="adj1" fmla="val 47333"/>
              <a:gd name="adj2" fmla="val 6019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7863397" y="4462814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029EE8-0D16-4946-8E30-888DC08DF7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77" b="94244" l="0" r="96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35C666-EBC8-4B49-A837-2D78E78328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pic>
          <p:nvPicPr>
            <p:cNvPr id="578" name="Grafik 577">
              <a:extLst>
                <a:ext uri="{FF2B5EF4-FFF2-40B4-BE49-F238E27FC236}">
                  <a16:creationId xmlns:a16="http://schemas.microsoft.com/office/drawing/2014/main" id="{B05608CE-1BF2-4A71-A008-E27E713F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88009" y="5096878"/>
              <a:ext cx="823031" cy="560881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3715352"/>
            <a:ext cx="8868086" cy="2461927"/>
          </a:xfrm>
          <a:prstGeom prst="corner">
            <a:avLst>
              <a:gd name="adj1" fmla="val 53084"/>
              <a:gd name="adj2" fmla="val 496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7FA61F1-A17B-4933-9892-4252FDACB69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C40B32AB-AE36-4199-A6BF-A6538EEEF3ED}"/>
                </a:ext>
              </a:extLst>
            </p:cNvPr>
            <p:cNvGrpSpPr/>
            <p:nvPr/>
          </p:nvGrpSpPr>
          <p:grpSpPr>
            <a:xfrm>
              <a:off x="4789378" y="2302815"/>
              <a:ext cx="829128" cy="560881"/>
              <a:chOff x="5037438" y="1978331"/>
              <a:chExt cx="829128" cy="560881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184ACD85-DEAD-406B-9ED6-AF95658D1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44" name="Rechteck 543">
                <a:extLst>
                  <a:ext uri="{FF2B5EF4-FFF2-40B4-BE49-F238E27FC236}">
                    <a16:creationId xmlns:a16="http://schemas.microsoft.com/office/drawing/2014/main" id="{EBFA6317-178C-4169-8A00-3C481A6E349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839D3D8C-F543-4E93-9BE6-E892D301D975}"/>
                </a:ext>
              </a:extLst>
            </p:cNvPr>
            <p:cNvGrpSpPr/>
            <p:nvPr/>
          </p:nvGrpSpPr>
          <p:grpSpPr>
            <a:xfrm rot="10800000">
              <a:off x="7293952" y="2302815"/>
              <a:ext cx="830394" cy="554784"/>
              <a:chOff x="3315542" y="1228541"/>
              <a:chExt cx="830394" cy="554784"/>
            </a:xfrm>
          </p:grpSpPr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5B17307-EC53-4D37-BFE6-D32A41972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45" name="L-Form 544">
                <a:extLst>
                  <a:ext uri="{FF2B5EF4-FFF2-40B4-BE49-F238E27FC236}">
                    <a16:creationId xmlns:a16="http://schemas.microsoft.com/office/drawing/2014/main" id="{030497D6-3537-40DC-99A4-8662B82F0815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2E00D534-FCDC-485B-8817-B762E41BD158}"/>
                </a:ext>
              </a:extLst>
            </p:cNvPr>
            <p:cNvGrpSpPr/>
            <p:nvPr/>
          </p:nvGrpSpPr>
          <p:grpSpPr>
            <a:xfrm>
              <a:off x="6041665" y="2302815"/>
              <a:ext cx="829128" cy="560882"/>
              <a:chOff x="5352507" y="1301090"/>
              <a:chExt cx="829128" cy="560882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2D1CF96E-283B-4581-BA93-BFF0C4109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96" name="L-Form 95">
                <a:extLst>
                  <a:ext uri="{FF2B5EF4-FFF2-40B4-BE49-F238E27FC236}">
                    <a16:creationId xmlns:a16="http://schemas.microsoft.com/office/drawing/2014/main" id="{CD86042B-6FA7-4024-8C0D-AE4746785ED5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EB029E6A-E163-49DC-9E2D-FC923598D62D}"/>
                </a:ext>
              </a:extLst>
            </p:cNvPr>
            <p:cNvGrpSpPr/>
            <p:nvPr/>
          </p:nvGrpSpPr>
          <p:grpSpPr>
            <a:xfrm>
              <a:off x="3537091" y="2302815"/>
              <a:ext cx="829128" cy="560882"/>
              <a:chOff x="6357882" y="1320109"/>
              <a:chExt cx="829128" cy="560882"/>
            </a:xfrm>
          </p:grpSpPr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311F0A99-3970-443A-B725-1176F6F47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98" name="Rechteck 97">
                <a:extLst>
                  <a:ext uri="{FF2B5EF4-FFF2-40B4-BE49-F238E27FC236}">
                    <a16:creationId xmlns:a16="http://schemas.microsoft.com/office/drawing/2014/main" id="{E5B53E04-866B-4BB2-B632-67BBFB1E87B7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CF53BB8C-6D6C-4FE0-8304-6F0E2D9A0E91}"/>
                </a:ext>
              </a:extLst>
            </p:cNvPr>
            <p:cNvGrpSpPr/>
            <p:nvPr/>
          </p:nvGrpSpPr>
          <p:grpSpPr>
            <a:xfrm>
              <a:off x="8547503" y="2302815"/>
              <a:ext cx="823031" cy="560881"/>
              <a:chOff x="7431924" y="1310969"/>
              <a:chExt cx="823031" cy="560881"/>
            </a:xfrm>
          </p:grpSpPr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D1407CBE-34E6-4149-893A-F9918F3D7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100" name="Rechteck 99">
                <a:extLst>
                  <a:ext uri="{FF2B5EF4-FFF2-40B4-BE49-F238E27FC236}">
                    <a16:creationId xmlns:a16="http://schemas.microsoft.com/office/drawing/2014/main" id="{0ABAA6C3-C167-4B32-9CDC-AAB69443D7A3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uppieren 552">
              <a:extLst>
                <a:ext uri="{FF2B5EF4-FFF2-40B4-BE49-F238E27FC236}">
                  <a16:creationId xmlns:a16="http://schemas.microsoft.com/office/drawing/2014/main" id="{AA7F608C-7C25-41DE-A2EC-917E245C2C01}"/>
                </a:ext>
              </a:extLst>
            </p:cNvPr>
            <p:cNvGrpSpPr/>
            <p:nvPr/>
          </p:nvGrpSpPr>
          <p:grpSpPr>
            <a:xfrm rot="10800000">
              <a:off x="2275179" y="3887999"/>
              <a:ext cx="830394" cy="554784"/>
              <a:chOff x="3315542" y="1228541"/>
              <a:chExt cx="830394" cy="554784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D4E557E-689B-4AE6-A52C-C9E6CE110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67" name="L-Form 566">
                <a:extLst>
                  <a:ext uri="{FF2B5EF4-FFF2-40B4-BE49-F238E27FC236}">
                    <a16:creationId xmlns:a16="http://schemas.microsoft.com/office/drawing/2014/main" id="{65CAF8EA-3AC9-47BD-8276-10C5D6493E5D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5" name="Gruppieren 554">
              <a:extLst>
                <a:ext uri="{FF2B5EF4-FFF2-40B4-BE49-F238E27FC236}">
                  <a16:creationId xmlns:a16="http://schemas.microsoft.com/office/drawing/2014/main" id="{AF2F4971-3F21-402E-BEEC-20E78D52E488}"/>
                </a:ext>
              </a:extLst>
            </p:cNvPr>
            <p:cNvGrpSpPr/>
            <p:nvPr/>
          </p:nvGrpSpPr>
          <p:grpSpPr>
            <a:xfrm>
              <a:off x="1022892" y="3887999"/>
              <a:ext cx="829128" cy="560882"/>
              <a:chOff x="5352507" y="1301090"/>
              <a:chExt cx="829128" cy="560882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4AFE630A-8A03-45C3-B07A-5800AD159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3" name="L-Form 562">
                <a:extLst>
                  <a:ext uri="{FF2B5EF4-FFF2-40B4-BE49-F238E27FC236}">
                    <a16:creationId xmlns:a16="http://schemas.microsoft.com/office/drawing/2014/main" id="{689C3326-CDBC-4BB1-8EC3-CDF5469FAD09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1320800"/>
            <a:ext cx="8868086" cy="4856480"/>
          </a:xfrm>
          <a:prstGeom prst="corner">
            <a:avLst>
              <a:gd name="adj1" fmla="val 78632"/>
              <a:gd name="adj2" fmla="val 13291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2841500" y="1863782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5A821A-8462-4FB9-B285-944295A43D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pic>
          <p:nvPicPr>
            <p:cNvPr id="578" name="Grafik 577">
              <a:extLst>
                <a:ext uri="{FF2B5EF4-FFF2-40B4-BE49-F238E27FC236}">
                  <a16:creationId xmlns:a16="http://schemas.microsoft.com/office/drawing/2014/main" id="{B05608CE-1BF2-4A71-A008-E27E713F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8009" y="5096878"/>
              <a:ext cx="823031" cy="560881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3804359"/>
            <a:ext cx="8868086" cy="2372920"/>
          </a:xfrm>
          <a:prstGeom prst="corner">
            <a:avLst>
              <a:gd name="adj1" fmla="val 47333"/>
              <a:gd name="adj2" fmla="val 924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9021720" y="4406590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029EE8-0D16-4946-8E30-888DC08DF7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77" b="94244" l="0" r="96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7" y="5384313"/>
            <a:ext cx="1447941" cy="14364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3A986BF-9CAA-45E5-83F9-A9D76230A52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nextslide">
              <a:snd r:embed="rId8" name="chimes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pic>
          <p:nvPicPr>
            <p:cNvPr id="578" name="Grafik 577">
              <a:extLst>
                <a:ext uri="{FF2B5EF4-FFF2-40B4-BE49-F238E27FC236}">
                  <a16:creationId xmlns:a16="http://schemas.microsoft.com/office/drawing/2014/main" id="{B05608CE-1BF2-4A71-A008-E27E713F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88009" y="5096878"/>
              <a:ext cx="823031" cy="560881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4947920"/>
            <a:ext cx="8868086" cy="1229359"/>
          </a:xfrm>
          <a:prstGeom prst="corner">
            <a:avLst>
              <a:gd name="adj1" fmla="val 0"/>
              <a:gd name="adj2" fmla="val 62728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86BF8C-FF84-410D-BCAB-5B22FBB371E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40" b="91968" l="266" r="95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EBA219F-CDC0-4F1C-BC6A-E5340007AC0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pic>
          <p:nvPicPr>
            <p:cNvPr id="578" name="Grafik 577">
              <a:extLst>
                <a:ext uri="{FF2B5EF4-FFF2-40B4-BE49-F238E27FC236}">
                  <a16:creationId xmlns:a16="http://schemas.microsoft.com/office/drawing/2014/main" id="{B05608CE-1BF2-4A71-A008-E27E713F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8009" y="5096878"/>
              <a:ext cx="823031" cy="560881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pic>
          <p:nvPicPr>
            <p:cNvPr id="598" name="Grafik 597">
              <a:extLst>
                <a:ext uri="{FF2B5EF4-FFF2-40B4-BE49-F238E27FC236}">
                  <a16:creationId xmlns:a16="http://schemas.microsoft.com/office/drawing/2014/main" id="{DD1047F6-B9B2-40F5-837A-F75401193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5308" y="5730139"/>
              <a:ext cx="823031" cy="560881"/>
            </a:xfrm>
            <a:prstGeom prst="rect">
              <a:avLst/>
            </a:prstGeom>
          </p:spPr>
        </p:pic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4830425"/>
            <a:ext cx="8868086" cy="1346853"/>
          </a:xfrm>
          <a:prstGeom prst="corner">
            <a:avLst>
              <a:gd name="adj1" fmla="val 0"/>
              <a:gd name="adj2" fmla="val 56218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1517857" y="5756698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5F850B-C229-4B5B-86BB-EC37E4A46B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40" b="91968" l="266" r="95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CEC55BD-C3C7-4610-A7FD-38E6FF179B8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0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nextslide">
              <a:snd r:embed="rId9" name="chimes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pic>
          <p:nvPicPr>
            <p:cNvPr id="578" name="Grafik 577">
              <a:extLst>
                <a:ext uri="{FF2B5EF4-FFF2-40B4-BE49-F238E27FC236}">
                  <a16:creationId xmlns:a16="http://schemas.microsoft.com/office/drawing/2014/main" id="{B05608CE-1BF2-4A71-A008-E27E713F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88009" y="5096878"/>
              <a:ext cx="823031" cy="560881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pic>
          <p:nvPicPr>
            <p:cNvPr id="598" name="Grafik 597">
              <a:extLst>
                <a:ext uri="{FF2B5EF4-FFF2-40B4-BE49-F238E27FC236}">
                  <a16:creationId xmlns:a16="http://schemas.microsoft.com/office/drawing/2014/main" id="{DD1047F6-B9B2-40F5-837A-F75401193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5308" y="5730139"/>
              <a:ext cx="823031" cy="560881"/>
            </a:xfrm>
            <a:prstGeom prst="rect">
              <a:avLst/>
            </a:prstGeom>
          </p:spPr>
        </p:pic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4947920"/>
            <a:ext cx="8868086" cy="1229359"/>
          </a:xfrm>
          <a:prstGeom prst="corner">
            <a:avLst>
              <a:gd name="adj1" fmla="val 0"/>
              <a:gd name="adj2" fmla="val 51158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86BF8C-FF84-410D-BCAB-5B22FBB371E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40" b="91968" l="266" r="95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87297A6-F213-422C-9D4A-2F592D87C88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pic>
          <p:nvPicPr>
            <p:cNvPr id="578" name="Grafik 577">
              <a:extLst>
                <a:ext uri="{FF2B5EF4-FFF2-40B4-BE49-F238E27FC236}">
                  <a16:creationId xmlns:a16="http://schemas.microsoft.com/office/drawing/2014/main" id="{B05608CE-1BF2-4A71-A008-E27E713F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8009" y="5096878"/>
              <a:ext cx="823031" cy="560881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pic>
          <p:nvPicPr>
            <p:cNvPr id="598" name="Grafik 597">
              <a:extLst>
                <a:ext uri="{FF2B5EF4-FFF2-40B4-BE49-F238E27FC236}">
                  <a16:creationId xmlns:a16="http://schemas.microsoft.com/office/drawing/2014/main" id="{DD1047F6-B9B2-40F5-837A-F75401193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5308" y="5730139"/>
              <a:ext cx="823031" cy="560881"/>
            </a:xfrm>
            <a:prstGeom prst="rect">
              <a:avLst/>
            </a:prstGeom>
          </p:spPr>
        </p:pic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821334" y="4826404"/>
            <a:ext cx="8868086" cy="1346853"/>
          </a:xfrm>
          <a:prstGeom prst="corner">
            <a:avLst>
              <a:gd name="adj1" fmla="val 0"/>
              <a:gd name="adj2" fmla="val 47317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2719518" y="5750370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5F850B-C229-4B5B-86BB-EC37E4A46B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40" b="91968" l="266" r="95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952757D-50DE-4175-A402-FE85AA3F32F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pic>
          <p:nvPicPr>
            <p:cNvPr id="578" name="Grafik 577">
              <a:extLst>
                <a:ext uri="{FF2B5EF4-FFF2-40B4-BE49-F238E27FC236}">
                  <a16:creationId xmlns:a16="http://schemas.microsoft.com/office/drawing/2014/main" id="{B05608CE-1BF2-4A71-A008-E27E713F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88009" y="5096878"/>
              <a:ext cx="823031" cy="560881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pic>
          <p:nvPicPr>
            <p:cNvPr id="598" name="Grafik 597">
              <a:extLst>
                <a:ext uri="{FF2B5EF4-FFF2-40B4-BE49-F238E27FC236}">
                  <a16:creationId xmlns:a16="http://schemas.microsoft.com/office/drawing/2014/main" id="{DD1047F6-B9B2-40F5-837A-F75401193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5308" y="5730139"/>
              <a:ext cx="823031" cy="560881"/>
            </a:xfrm>
            <a:prstGeom prst="rect">
              <a:avLst/>
            </a:prstGeom>
          </p:spPr>
        </p:pic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4947920"/>
            <a:ext cx="8868086" cy="1229359"/>
          </a:xfrm>
          <a:prstGeom prst="corner">
            <a:avLst>
              <a:gd name="adj1" fmla="val 0"/>
              <a:gd name="adj2" fmla="val 4206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86BF8C-FF84-410D-BCAB-5B22FBB371E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40" b="91968" l="266" r="95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1C99A61-B1DF-41C1-A768-5F66A9CA9B3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8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pic>
          <p:nvPicPr>
            <p:cNvPr id="578" name="Grafik 577">
              <a:extLst>
                <a:ext uri="{FF2B5EF4-FFF2-40B4-BE49-F238E27FC236}">
                  <a16:creationId xmlns:a16="http://schemas.microsoft.com/office/drawing/2014/main" id="{B05608CE-1BF2-4A71-A008-E27E713F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8009" y="5096878"/>
              <a:ext cx="823031" cy="560881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E742565E-23FB-429F-91EF-4FB76D7CB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3523785" y="5730140"/>
              <a:ext cx="829128" cy="560881"/>
            </a:xfrm>
            <a:prstGeom prst="rect">
              <a:avLst/>
            </a:prstGeom>
          </p:spPr>
        </p:pic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pic>
          <p:nvPicPr>
            <p:cNvPr id="598" name="Grafik 597">
              <a:extLst>
                <a:ext uri="{FF2B5EF4-FFF2-40B4-BE49-F238E27FC236}">
                  <a16:creationId xmlns:a16="http://schemas.microsoft.com/office/drawing/2014/main" id="{DD1047F6-B9B2-40F5-837A-F75401193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5308" y="5730139"/>
              <a:ext cx="823031" cy="560881"/>
            </a:xfrm>
            <a:prstGeom prst="rect">
              <a:avLst/>
            </a:prstGeom>
          </p:spPr>
        </p:pic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821334" y="4826404"/>
            <a:ext cx="8868086" cy="1346853"/>
          </a:xfrm>
          <a:prstGeom prst="corner">
            <a:avLst>
              <a:gd name="adj1" fmla="val 0"/>
              <a:gd name="adj2" fmla="val 38793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4068763" y="5765860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5F850B-C229-4B5B-86BB-EC37E4A46B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40" b="91968" l="266" r="95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CC5578A-0D4B-43D7-B090-2328F935C22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7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nextslide">
              <a:snd r:embed="rId7" name="chimes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pic>
          <p:nvPicPr>
            <p:cNvPr id="578" name="Grafik 577">
              <a:extLst>
                <a:ext uri="{FF2B5EF4-FFF2-40B4-BE49-F238E27FC236}">
                  <a16:creationId xmlns:a16="http://schemas.microsoft.com/office/drawing/2014/main" id="{B05608CE-1BF2-4A71-A008-E27E713F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88009" y="5096878"/>
              <a:ext cx="823031" cy="560881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E742565E-23FB-429F-91EF-4FB76D7CB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3523785" y="5730140"/>
              <a:ext cx="829128" cy="560881"/>
            </a:xfrm>
            <a:prstGeom prst="rect">
              <a:avLst/>
            </a:prstGeom>
          </p:spPr>
        </p:pic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pic>
          <p:nvPicPr>
            <p:cNvPr id="598" name="Grafik 597">
              <a:extLst>
                <a:ext uri="{FF2B5EF4-FFF2-40B4-BE49-F238E27FC236}">
                  <a16:creationId xmlns:a16="http://schemas.microsoft.com/office/drawing/2014/main" id="{DD1047F6-B9B2-40F5-837A-F75401193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5308" y="5730139"/>
              <a:ext cx="823031" cy="560881"/>
            </a:xfrm>
            <a:prstGeom prst="rect">
              <a:avLst/>
            </a:prstGeom>
          </p:spPr>
        </p:pic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4947920"/>
            <a:ext cx="8868086" cy="1229359"/>
          </a:xfrm>
          <a:prstGeom prst="corner">
            <a:avLst>
              <a:gd name="adj1" fmla="val 0"/>
              <a:gd name="adj2" fmla="val 31901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86BF8C-FF84-410D-BCAB-5B22FBB371E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40" b="91968" l="266" r="95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9FEDF79-7237-4E7C-8D73-18C18AEA447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pic>
          <p:nvPicPr>
            <p:cNvPr id="578" name="Grafik 577">
              <a:extLst>
                <a:ext uri="{FF2B5EF4-FFF2-40B4-BE49-F238E27FC236}">
                  <a16:creationId xmlns:a16="http://schemas.microsoft.com/office/drawing/2014/main" id="{B05608CE-1BF2-4A71-A008-E27E713F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8009" y="5096878"/>
              <a:ext cx="823031" cy="560881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E742565E-23FB-429F-91EF-4FB76D7CB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3523785" y="5730140"/>
              <a:ext cx="829128" cy="560881"/>
            </a:xfrm>
            <a:prstGeom prst="rect">
              <a:avLst/>
            </a:prstGeom>
          </p:spPr>
        </p:pic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600" name="Grafik 599">
              <a:extLst>
                <a:ext uri="{FF2B5EF4-FFF2-40B4-BE49-F238E27FC236}">
                  <a16:creationId xmlns:a16="http://schemas.microsoft.com/office/drawing/2014/main" id="{6E5E7D74-5633-46B7-AA81-CEC19E060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76072" y="5730140"/>
              <a:ext cx="829128" cy="560881"/>
            </a:xfrm>
            <a:prstGeom prst="rect">
              <a:avLst/>
            </a:prstGeom>
          </p:spPr>
        </p:pic>
        <p:pic>
          <p:nvPicPr>
            <p:cNvPr id="598" name="Grafik 597">
              <a:extLst>
                <a:ext uri="{FF2B5EF4-FFF2-40B4-BE49-F238E27FC236}">
                  <a16:creationId xmlns:a16="http://schemas.microsoft.com/office/drawing/2014/main" id="{DD1047F6-B9B2-40F5-837A-F75401193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5308" y="5730139"/>
              <a:ext cx="823031" cy="560881"/>
            </a:xfrm>
            <a:prstGeom prst="rect">
              <a:avLst/>
            </a:prstGeom>
          </p:spPr>
        </p:pic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821334" y="4826404"/>
            <a:ext cx="8868086" cy="1346853"/>
          </a:xfrm>
          <a:prstGeom prst="corner">
            <a:avLst>
              <a:gd name="adj1" fmla="val 0"/>
              <a:gd name="adj2" fmla="val 28835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5441962" y="5829754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5F850B-C229-4B5B-86BB-EC37E4A46B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40" b="91968" l="266" r="95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D6CEB59-C998-42EA-B679-AECA3712405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nextslide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pic>
          <p:nvPicPr>
            <p:cNvPr id="578" name="Grafik 577">
              <a:extLst>
                <a:ext uri="{FF2B5EF4-FFF2-40B4-BE49-F238E27FC236}">
                  <a16:creationId xmlns:a16="http://schemas.microsoft.com/office/drawing/2014/main" id="{B05608CE-1BF2-4A71-A008-E27E713F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88009" y="5096878"/>
              <a:ext cx="823031" cy="560881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E742565E-23FB-429F-91EF-4FB76D7CB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3523785" y="5730140"/>
              <a:ext cx="829128" cy="560881"/>
            </a:xfrm>
            <a:prstGeom prst="rect">
              <a:avLst/>
            </a:prstGeom>
          </p:spPr>
        </p:pic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600" name="Grafik 599">
              <a:extLst>
                <a:ext uri="{FF2B5EF4-FFF2-40B4-BE49-F238E27FC236}">
                  <a16:creationId xmlns:a16="http://schemas.microsoft.com/office/drawing/2014/main" id="{6E5E7D74-5633-46B7-AA81-CEC19E060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776072" y="5730140"/>
              <a:ext cx="829128" cy="560881"/>
            </a:xfrm>
            <a:prstGeom prst="rect">
              <a:avLst/>
            </a:prstGeom>
          </p:spPr>
        </p:pic>
        <p:pic>
          <p:nvPicPr>
            <p:cNvPr id="598" name="Grafik 597">
              <a:extLst>
                <a:ext uri="{FF2B5EF4-FFF2-40B4-BE49-F238E27FC236}">
                  <a16:creationId xmlns:a16="http://schemas.microsoft.com/office/drawing/2014/main" id="{DD1047F6-B9B2-40F5-837A-F75401193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5308" y="5730139"/>
              <a:ext cx="823031" cy="560881"/>
            </a:xfrm>
            <a:prstGeom prst="rect">
              <a:avLst/>
            </a:prstGeom>
          </p:spPr>
        </p:pic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4947920"/>
            <a:ext cx="8868086" cy="1229359"/>
          </a:xfrm>
          <a:prstGeom prst="corner">
            <a:avLst>
              <a:gd name="adj1" fmla="val 0"/>
              <a:gd name="adj2" fmla="val 2140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86BF8C-FF84-410D-BCAB-5B22FBB371E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40" b="91968" l="266" r="95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D26419E-2D18-4040-A11E-1EEE4D30F83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nextslide">
              <a:snd r:embed="rId7" name="chimes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C40B32AB-AE36-4199-A6BF-A6538EEEF3ED}"/>
                </a:ext>
              </a:extLst>
            </p:cNvPr>
            <p:cNvGrpSpPr/>
            <p:nvPr/>
          </p:nvGrpSpPr>
          <p:grpSpPr>
            <a:xfrm>
              <a:off x="4789378" y="2302815"/>
              <a:ext cx="829128" cy="560881"/>
              <a:chOff x="5037438" y="1978331"/>
              <a:chExt cx="829128" cy="560881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184ACD85-DEAD-406B-9ED6-AF95658D1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44" name="Rechteck 543">
                <a:extLst>
                  <a:ext uri="{FF2B5EF4-FFF2-40B4-BE49-F238E27FC236}">
                    <a16:creationId xmlns:a16="http://schemas.microsoft.com/office/drawing/2014/main" id="{EBFA6317-178C-4169-8A00-3C481A6E349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839D3D8C-F543-4E93-9BE6-E892D301D975}"/>
                </a:ext>
              </a:extLst>
            </p:cNvPr>
            <p:cNvGrpSpPr/>
            <p:nvPr/>
          </p:nvGrpSpPr>
          <p:grpSpPr>
            <a:xfrm rot="10800000">
              <a:off x="7293952" y="2302815"/>
              <a:ext cx="830394" cy="554784"/>
              <a:chOff x="3315542" y="1228541"/>
              <a:chExt cx="830394" cy="554784"/>
            </a:xfrm>
          </p:grpSpPr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5B17307-EC53-4D37-BFE6-D32A41972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45" name="L-Form 544">
                <a:extLst>
                  <a:ext uri="{FF2B5EF4-FFF2-40B4-BE49-F238E27FC236}">
                    <a16:creationId xmlns:a16="http://schemas.microsoft.com/office/drawing/2014/main" id="{030497D6-3537-40DC-99A4-8662B82F0815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2E00D534-FCDC-485B-8817-B762E41BD158}"/>
                </a:ext>
              </a:extLst>
            </p:cNvPr>
            <p:cNvGrpSpPr/>
            <p:nvPr/>
          </p:nvGrpSpPr>
          <p:grpSpPr>
            <a:xfrm>
              <a:off x="6041665" y="2302815"/>
              <a:ext cx="829128" cy="560882"/>
              <a:chOff x="5352507" y="1301090"/>
              <a:chExt cx="829128" cy="560882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2D1CF96E-283B-4581-BA93-BFF0C4109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96" name="L-Form 95">
                <a:extLst>
                  <a:ext uri="{FF2B5EF4-FFF2-40B4-BE49-F238E27FC236}">
                    <a16:creationId xmlns:a16="http://schemas.microsoft.com/office/drawing/2014/main" id="{CD86042B-6FA7-4024-8C0D-AE4746785ED5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EB029E6A-E163-49DC-9E2D-FC923598D62D}"/>
                </a:ext>
              </a:extLst>
            </p:cNvPr>
            <p:cNvGrpSpPr/>
            <p:nvPr/>
          </p:nvGrpSpPr>
          <p:grpSpPr>
            <a:xfrm>
              <a:off x="3537091" y="2302815"/>
              <a:ext cx="829128" cy="560882"/>
              <a:chOff x="6357882" y="1320109"/>
              <a:chExt cx="829128" cy="560882"/>
            </a:xfrm>
          </p:grpSpPr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311F0A99-3970-443A-B725-1176F6F47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98" name="Rechteck 97">
                <a:extLst>
                  <a:ext uri="{FF2B5EF4-FFF2-40B4-BE49-F238E27FC236}">
                    <a16:creationId xmlns:a16="http://schemas.microsoft.com/office/drawing/2014/main" id="{E5B53E04-866B-4BB2-B632-67BBFB1E87B7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CF53BB8C-6D6C-4FE0-8304-6F0E2D9A0E91}"/>
                </a:ext>
              </a:extLst>
            </p:cNvPr>
            <p:cNvGrpSpPr/>
            <p:nvPr/>
          </p:nvGrpSpPr>
          <p:grpSpPr>
            <a:xfrm>
              <a:off x="8547503" y="2302815"/>
              <a:ext cx="823031" cy="560881"/>
              <a:chOff x="7431924" y="1310969"/>
              <a:chExt cx="823031" cy="560881"/>
            </a:xfrm>
          </p:grpSpPr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D1407CBE-34E6-4149-893A-F9918F3D7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100" name="Rechteck 99">
                <a:extLst>
                  <a:ext uri="{FF2B5EF4-FFF2-40B4-BE49-F238E27FC236}">
                    <a16:creationId xmlns:a16="http://schemas.microsoft.com/office/drawing/2014/main" id="{0ABAA6C3-C167-4B32-9CDC-AAB69443D7A3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uppieren 552">
              <a:extLst>
                <a:ext uri="{FF2B5EF4-FFF2-40B4-BE49-F238E27FC236}">
                  <a16:creationId xmlns:a16="http://schemas.microsoft.com/office/drawing/2014/main" id="{AA7F608C-7C25-41DE-A2EC-917E245C2C01}"/>
                </a:ext>
              </a:extLst>
            </p:cNvPr>
            <p:cNvGrpSpPr/>
            <p:nvPr/>
          </p:nvGrpSpPr>
          <p:grpSpPr>
            <a:xfrm rot="10800000">
              <a:off x="2275179" y="3887999"/>
              <a:ext cx="830394" cy="554784"/>
              <a:chOff x="3315542" y="1228541"/>
              <a:chExt cx="830394" cy="554784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D4E557E-689B-4AE6-A52C-C9E6CE110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67" name="L-Form 566">
                <a:extLst>
                  <a:ext uri="{FF2B5EF4-FFF2-40B4-BE49-F238E27FC236}">
                    <a16:creationId xmlns:a16="http://schemas.microsoft.com/office/drawing/2014/main" id="{65CAF8EA-3AC9-47BD-8276-10C5D6493E5D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5" name="Gruppieren 554">
              <a:extLst>
                <a:ext uri="{FF2B5EF4-FFF2-40B4-BE49-F238E27FC236}">
                  <a16:creationId xmlns:a16="http://schemas.microsoft.com/office/drawing/2014/main" id="{AF2F4971-3F21-402E-BEEC-20E78D52E488}"/>
                </a:ext>
              </a:extLst>
            </p:cNvPr>
            <p:cNvGrpSpPr/>
            <p:nvPr/>
          </p:nvGrpSpPr>
          <p:grpSpPr>
            <a:xfrm>
              <a:off x="1022892" y="3887999"/>
              <a:ext cx="829128" cy="560882"/>
              <a:chOff x="5352507" y="1301090"/>
              <a:chExt cx="829128" cy="560882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4AFE630A-8A03-45C3-B07A-5800AD159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3" name="L-Form 562">
                <a:extLst>
                  <a:ext uri="{FF2B5EF4-FFF2-40B4-BE49-F238E27FC236}">
                    <a16:creationId xmlns:a16="http://schemas.microsoft.com/office/drawing/2014/main" id="{689C3326-CDBC-4BB1-8EC3-CDF5469FAD09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1320800"/>
            <a:ext cx="8868086" cy="4856480"/>
          </a:xfrm>
          <a:prstGeom prst="corner">
            <a:avLst>
              <a:gd name="adj1" fmla="val 78632"/>
              <a:gd name="adj2" fmla="val 10519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7E07D3B-2DA1-4EE4-83D6-D925BA769BB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pic>
          <p:nvPicPr>
            <p:cNvPr id="578" name="Grafik 577">
              <a:extLst>
                <a:ext uri="{FF2B5EF4-FFF2-40B4-BE49-F238E27FC236}">
                  <a16:creationId xmlns:a16="http://schemas.microsoft.com/office/drawing/2014/main" id="{B05608CE-1BF2-4A71-A008-E27E713F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8009" y="5096878"/>
              <a:ext cx="823031" cy="560881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BBE6A0E4-042F-41EB-849B-B34CB7865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28359" y="5730139"/>
              <a:ext cx="829128" cy="560881"/>
            </a:xfrm>
            <a:prstGeom prst="rect">
              <a:avLst/>
            </a:prstGeom>
          </p:spPr>
        </p:pic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E742565E-23FB-429F-91EF-4FB76D7CB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3523785" y="5730140"/>
              <a:ext cx="829128" cy="560881"/>
            </a:xfrm>
            <a:prstGeom prst="rect">
              <a:avLst/>
            </a:prstGeom>
          </p:spPr>
        </p:pic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600" name="Grafik 599">
              <a:extLst>
                <a:ext uri="{FF2B5EF4-FFF2-40B4-BE49-F238E27FC236}">
                  <a16:creationId xmlns:a16="http://schemas.microsoft.com/office/drawing/2014/main" id="{6E5E7D74-5633-46B7-AA81-CEC19E060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76072" y="5730140"/>
              <a:ext cx="829128" cy="560881"/>
            </a:xfrm>
            <a:prstGeom prst="rect">
              <a:avLst/>
            </a:prstGeom>
          </p:spPr>
        </p:pic>
        <p:pic>
          <p:nvPicPr>
            <p:cNvPr id="598" name="Grafik 597">
              <a:extLst>
                <a:ext uri="{FF2B5EF4-FFF2-40B4-BE49-F238E27FC236}">
                  <a16:creationId xmlns:a16="http://schemas.microsoft.com/office/drawing/2014/main" id="{DD1047F6-B9B2-40F5-837A-F75401193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5308" y="5730139"/>
              <a:ext cx="823031" cy="560881"/>
            </a:xfrm>
            <a:prstGeom prst="rect">
              <a:avLst/>
            </a:prstGeom>
          </p:spPr>
        </p:pic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821334" y="4826404"/>
            <a:ext cx="8868086" cy="1346853"/>
          </a:xfrm>
          <a:prstGeom prst="corner">
            <a:avLst>
              <a:gd name="adj1" fmla="val 0"/>
              <a:gd name="adj2" fmla="val 1955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6511147" y="5776481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5F850B-C229-4B5B-86BB-EC37E4A46B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40" b="91968" l="266" r="95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D7B6366-1A67-4004-81D1-943622764F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0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pic>
          <p:nvPicPr>
            <p:cNvPr id="578" name="Grafik 577">
              <a:extLst>
                <a:ext uri="{FF2B5EF4-FFF2-40B4-BE49-F238E27FC236}">
                  <a16:creationId xmlns:a16="http://schemas.microsoft.com/office/drawing/2014/main" id="{B05608CE-1BF2-4A71-A008-E27E713F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88009" y="5096878"/>
              <a:ext cx="823031" cy="560881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BBE6A0E4-042F-41EB-849B-B34CB7865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28359" y="5730139"/>
              <a:ext cx="829128" cy="560881"/>
            </a:xfrm>
            <a:prstGeom prst="rect">
              <a:avLst/>
            </a:prstGeom>
          </p:spPr>
        </p:pic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E742565E-23FB-429F-91EF-4FB76D7CB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3523785" y="5730140"/>
              <a:ext cx="829128" cy="560881"/>
            </a:xfrm>
            <a:prstGeom prst="rect">
              <a:avLst/>
            </a:prstGeom>
          </p:spPr>
        </p:pic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600" name="Grafik 599">
              <a:extLst>
                <a:ext uri="{FF2B5EF4-FFF2-40B4-BE49-F238E27FC236}">
                  <a16:creationId xmlns:a16="http://schemas.microsoft.com/office/drawing/2014/main" id="{6E5E7D74-5633-46B7-AA81-CEC19E060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776072" y="5730140"/>
              <a:ext cx="829128" cy="560881"/>
            </a:xfrm>
            <a:prstGeom prst="rect">
              <a:avLst/>
            </a:prstGeom>
          </p:spPr>
        </p:pic>
        <p:pic>
          <p:nvPicPr>
            <p:cNvPr id="598" name="Grafik 597">
              <a:extLst>
                <a:ext uri="{FF2B5EF4-FFF2-40B4-BE49-F238E27FC236}">
                  <a16:creationId xmlns:a16="http://schemas.microsoft.com/office/drawing/2014/main" id="{DD1047F6-B9B2-40F5-837A-F75401193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5308" y="5730139"/>
              <a:ext cx="823031" cy="560881"/>
            </a:xfrm>
            <a:prstGeom prst="rect">
              <a:avLst/>
            </a:prstGeom>
          </p:spPr>
        </p:pic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4947920"/>
            <a:ext cx="8868086" cy="1229359"/>
          </a:xfrm>
          <a:prstGeom prst="corner">
            <a:avLst>
              <a:gd name="adj1" fmla="val 0"/>
              <a:gd name="adj2" fmla="val 11984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86BF8C-FF84-410D-BCAB-5B22FBB371E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40" b="91968" l="266" r="95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446C447-2256-4ED6-B323-6C175325F75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pic>
          <p:nvPicPr>
            <p:cNvPr id="578" name="Grafik 577">
              <a:extLst>
                <a:ext uri="{FF2B5EF4-FFF2-40B4-BE49-F238E27FC236}">
                  <a16:creationId xmlns:a16="http://schemas.microsoft.com/office/drawing/2014/main" id="{B05608CE-1BF2-4A71-A008-E27E713F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8009" y="5096878"/>
              <a:ext cx="823031" cy="560881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BBE6A0E4-042F-41EB-849B-B34CB7865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28359" y="5730139"/>
              <a:ext cx="829128" cy="560881"/>
            </a:xfrm>
            <a:prstGeom prst="rect">
              <a:avLst/>
            </a:prstGeom>
          </p:spPr>
        </p:pic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E742565E-23FB-429F-91EF-4FB76D7CB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3523785" y="5730140"/>
              <a:ext cx="829128" cy="560881"/>
            </a:xfrm>
            <a:prstGeom prst="rect">
              <a:avLst/>
            </a:prstGeom>
          </p:spPr>
        </p:pic>
        <p:pic>
          <p:nvPicPr>
            <p:cNvPr id="602" name="Grafik 601">
              <a:extLst>
                <a:ext uri="{FF2B5EF4-FFF2-40B4-BE49-F238E27FC236}">
                  <a16:creationId xmlns:a16="http://schemas.microsoft.com/office/drawing/2014/main" id="{3374A794-0309-430B-9335-6FAE5B0E9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80646" y="5730140"/>
              <a:ext cx="829128" cy="560881"/>
            </a:xfrm>
            <a:prstGeom prst="rect">
              <a:avLst/>
            </a:prstGeom>
          </p:spPr>
        </p:pic>
        <p:pic>
          <p:nvPicPr>
            <p:cNvPr id="600" name="Grafik 599">
              <a:extLst>
                <a:ext uri="{FF2B5EF4-FFF2-40B4-BE49-F238E27FC236}">
                  <a16:creationId xmlns:a16="http://schemas.microsoft.com/office/drawing/2014/main" id="{6E5E7D74-5633-46B7-AA81-CEC19E060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76072" y="5730140"/>
              <a:ext cx="829128" cy="560881"/>
            </a:xfrm>
            <a:prstGeom prst="rect">
              <a:avLst/>
            </a:prstGeom>
          </p:spPr>
        </p:pic>
        <p:pic>
          <p:nvPicPr>
            <p:cNvPr id="598" name="Grafik 597">
              <a:extLst>
                <a:ext uri="{FF2B5EF4-FFF2-40B4-BE49-F238E27FC236}">
                  <a16:creationId xmlns:a16="http://schemas.microsoft.com/office/drawing/2014/main" id="{DD1047F6-B9B2-40F5-837A-F75401193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5308" y="5730139"/>
              <a:ext cx="823031" cy="560881"/>
            </a:xfrm>
            <a:prstGeom prst="rect">
              <a:avLst/>
            </a:prstGeom>
          </p:spPr>
        </p:pic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821334" y="4826404"/>
            <a:ext cx="8868086" cy="1346853"/>
          </a:xfrm>
          <a:prstGeom prst="corner">
            <a:avLst>
              <a:gd name="adj1" fmla="val 0"/>
              <a:gd name="adj2" fmla="val 11032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7802036" y="5750370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5F850B-C229-4B5B-86BB-EC37E4A46B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40" b="91968" l="266" r="95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DA5A56E-25B8-461A-935F-BDC0BFDC951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4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pic>
          <p:nvPicPr>
            <p:cNvPr id="578" name="Grafik 577">
              <a:extLst>
                <a:ext uri="{FF2B5EF4-FFF2-40B4-BE49-F238E27FC236}">
                  <a16:creationId xmlns:a16="http://schemas.microsoft.com/office/drawing/2014/main" id="{B05608CE-1BF2-4A71-A008-E27E713F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88009" y="5096878"/>
              <a:ext cx="823031" cy="560881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BBE6A0E4-042F-41EB-849B-B34CB7865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28359" y="5730139"/>
              <a:ext cx="829128" cy="560881"/>
            </a:xfrm>
            <a:prstGeom prst="rect">
              <a:avLst/>
            </a:prstGeom>
          </p:spPr>
        </p:pic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E742565E-23FB-429F-91EF-4FB76D7CB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3523785" y="5730140"/>
              <a:ext cx="829128" cy="560881"/>
            </a:xfrm>
            <a:prstGeom prst="rect">
              <a:avLst/>
            </a:prstGeom>
          </p:spPr>
        </p:pic>
        <p:pic>
          <p:nvPicPr>
            <p:cNvPr id="602" name="Grafik 601">
              <a:extLst>
                <a:ext uri="{FF2B5EF4-FFF2-40B4-BE49-F238E27FC236}">
                  <a16:creationId xmlns:a16="http://schemas.microsoft.com/office/drawing/2014/main" id="{3374A794-0309-430B-9335-6FAE5B0E9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0646" y="5730140"/>
              <a:ext cx="829128" cy="560881"/>
            </a:xfrm>
            <a:prstGeom prst="rect">
              <a:avLst/>
            </a:prstGeom>
          </p:spPr>
        </p:pic>
        <p:pic>
          <p:nvPicPr>
            <p:cNvPr id="600" name="Grafik 599">
              <a:extLst>
                <a:ext uri="{FF2B5EF4-FFF2-40B4-BE49-F238E27FC236}">
                  <a16:creationId xmlns:a16="http://schemas.microsoft.com/office/drawing/2014/main" id="{6E5E7D74-5633-46B7-AA81-CEC19E060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776072" y="5730140"/>
              <a:ext cx="829128" cy="560881"/>
            </a:xfrm>
            <a:prstGeom prst="rect">
              <a:avLst/>
            </a:prstGeom>
          </p:spPr>
        </p:pic>
        <p:pic>
          <p:nvPicPr>
            <p:cNvPr id="598" name="Grafik 597">
              <a:extLst>
                <a:ext uri="{FF2B5EF4-FFF2-40B4-BE49-F238E27FC236}">
                  <a16:creationId xmlns:a16="http://schemas.microsoft.com/office/drawing/2014/main" id="{DD1047F6-B9B2-40F5-837A-F75401193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5308" y="5730139"/>
              <a:ext cx="823031" cy="560881"/>
            </a:xfrm>
            <a:prstGeom prst="rect">
              <a:avLst/>
            </a:prstGeom>
          </p:spPr>
        </p:pic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4947920"/>
            <a:ext cx="8868086" cy="1229359"/>
          </a:xfrm>
          <a:prstGeom prst="corner">
            <a:avLst>
              <a:gd name="adj1" fmla="val 0"/>
              <a:gd name="adj2" fmla="val 1323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86BF8C-FF84-410D-BCAB-5B22FBB371E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40" b="91968" l="266" r="95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6" y="5384313"/>
            <a:ext cx="1451570" cy="1440000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D61F7A5-756F-4355-B2C0-DE5AFEBA773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5B17307-EC53-4D37-BFE6-D32A4197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7293952" y="2302815"/>
              <a:ext cx="829128" cy="554784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2D1CF96E-283B-4581-BA93-BFF0C410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1665" y="2302816"/>
              <a:ext cx="829128" cy="560881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1407CBE-34E6-4149-893A-F9918F3D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503" y="2302815"/>
              <a:ext cx="823031" cy="560881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825D5064-6398-431D-BFEC-8E34DE3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1781" y="3887999"/>
              <a:ext cx="829128" cy="560881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D4E557E-689B-4AE6-A52C-C9E6CE11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2275179" y="3887999"/>
              <a:ext cx="829128" cy="554784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6DE3299E-04A7-47C9-A987-A6A3AE8B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027209" y="3888000"/>
              <a:ext cx="829128" cy="560881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4AFE630A-8A03-45C3-B07A-5800AD15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2892" y="3888000"/>
              <a:ext cx="829128" cy="560881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A1EED838-DFCC-4808-979A-EDD06225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9496" y="3888000"/>
              <a:ext cx="829128" cy="560881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265637A2-8F08-44F3-9BCA-2BC8F6D2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28732" y="3887999"/>
              <a:ext cx="823031" cy="5608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pic>
          <p:nvPicPr>
            <p:cNvPr id="588" name="Grafik 587">
              <a:extLst>
                <a:ext uri="{FF2B5EF4-FFF2-40B4-BE49-F238E27FC236}">
                  <a16:creationId xmlns:a16="http://schemas.microsoft.com/office/drawing/2014/main" id="{69A24290-D01E-4B39-AA36-12E4FE25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29882" y="5096878"/>
              <a:ext cx="829128" cy="560881"/>
            </a:xfrm>
            <a:prstGeom prst="rect">
              <a:avLst/>
            </a:prstGeom>
          </p:spPr>
        </p:pic>
        <p:pic>
          <p:nvPicPr>
            <p:cNvPr id="586" name="Grafik 585">
              <a:extLst>
                <a:ext uri="{FF2B5EF4-FFF2-40B4-BE49-F238E27FC236}">
                  <a16:creationId xmlns:a16="http://schemas.microsoft.com/office/drawing/2014/main" id="{0BA43642-53B7-473C-9C10-2FA96AC2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6034456" y="5096878"/>
              <a:ext cx="829128" cy="554784"/>
            </a:xfrm>
            <a:prstGeom prst="rect">
              <a:avLst/>
            </a:prstGeom>
          </p:spPr>
        </p:pic>
        <p:pic>
          <p:nvPicPr>
            <p:cNvPr id="584" name="Grafik 583">
              <a:extLst>
                <a:ext uri="{FF2B5EF4-FFF2-40B4-BE49-F238E27FC236}">
                  <a16:creationId xmlns:a16="http://schemas.microsoft.com/office/drawing/2014/main" id="{6CA78742-09B4-4208-9B45-158E5C13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025308" y="5096879"/>
              <a:ext cx="829128" cy="560881"/>
            </a:xfrm>
            <a:prstGeom prst="rect">
              <a:avLst/>
            </a:prstGeom>
          </p:spPr>
        </p:pic>
        <p:pic>
          <p:nvPicPr>
            <p:cNvPr id="582" name="Grafik 581">
              <a:extLst>
                <a:ext uri="{FF2B5EF4-FFF2-40B4-BE49-F238E27FC236}">
                  <a16:creationId xmlns:a16="http://schemas.microsoft.com/office/drawing/2014/main" id="{AEA01480-70F4-4F83-9788-39303D3A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2169" y="5096879"/>
              <a:ext cx="829128" cy="560881"/>
            </a:xfrm>
            <a:prstGeom prst="rect">
              <a:avLst/>
            </a:prstGeom>
          </p:spPr>
        </p:pic>
        <p:pic>
          <p:nvPicPr>
            <p:cNvPr id="580" name="Grafik 579">
              <a:extLst>
                <a:ext uri="{FF2B5EF4-FFF2-40B4-BE49-F238E27FC236}">
                  <a16:creationId xmlns:a16="http://schemas.microsoft.com/office/drawing/2014/main" id="{01AD9342-8D92-4DB5-8B97-5FA7DED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77595" y="5096879"/>
              <a:ext cx="829128" cy="560881"/>
            </a:xfrm>
            <a:prstGeom prst="rect">
              <a:avLst/>
            </a:prstGeom>
          </p:spPr>
        </p:pic>
        <p:pic>
          <p:nvPicPr>
            <p:cNvPr id="578" name="Grafik 577">
              <a:extLst>
                <a:ext uri="{FF2B5EF4-FFF2-40B4-BE49-F238E27FC236}">
                  <a16:creationId xmlns:a16="http://schemas.microsoft.com/office/drawing/2014/main" id="{B05608CE-1BF2-4A71-A008-E27E713F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8009" y="5096878"/>
              <a:ext cx="823031" cy="560881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6751" cy="560882"/>
            <a:chOff x="1025308" y="5730139"/>
            <a:chExt cx="8336751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BBE6A0E4-042F-41EB-849B-B34CB7865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28359" y="5730139"/>
              <a:ext cx="829128" cy="560881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93685EB6-6067-4E0B-A73C-16FEE092C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8532931" y="5730139"/>
              <a:ext cx="829128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E742565E-23FB-429F-91EF-4FB76D7CB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3523785" y="5730140"/>
              <a:ext cx="829128" cy="560881"/>
            </a:xfrm>
            <a:prstGeom prst="rect">
              <a:avLst/>
            </a:prstGeom>
          </p:spPr>
        </p:pic>
        <p:pic>
          <p:nvPicPr>
            <p:cNvPr id="602" name="Grafik 601">
              <a:extLst>
                <a:ext uri="{FF2B5EF4-FFF2-40B4-BE49-F238E27FC236}">
                  <a16:creationId xmlns:a16="http://schemas.microsoft.com/office/drawing/2014/main" id="{3374A794-0309-430B-9335-6FAE5B0E9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80646" y="5730140"/>
              <a:ext cx="829128" cy="560881"/>
            </a:xfrm>
            <a:prstGeom prst="rect">
              <a:avLst/>
            </a:prstGeom>
          </p:spPr>
        </p:pic>
        <p:pic>
          <p:nvPicPr>
            <p:cNvPr id="600" name="Grafik 599">
              <a:extLst>
                <a:ext uri="{FF2B5EF4-FFF2-40B4-BE49-F238E27FC236}">
                  <a16:creationId xmlns:a16="http://schemas.microsoft.com/office/drawing/2014/main" id="{6E5E7D74-5633-46B7-AA81-CEC19E060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76072" y="5730140"/>
              <a:ext cx="829128" cy="560881"/>
            </a:xfrm>
            <a:prstGeom prst="rect">
              <a:avLst/>
            </a:prstGeom>
          </p:spPr>
        </p:pic>
        <p:pic>
          <p:nvPicPr>
            <p:cNvPr id="598" name="Grafik 597">
              <a:extLst>
                <a:ext uri="{FF2B5EF4-FFF2-40B4-BE49-F238E27FC236}">
                  <a16:creationId xmlns:a16="http://schemas.microsoft.com/office/drawing/2014/main" id="{DD1047F6-B9B2-40F5-837A-F75401193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5308" y="5730139"/>
              <a:ext cx="823031" cy="560881"/>
            </a:xfrm>
            <a:prstGeom prst="rect">
              <a:avLst/>
            </a:prstGeom>
          </p:spPr>
        </p:pic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821334" y="4826404"/>
            <a:ext cx="8868086" cy="1346853"/>
          </a:xfrm>
          <a:prstGeom prst="corner">
            <a:avLst>
              <a:gd name="adj1" fmla="val 0"/>
              <a:gd name="adj2" fmla="val 1905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9036716" y="5819314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CBD3A56-D748-41D7-B984-4AC539D991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0F08493-FD76-41F0-B3BB-405E0250B7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9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CFF266-69D2-4201-A9C0-5D976AEB6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B8DEA57-9090-46D8-A230-7B3A80E67375}"/>
              </a:ext>
            </a:extLst>
          </p:cNvPr>
          <p:cNvGrpSpPr/>
          <p:nvPr/>
        </p:nvGrpSpPr>
        <p:grpSpPr>
          <a:xfrm>
            <a:off x="1955800" y="934720"/>
            <a:ext cx="7970520" cy="4693920"/>
            <a:chOff x="1955800" y="934720"/>
            <a:chExt cx="7970520" cy="4693920"/>
          </a:xfrm>
        </p:grpSpPr>
        <p:sp>
          <p:nvSpPr>
            <p:cNvPr id="3" name="Explosion: 8 Zacken 2">
              <a:extLst>
                <a:ext uri="{FF2B5EF4-FFF2-40B4-BE49-F238E27FC236}">
                  <a16:creationId xmlns:a16="http://schemas.microsoft.com/office/drawing/2014/main" id="{348F6320-C7A4-4DA6-BA71-285C2934BAF7}"/>
                </a:ext>
              </a:extLst>
            </p:cNvPr>
            <p:cNvSpPr/>
            <p:nvPr/>
          </p:nvSpPr>
          <p:spPr>
            <a:xfrm>
              <a:off x="1955800" y="934720"/>
              <a:ext cx="7970520" cy="4693920"/>
            </a:xfrm>
            <a:prstGeom prst="irregularSeal1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4800" dirty="0">
                <a:solidFill>
                  <a:srgbClr val="FF0000"/>
                </a:solidFill>
                <a:latin typeface="Myfont9" panose="02000503000000000000" pitchFamily="2" charset="0"/>
              </a:endParaRP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27271ED-8D57-483F-B20B-B059BC9A9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0399" y="2641544"/>
              <a:ext cx="4590686" cy="1280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8361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 advClick="0" advTm="2000">
        <p15:prstTrans prst="prestige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4" name="applause.wav"/>
          </p:stSnd>
        </p:sndAc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CFF266-69D2-4201-A9C0-5D976AEB6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Explosion: 8 Zacken 2">
            <a:extLst>
              <a:ext uri="{FF2B5EF4-FFF2-40B4-BE49-F238E27FC236}">
                <a16:creationId xmlns:a16="http://schemas.microsoft.com/office/drawing/2014/main" id="{348F6320-C7A4-4DA6-BA71-285C2934BAF7}"/>
              </a:ext>
            </a:extLst>
          </p:cNvPr>
          <p:cNvSpPr/>
          <p:nvPr/>
        </p:nvSpPr>
        <p:spPr>
          <a:xfrm>
            <a:off x="1955800" y="934720"/>
            <a:ext cx="7970520" cy="469392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800" dirty="0">
              <a:solidFill>
                <a:srgbClr val="FF0000"/>
              </a:solidFill>
              <a:latin typeface="Myfont9" panose="02000503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5539BE-63D0-45FD-BB55-15E635858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850" l="1615" r="97251">
                        <a14:foregroundMark x1="5601" y1="32757" x2="13333" y2="29296"/>
                        <a14:foregroundMark x1="9485" y1="11534" x2="10069" y2="12572"/>
                        <a14:foregroundMark x1="10928" y1="13495" x2="11340" y2="20646"/>
                        <a14:foregroundMark x1="4192" y1="17301" x2="5464" y2="14879"/>
                        <a14:foregroundMark x1="5911" y1="15456" x2="7045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120" y="5507714"/>
            <a:ext cx="4917440" cy="14650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AE7894D-8628-4A77-8844-6EEECDDA0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399" y="2641544"/>
            <a:ext cx="459068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3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"/>
    </mc:Choice>
    <mc:Fallback xmlns="">
      <p:transition advClick="0" advTm="6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CFF266-69D2-4201-A9C0-5D976AEB6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Explosion: 8 Zacken 2">
            <a:extLst>
              <a:ext uri="{FF2B5EF4-FFF2-40B4-BE49-F238E27FC236}">
                <a16:creationId xmlns:a16="http://schemas.microsoft.com/office/drawing/2014/main" id="{348F6320-C7A4-4DA6-BA71-285C2934BAF7}"/>
              </a:ext>
            </a:extLst>
          </p:cNvPr>
          <p:cNvSpPr/>
          <p:nvPr/>
        </p:nvSpPr>
        <p:spPr>
          <a:xfrm>
            <a:off x="1955800" y="934720"/>
            <a:ext cx="7970520" cy="469392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800" dirty="0">
              <a:solidFill>
                <a:srgbClr val="FF0000"/>
              </a:solidFill>
              <a:latin typeface="Myfont9" panose="02000503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5539BE-63D0-45FD-BB55-15E635858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850" l="1615" r="97251">
                        <a14:foregroundMark x1="5601" y1="32757" x2="13333" y2="29296"/>
                        <a14:foregroundMark x1="9485" y1="11534" x2="10069" y2="12572"/>
                        <a14:foregroundMark x1="10928" y1="13495" x2="11340" y2="20646"/>
                        <a14:foregroundMark x1="4192" y1="17301" x2="5464" y2="14879"/>
                        <a14:foregroundMark x1="5911" y1="15456" x2="7045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120" y="5507714"/>
            <a:ext cx="2494280" cy="14650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EAA8C31-DB03-4C5F-B46B-A72E78EA1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399" y="2641544"/>
            <a:ext cx="459068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">
        <p:sndAc>
          <p:stSnd>
            <p:snd r:embed="rId2" name="breeze.wav"/>
          </p:stSnd>
        </p:sndAc>
      </p:transition>
    </mc:Choice>
    <mc:Fallback xmlns="">
      <p:transition advClick="0" advTm="600">
        <p:sndAc>
          <p:stSnd>
            <p:snd r:embed="rId6" name="breeze.wav"/>
          </p:stSnd>
        </p:sndAc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CFF266-69D2-4201-A9C0-5D976AEB6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Explosion: 8 Zacken 2">
            <a:extLst>
              <a:ext uri="{FF2B5EF4-FFF2-40B4-BE49-F238E27FC236}">
                <a16:creationId xmlns:a16="http://schemas.microsoft.com/office/drawing/2014/main" id="{348F6320-C7A4-4DA6-BA71-285C2934BAF7}"/>
              </a:ext>
            </a:extLst>
          </p:cNvPr>
          <p:cNvSpPr/>
          <p:nvPr/>
        </p:nvSpPr>
        <p:spPr>
          <a:xfrm>
            <a:off x="1955800" y="934720"/>
            <a:ext cx="7970520" cy="469392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800" dirty="0">
              <a:solidFill>
                <a:srgbClr val="FF0000"/>
              </a:solidFill>
              <a:latin typeface="Myfont9" panose="02000503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5539BE-63D0-45FD-BB55-15E635858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850" l="1615" r="97251">
                        <a14:foregroundMark x1="5601" y1="32757" x2="13333" y2="29296"/>
                        <a14:foregroundMark x1="9485" y1="11534" x2="10069" y2="12572"/>
                        <a14:foregroundMark x1="10928" y1="13495" x2="11340" y2="20646"/>
                        <a14:foregroundMark x1="4192" y1="17301" x2="5464" y2="14879"/>
                        <a14:foregroundMark x1="5911" y1="15456" x2="7045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0" y="5507714"/>
            <a:ext cx="4648200" cy="14650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91D2E95-648C-4225-9EBB-74FCE6278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399" y="2641544"/>
            <a:ext cx="459068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"/>
    </mc:Choice>
    <mc:Fallback xmlns="">
      <p:transition advClick="0" advTm="6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CFF266-69D2-4201-A9C0-5D976AEB6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Explosion: 8 Zacken 2">
            <a:extLst>
              <a:ext uri="{FF2B5EF4-FFF2-40B4-BE49-F238E27FC236}">
                <a16:creationId xmlns:a16="http://schemas.microsoft.com/office/drawing/2014/main" id="{348F6320-C7A4-4DA6-BA71-285C2934BAF7}"/>
              </a:ext>
            </a:extLst>
          </p:cNvPr>
          <p:cNvSpPr/>
          <p:nvPr/>
        </p:nvSpPr>
        <p:spPr>
          <a:xfrm>
            <a:off x="1955800" y="934720"/>
            <a:ext cx="7970520" cy="469392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800" dirty="0">
              <a:solidFill>
                <a:srgbClr val="FF0000"/>
              </a:solidFill>
              <a:latin typeface="Myfont9" panose="02000503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5539BE-63D0-45FD-BB55-15E635858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850" l="1615" r="97251">
                        <a14:foregroundMark x1="5601" y1="32757" x2="13333" y2="29296"/>
                        <a14:foregroundMark x1="9485" y1="11534" x2="10069" y2="12572"/>
                        <a14:foregroundMark x1="10928" y1="13495" x2="11340" y2="20646"/>
                        <a14:foregroundMark x1="4192" y1="17301" x2="5464" y2="14879"/>
                        <a14:foregroundMark x1="5911" y1="15456" x2="7045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0" y="5507714"/>
            <a:ext cx="2705100" cy="14650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7FFDB10-8D15-4D7B-85FE-C8F31D3ED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399" y="2641544"/>
            <a:ext cx="459068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">
        <p:sndAc>
          <p:stSnd>
            <p:snd r:embed="rId2" name="breeze.wav"/>
          </p:stSnd>
        </p:sndAc>
      </p:transition>
    </mc:Choice>
    <mc:Fallback xmlns="">
      <p:transition advClick="0" advTm="600">
        <p:sndAc>
          <p:stSnd>
            <p:snd r:embed="rId6" name="breez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C40B32AB-AE36-4199-A6BF-A6538EEEF3ED}"/>
                </a:ext>
              </a:extLst>
            </p:cNvPr>
            <p:cNvGrpSpPr/>
            <p:nvPr/>
          </p:nvGrpSpPr>
          <p:grpSpPr>
            <a:xfrm>
              <a:off x="4789378" y="2302815"/>
              <a:ext cx="829128" cy="560881"/>
              <a:chOff x="5037438" y="1978331"/>
              <a:chExt cx="829128" cy="560881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184ACD85-DEAD-406B-9ED6-AF95658D1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44" name="Rechteck 543">
                <a:extLst>
                  <a:ext uri="{FF2B5EF4-FFF2-40B4-BE49-F238E27FC236}">
                    <a16:creationId xmlns:a16="http://schemas.microsoft.com/office/drawing/2014/main" id="{EBFA6317-178C-4169-8A00-3C481A6E349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839D3D8C-F543-4E93-9BE6-E892D301D975}"/>
                </a:ext>
              </a:extLst>
            </p:cNvPr>
            <p:cNvGrpSpPr/>
            <p:nvPr/>
          </p:nvGrpSpPr>
          <p:grpSpPr>
            <a:xfrm rot="10800000">
              <a:off x="7293952" y="2302815"/>
              <a:ext cx="830394" cy="554784"/>
              <a:chOff x="3315542" y="1228541"/>
              <a:chExt cx="830394" cy="554784"/>
            </a:xfrm>
          </p:grpSpPr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5B17307-EC53-4D37-BFE6-D32A41972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45" name="L-Form 544">
                <a:extLst>
                  <a:ext uri="{FF2B5EF4-FFF2-40B4-BE49-F238E27FC236}">
                    <a16:creationId xmlns:a16="http://schemas.microsoft.com/office/drawing/2014/main" id="{030497D6-3537-40DC-99A4-8662B82F0815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2E00D534-FCDC-485B-8817-B762E41BD158}"/>
                </a:ext>
              </a:extLst>
            </p:cNvPr>
            <p:cNvGrpSpPr/>
            <p:nvPr/>
          </p:nvGrpSpPr>
          <p:grpSpPr>
            <a:xfrm>
              <a:off x="6041665" y="2302815"/>
              <a:ext cx="829128" cy="560882"/>
              <a:chOff x="5352507" y="1301090"/>
              <a:chExt cx="829128" cy="560882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2D1CF96E-283B-4581-BA93-BFF0C4109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96" name="L-Form 95">
                <a:extLst>
                  <a:ext uri="{FF2B5EF4-FFF2-40B4-BE49-F238E27FC236}">
                    <a16:creationId xmlns:a16="http://schemas.microsoft.com/office/drawing/2014/main" id="{CD86042B-6FA7-4024-8C0D-AE4746785ED5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CF53BB8C-6D6C-4FE0-8304-6F0E2D9A0E91}"/>
                </a:ext>
              </a:extLst>
            </p:cNvPr>
            <p:cNvGrpSpPr/>
            <p:nvPr/>
          </p:nvGrpSpPr>
          <p:grpSpPr>
            <a:xfrm>
              <a:off x="8547503" y="2302815"/>
              <a:ext cx="823031" cy="560881"/>
              <a:chOff x="7431924" y="1310969"/>
              <a:chExt cx="823031" cy="560881"/>
            </a:xfrm>
          </p:grpSpPr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D1407CBE-34E6-4149-893A-F9918F3D7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100" name="Rechteck 99">
                <a:extLst>
                  <a:ext uri="{FF2B5EF4-FFF2-40B4-BE49-F238E27FC236}">
                    <a16:creationId xmlns:a16="http://schemas.microsoft.com/office/drawing/2014/main" id="{0ABAA6C3-C167-4B32-9CDC-AAB69443D7A3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uppieren 552">
              <a:extLst>
                <a:ext uri="{FF2B5EF4-FFF2-40B4-BE49-F238E27FC236}">
                  <a16:creationId xmlns:a16="http://schemas.microsoft.com/office/drawing/2014/main" id="{AA7F608C-7C25-41DE-A2EC-917E245C2C01}"/>
                </a:ext>
              </a:extLst>
            </p:cNvPr>
            <p:cNvGrpSpPr/>
            <p:nvPr/>
          </p:nvGrpSpPr>
          <p:grpSpPr>
            <a:xfrm rot="10800000">
              <a:off x="2275179" y="3887999"/>
              <a:ext cx="830394" cy="554784"/>
              <a:chOff x="3315542" y="1228541"/>
              <a:chExt cx="830394" cy="554784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D4E557E-689B-4AE6-A52C-C9E6CE110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67" name="L-Form 566">
                <a:extLst>
                  <a:ext uri="{FF2B5EF4-FFF2-40B4-BE49-F238E27FC236}">
                    <a16:creationId xmlns:a16="http://schemas.microsoft.com/office/drawing/2014/main" id="{65CAF8EA-3AC9-47BD-8276-10C5D6493E5D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5" name="Gruppieren 554">
              <a:extLst>
                <a:ext uri="{FF2B5EF4-FFF2-40B4-BE49-F238E27FC236}">
                  <a16:creationId xmlns:a16="http://schemas.microsoft.com/office/drawing/2014/main" id="{AF2F4971-3F21-402E-BEEC-20E78D52E488}"/>
                </a:ext>
              </a:extLst>
            </p:cNvPr>
            <p:cNvGrpSpPr/>
            <p:nvPr/>
          </p:nvGrpSpPr>
          <p:grpSpPr>
            <a:xfrm>
              <a:off x="1022892" y="3887999"/>
              <a:ext cx="829128" cy="560882"/>
              <a:chOff x="5352507" y="1301090"/>
              <a:chExt cx="829128" cy="560882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4AFE630A-8A03-45C3-B07A-5800AD159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3" name="L-Form 562">
                <a:extLst>
                  <a:ext uri="{FF2B5EF4-FFF2-40B4-BE49-F238E27FC236}">
                    <a16:creationId xmlns:a16="http://schemas.microsoft.com/office/drawing/2014/main" id="{689C3326-CDBC-4BB1-8EC3-CDF5469FAD09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1320800"/>
            <a:ext cx="8868086" cy="4856480"/>
          </a:xfrm>
          <a:prstGeom prst="corner">
            <a:avLst>
              <a:gd name="adj1" fmla="val 78632"/>
              <a:gd name="adj2" fmla="val 10571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3998663" y="188272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E468CD-E124-42D7-BAC3-4D1175834D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CFF266-69D2-4201-A9C0-5D976AEB6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Explosion: 8 Zacken 2">
            <a:extLst>
              <a:ext uri="{FF2B5EF4-FFF2-40B4-BE49-F238E27FC236}">
                <a16:creationId xmlns:a16="http://schemas.microsoft.com/office/drawing/2014/main" id="{348F6320-C7A4-4DA6-BA71-285C2934BAF7}"/>
              </a:ext>
            </a:extLst>
          </p:cNvPr>
          <p:cNvSpPr/>
          <p:nvPr/>
        </p:nvSpPr>
        <p:spPr>
          <a:xfrm>
            <a:off x="1955800" y="934720"/>
            <a:ext cx="7970520" cy="469392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800" dirty="0">
              <a:solidFill>
                <a:srgbClr val="FF0000"/>
              </a:solidFill>
              <a:latin typeface="Myfont9" panose="02000503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5539BE-63D0-45FD-BB55-15E635858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850" l="1615" r="97251">
                        <a14:foregroundMark x1="5601" y1="32757" x2="13333" y2="29296"/>
                        <a14:foregroundMark x1="9485" y1="11534" x2="10069" y2="12572"/>
                        <a14:foregroundMark x1="10928" y1="13495" x2="11340" y2="20646"/>
                        <a14:foregroundMark x1="4192" y1="17301" x2="5464" y2="14879"/>
                        <a14:foregroundMark x1="5911" y1="15456" x2="7045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5507714"/>
            <a:ext cx="4851400" cy="14650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275F723-B738-4699-A00D-133CD8C51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399" y="2641544"/>
            <a:ext cx="459068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"/>
    </mc:Choice>
    <mc:Fallback xmlns="">
      <p:transition advClick="0" advTm="6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CFF266-69D2-4201-A9C0-5D976AEB6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Explosion: 8 Zacken 2">
            <a:extLst>
              <a:ext uri="{FF2B5EF4-FFF2-40B4-BE49-F238E27FC236}">
                <a16:creationId xmlns:a16="http://schemas.microsoft.com/office/drawing/2014/main" id="{348F6320-C7A4-4DA6-BA71-285C2934BAF7}"/>
              </a:ext>
            </a:extLst>
          </p:cNvPr>
          <p:cNvSpPr/>
          <p:nvPr/>
        </p:nvSpPr>
        <p:spPr>
          <a:xfrm>
            <a:off x="1955800" y="934720"/>
            <a:ext cx="7970520" cy="469392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800" dirty="0">
              <a:solidFill>
                <a:srgbClr val="FF0000"/>
              </a:solidFill>
              <a:latin typeface="Myfont9" panose="02000503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5539BE-63D0-45FD-BB55-15E635858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850" l="1615" r="97251">
                        <a14:foregroundMark x1="5601" y1="32757" x2="13333" y2="29296"/>
                        <a14:foregroundMark x1="9485" y1="11534" x2="10069" y2="12572"/>
                        <a14:foregroundMark x1="10928" y1="13495" x2="11340" y2="20646"/>
                        <a14:foregroundMark x1="4192" y1="17301" x2="5464" y2="14879"/>
                        <a14:foregroundMark x1="5911" y1="15456" x2="7045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5507714"/>
            <a:ext cx="2273300" cy="14650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85C57DE-C166-4C74-AAA7-FD636F94F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399" y="2641544"/>
            <a:ext cx="459068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">
        <p:sndAc>
          <p:stSnd>
            <p:snd r:embed="rId2" name="breeze.wav"/>
          </p:stSnd>
        </p:sndAc>
      </p:transition>
    </mc:Choice>
    <mc:Fallback xmlns="">
      <p:transition advClick="0" advTm="600">
        <p:sndAc>
          <p:stSnd>
            <p:snd r:embed="rId6" name="breeze.wav"/>
          </p:stSnd>
        </p:sndAc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CFF266-69D2-4201-A9C0-5D976AEB6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Explosion: 8 Zacken 2">
            <a:extLst>
              <a:ext uri="{FF2B5EF4-FFF2-40B4-BE49-F238E27FC236}">
                <a16:creationId xmlns:a16="http://schemas.microsoft.com/office/drawing/2014/main" id="{348F6320-C7A4-4DA6-BA71-285C2934BAF7}"/>
              </a:ext>
            </a:extLst>
          </p:cNvPr>
          <p:cNvSpPr/>
          <p:nvPr/>
        </p:nvSpPr>
        <p:spPr>
          <a:xfrm>
            <a:off x="1955800" y="934720"/>
            <a:ext cx="7970520" cy="469392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800" dirty="0">
              <a:solidFill>
                <a:srgbClr val="FF0000"/>
              </a:solidFill>
              <a:latin typeface="Myfont9" panose="02000503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5539BE-63D0-45FD-BB55-15E635858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850" l="1615" r="97251">
                        <a14:foregroundMark x1="5601" y1="32757" x2="13333" y2="29296"/>
                        <a14:foregroundMark x1="9485" y1="11534" x2="10069" y2="12572"/>
                        <a14:foregroundMark x1="10928" y1="13495" x2="11340" y2="20646"/>
                        <a14:foregroundMark x1="4192" y1="17301" x2="5464" y2="14879"/>
                        <a14:foregroundMark x1="5911" y1="15456" x2="7045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5507714"/>
            <a:ext cx="4318000" cy="14650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31686DF-9213-4230-BBED-8FC2CF068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399" y="2641544"/>
            <a:ext cx="459068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7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"/>
    </mc:Choice>
    <mc:Fallback xmlns="">
      <p:transition advClick="0" advTm="6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CFF266-69D2-4201-A9C0-5D976AEB6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Explosion: 8 Zacken 2">
            <a:extLst>
              <a:ext uri="{FF2B5EF4-FFF2-40B4-BE49-F238E27FC236}">
                <a16:creationId xmlns:a16="http://schemas.microsoft.com/office/drawing/2014/main" id="{348F6320-C7A4-4DA6-BA71-285C2934BAF7}"/>
              </a:ext>
            </a:extLst>
          </p:cNvPr>
          <p:cNvSpPr/>
          <p:nvPr/>
        </p:nvSpPr>
        <p:spPr>
          <a:xfrm>
            <a:off x="1955800" y="934720"/>
            <a:ext cx="7970520" cy="469392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800" dirty="0">
              <a:solidFill>
                <a:srgbClr val="FF0000"/>
              </a:solidFill>
              <a:latin typeface="Myfont9" panose="02000503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5539BE-63D0-45FD-BB55-15E635858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850" l="1615" r="97251">
                        <a14:foregroundMark x1="5601" y1="32757" x2="13333" y2="29296"/>
                        <a14:foregroundMark x1="9485" y1="11534" x2="10069" y2="12572"/>
                        <a14:foregroundMark x1="10928" y1="13495" x2="11340" y2="20646"/>
                        <a14:foregroundMark x1="4192" y1="17301" x2="5464" y2="14879"/>
                        <a14:foregroundMark x1="5911" y1="15456" x2="7045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5507714"/>
            <a:ext cx="1574800" cy="14650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AA9DCF5-0451-411A-ABE1-6FF799406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399" y="2641544"/>
            <a:ext cx="459068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">
        <p:sndAc>
          <p:stSnd>
            <p:snd r:embed="rId2" name="breeze.wav"/>
          </p:stSnd>
        </p:sndAc>
      </p:transition>
    </mc:Choice>
    <mc:Fallback xmlns="">
      <p:transition advClick="0" advTm="600">
        <p:sndAc>
          <p:stSnd>
            <p:snd r:embed="rId6" name="breeze.wav"/>
          </p:stSnd>
        </p:sndAc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CFF266-69D2-4201-A9C0-5D976AEB6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Explosion: 8 Zacken 2">
            <a:extLst>
              <a:ext uri="{FF2B5EF4-FFF2-40B4-BE49-F238E27FC236}">
                <a16:creationId xmlns:a16="http://schemas.microsoft.com/office/drawing/2014/main" id="{348F6320-C7A4-4DA6-BA71-285C2934BAF7}"/>
              </a:ext>
            </a:extLst>
          </p:cNvPr>
          <p:cNvSpPr/>
          <p:nvPr/>
        </p:nvSpPr>
        <p:spPr>
          <a:xfrm>
            <a:off x="1955800" y="934720"/>
            <a:ext cx="7970520" cy="469392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800" dirty="0">
              <a:solidFill>
                <a:srgbClr val="FF0000"/>
              </a:solidFill>
              <a:latin typeface="Myfont9" panose="02000503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5539BE-63D0-45FD-BB55-15E635858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850" l="1615" r="97251">
                        <a14:foregroundMark x1="5601" y1="32757" x2="13333" y2="29296"/>
                        <a14:foregroundMark x1="9485" y1="11534" x2="10069" y2="12572"/>
                        <a14:foregroundMark x1="10928" y1="13495" x2="11340" y2="20646"/>
                        <a14:foregroundMark x1="4192" y1="17301" x2="5464" y2="14879"/>
                        <a14:foregroundMark x1="5911" y1="15456" x2="7045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5507714"/>
            <a:ext cx="4140200" cy="14650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BDC0591-36E8-4DA0-878E-AD46EA4D8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399" y="2641544"/>
            <a:ext cx="459068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"/>
    </mc:Choice>
    <mc:Fallback xmlns="">
      <p:transition advClick="0" advTm="6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CFF266-69D2-4201-A9C0-5D976AEB6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Explosion: 8 Zacken 2">
            <a:extLst>
              <a:ext uri="{FF2B5EF4-FFF2-40B4-BE49-F238E27FC236}">
                <a16:creationId xmlns:a16="http://schemas.microsoft.com/office/drawing/2014/main" id="{348F6320-C7A4-4DA6-BA71-285C2934BAF7}"/>
              </a:ext>
            </a:extLst>
          </p:cNvPr>
          <p:cNvSpPr/>
          <p:nvPr/>
        </p:nvSpPr>
        <p:spPr>
          <a:xfrm>
            <a:off x="1955800" y="934720"/>
            <a:ext cx="7970520" cy="469392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800" dirty="0">
              <a:solidFill>
                <a:srgbClr val="FF0000"/>
              </a:solidFill>
              <a:latin typeface="Myfont9" panose="02000503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5539BE-63D0-45FD-BB55-15E635858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850" l="1615" r="97251">
                        <a14:foregroundMark x1="5601" y1="32757" x2="13333" y2="29296"/>
                        <a14:foregroundMark x1="9485" y1="11534" x2="10069" y2="12572"/>
                        <a14:foregroundMark x1="10928" y1="13495" x2="11340" y2="20646"/>
                        <a14:foregroundMark x1="4192" y1="17301" x2="5464" y2="14879"/>
                        <a14:foregroundMark x1="5911" y1="15456" x2="7045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5507714"/>
            <a:ext cx="1511300" cy="14650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AFB6BE2-7A7B-4D13-9332-4078010B1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399" y="2641544"/>
            <a:ext cx="459068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2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">
        <p:sndAc>
          <p:stSnd>
            <p:snd r:embed="rId2" name="breeze.wav"/>
          </p:stSnd>
        </p:sndAc>
      </p:transition>
    </mc:Choice>
    <mc:Fallback xmlns="">
      <p:transition advClick="0" advTm="600">
        <p:sndAc>
          <p:stSnd>
            <p:snd r:embed="rId6" name="breeze.wav"/>
          </p:stSnd>
        </p:sndAc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CFF266-69D2-4201-A9C0-5D976AEB6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Explosion: 8 Zacken 2">
            <a:extLst>
              <a:ext uri="{FF2B5EF4-FFF2-40B4-BE49-F238E27FC236}">
                <a16:creationId xmlns:a16="http://schemas.microsoft.com/office/drawing/2014/main" id="{348F6320-C7A4-4DA6-BA71-285C2934BAF7}"/>
              </a:ext>
            </a:extLst>
          </p:cNvPr>
          <p:cNvSpPr/>
          <p:nvPr/>
        </p:nvSpPr>
        <p:spPr>
          <a:xfrm>
            <a:off x="1955800" y="934720"/>
            <a:ext cx="7970520" cy="469392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800" dirty="0">
              <a:solidFill>
                <a:srgbClr val="FF0000"/>
              </a:solidFill>
              <a:latin typeface="Myfont9" panose="02000503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5539BE-63D0-45FD-BB55-15E635858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850" l="1615" r="97251">
                        <a14:foregroundMark x1="5601" y1="32757" x2="13333" y2="29296"/>
                        <a14:foregroundMark x1="9485" y1="11534" x2="10069" y2="12572"/>
                        <a14:foregroundMark x1="10928" y1="13495" x2="11340" y2="20646"/>
                        <a14:foregroundMark x1="4192" y1="17301" x2="5464" y2="14879"/>
                        <a14:foregroundMark x1="5911" y1="15456" x2="7045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0" y="5507714"/>
            <a:ext cx="4102100" cy="14650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4961407-7224-4D8B-A8F3-68CAF91A6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399" y="2641544"/>
            <a:ext cx="459068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4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"/>
    </mc:Choice>
    <mc:Fallback xmlns="">
      <p:transition advClick="0" advTm="6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CFF266-69D2-4201-A9C0-5D976AEB6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Explosion: 8 Zacken 2">
            <a:extLst>
              <a:ext uri="{FF2B5EF4-FFF2-40B4-BE49-F238E27FC236}">
                <a16:creationId xmlns:a16="http://schemas.microsoft.com/office/drawing/2014/main" id="{348F6320-C7A4-4DA6-BA71-285C2934BAF7}"/>
              </a:ext>
            </a:extLst>
          </p:cNvPr>
          <p:cNvSpPr/>
          <p:nvPr/>
        </p:nvSpPr>
        <p:spPr>
          <a:xfrm>
            <a:off x="1955800" y="934720"/>
            <a:ext cx="7970520" cy="469392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800" dirty="0">
              <a:solidFill>
                <a:srgbClr val="FF0000"/>
              </a:solidFill>
              <a:latin typeface="Myfont9" panose="02000503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5539BE-63D0-45FD-BB55-15E635858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850" l="1615" r="97251">
                        <a14:foregroundMark x1="5601" y1="32757" x2="13333" y2="29296"/>
                        <a14:foregroundMark x1="9485" y1="11534" x2="10069" y2="12572"/>
                        <a14:foregroundMark x1="10928" y1="13495" x2="11340" y2="20646"/>
                        <a14:foregroundMark x1="4192" y1="17301" x2="5464" y2="14879"/>
                        <a14:foregroundMark x1="5911" y1="15456" x2="7045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0" y="5507714"/>
            <a:ext cx="1689100" cy="14650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FD2B816-3DB6-4364-AE1F-88525E355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399" y="2641544"/>
            <a:ext cx="459068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6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">
        <p:sndAc>
          <p:stSnd>
            <p:snd r:embed="rId2" name="breeze.wav"/>
          </p:stSnd>
        </p:sndAc>
      </p:transition>
    </mc:Choice>
    <mc:Fallback xmlns="">
      <p:transition advClick="0" advTm="600">
        <p:sndAc>
          <p:stSnd>
            <p:snd r:embed="rId6" name="breeze.wav"/>
          </p:stSnd>
        </p:sndAc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CFF266-69D2-4201-A9C0-5D976AEB6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Explosion: 8 Zacken 2">
            <a:extLst>
              <a:ext uri="{FF2B5EF4-FFF2-40B4-BE49-F238E27FC236}">
                <a16:creationId xmlns:a16="http://schemas.microsoft.com/office/drawing/2014/main" id="{348F6320-C7A4-4DA6-BA71-285C2934BAF7}"/>
              </a:ext>
            </a:extLst>
          </p:cNvPr>
          <p:cNvSpPr/>
          <p:nvPr/>
        </p:nvSpPr>
        <p:spPr>
          <a:xfrm>
            <a:off x="1955800" y="934720"/>
            <a:ext cx="7970520" cy="469392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800" dirty="0">
              <a:solidFill>
                <a:srgbClr val="FF0000"/>
              </a:solidFill>
              <a:latin typeface="Myfont9" panose="02000503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5539BE-63D0-45FD-BB55-15E635858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850" l="1615" r="97251">
                        <a14:foregroundMark x1="5601" y1="32757" x2="13333" y2="29296"/>
                        <a14:foregroundMark x1="9485" y1="11534" x2="10069" y2="12572"/>
                        <a14:foregroundMark x1="10928" y1="13495" x2="11340" y2="20646"/>
                        <a14:foregroundMark x1="4192" y1="17301" x2="5464" y2="14879"/>
                        <a14:foregroundMark x1="5911" y1="15456" x2="7045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2300" y="5507714"/>
            <a:ext cx="4216400" cy="14650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54EF34D-F865-4264-9687-833117EDE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399" y="2641544"/>
            <a:ext cx="459068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8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"/>
    </mc:Choice>
    <mc:Fallback xmlns="">
      <p:transition advClick="0" advTm="6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CFF266-69D2-4201-A9C0-5D976AEB6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Explosion: 8 Zacken 2">
            <a:extLst>
              <a:ext uri="{FF2B5EF4-FFF2-40B4-BE49-F238E27FC236}">
                <a16:creationId xmlns:a16="http://schemas.microsoft.com/office/drawing/2014/main" id="{348F6320-C7A4-4DA6-BA71-285C2934BAF7}"/>
              </a:ext>
            </a:extLst>
          </p:cNvPr>
          <p:cNvSpPr/>
          <p:nvPr/>
        </p:nvSpPr>
        <p:spPr>
          <a:xfrm>
            <a:off x="1955800" y="934720"/>
            <a:ext cx="7970520" cy="469392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800" dirty="0">
              <a:solidFill>
                <a:srgbClr val="FF0000"/>
              </a:solidFill>
              <a:latin typeface="Myfont9" panose="02000503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5539BE-63D0-45FD-BB55-15E635858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850" l="1615" r="97251">
                        <a14:foregroundMark x1="5601" y1="32757" x2="13333" y2="29296"/>
                        <a14:foregroundMark x1="9485" y1="11534" x2="10069" y2="12572"/>
                        <a14:foregroundMark x1="10928" y1="13495" x2="11340" y2="20646"/>
                        <a14:foregroundMark x1="4192" y1="17301" x2="5464" y2="14879"/>
                        <a14:foregroundMark x1="5911" y1="15456" x2="7045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2300" y="5507714"/>
            <a:ext cx="2095500" cy="14650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BDB24F2-ECB6-4016-82E2-333898AAD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399" y="2641544"/>
            <a:ext cx="459068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">
        <p:sndAc>
          <p:stSnd>
            <p:snd r:embed="rId2" name="breeze.wav"/>
          </p:stSnd>
        </p:sndAc>
      </p:transition>
    </mc:Choice>
    <mc:Fallback xmlns="">
      <p:transition advClick="0" advTm="600">
        <p:sndAc>
          <p:stSnd>
            <p:snd r:embed="rId6" name="breez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Grafik 47">
            <a:hlinkClick r:id="" action="ppaction://hlinkshowjump?jump=nextslide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1B6A445D-5AA2-49C5-8888-DC2382D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22" y="4555185"/>
            <a:ext cx="829128" cy="829128"/>
          </a:xfrm>
          <a:prstGeom prst="rect">
            <a:avLst/>
          </a:prstGeom>
        </p:spPr>
      </p:pic>
      <p:pic>
        <p:nvPicPr>
          <p:cNvPr id="50" name="Grafik 49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70797236-897A-402A-A486-4F3FB5F53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154" y="3554437"/>
            <a:ext cx="829128" cy="829128"/>
          </a:xfrm>
          <a:prstGeom prst="rect">
            <a:avLst/>
          </a:prstGeom>
        </p:spPr>
      </p:pic>
      <p:pic>
        <p:nvPicPr>
          <p:cNvPr id="52" name="Grafik 5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7856E6F-DDD9-4B52-B7B0-354A8AF4F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922" y="3554437"/>
            <a:ext cx="835224" cy="829128"/>
          </a:xfrm>
          <a:prstGeom prst="rect">
            <a:avLst/>
          </a:prstGeom>
        </p:spPr>
      </p:pic>
      <p:pic>
        <p:nvPicPr>
          <p:cNvPr id="54" name="Grafik 5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789E1010-3CCE-4877-82D5-13A0DF89D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54" y="2547593"/>
            <a:ext cx="835224" cy="829128"/>
          </a:xfrm>
          <a:prstGeom prst="rect">
            <a:avLst/>
          </a:prstGeom>
        </p:spPr>
      </p:pic>
      <p:pic>
        <p:nvPicPr>
          <p:cNvPr id="56" name="Grafik 5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7820B04-822E-47A6-9D07-4C0F277DF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22" y="2547593"/>
            <a:ext cx="829128" cy="835224"/>
          </a:xfrm>
          <a:prstGeom prst="rect">
            <a:avLst/>
          </a:prstGeom>
        </p:spPr>
      </p:pic>
      <p:pic>
        <p:nvPicPr>
          <p:cNvPr id="60" name="Grafik 59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39E76083-2E6A-40D3-9E5A-E056466A9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154" y="1473687"/>
            <a:ext cx="829128" cy="829128"/>
          </a:xfrm>
          <a:prstGeom prst="rect">
            <a:avLst/>
          </a:prstGeom>
        </p:spPr>
      </p:pic>
      <p:pic>
        <p:nvPicPr>
          <p:cNvPr id="62" name="Grafik 6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AAAE20A-407E-4D8C-B8C4-0ED648214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7922" y="1473687"/>
            <a:ext cx="829128" cy="902286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C40B32AB-AE36-4199-A6BF-A6538EEEF3ED}"/>
                </a:ext>
              </a:extLst>
            </p:cNvPr>
            <p:cNvGrpSpPr/>
            <p:nvPr/>
          </p:nvGrpSpPr>
          <p:grpSpPr>
            <a:xfrm>
              <a:off x="4789378" y="2302815"/>
              <a:ext cx="829128" cy="560881"/>
              <a:chOff x="5037438" y="1978331"/>
              <a:chExt cx="829128" cy="560881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184ACD85-DEAD-406B-9ED6-AF95658D1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44" name="Rechteck 543">
                <a:extLst>
                  <a:ext uri="{FF2B5EF4-FFF2-40B4-BE49-F238E27FC236}">
                    <a16:creationId xmlns:a16="http://schemas.microsoft.com/office/drawing/2014/main" id="{EBFA6317-178C-4169-8A00-3C481A6E349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839D3D8C-F543-4E93-9BE6-E892D301D975}"/>
                </a:ext>
              </a:extLst>
            </p:cNvPr>
            <p:cNvGrpSpPr/>
            <p:nvPr/>
          </p:nvGrpSpPr>
          <p:grpSpPr>
            <a:xfrm rot="10800000">
              <a:off x="7293952" y="2302815"/>
              <a:ext cx="830394" cy="554784"/>
              <a:chOff x="3315542" y="1228541"/>
              <a:chExt cx="830394" cy="554784"/>
            </a:xfrm>
          </p:grpSpPr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5B17307-EC53-4D37-BFE6-D32A41972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45" name="L-Form 544">
                <a:extLst>
                  <a:ext uri="{FF2B5EF4-FFF2-40B4-BE49-F238E27FC236}">
                    <a16:creationId xmlns:a16="http://schemas.microsoft.com/office/drawing/2014/main" id="{030497D6-3537-40DC-99A4-8662B82F0815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2E00D534-FCDC-485B-8817-B762E41BD158}"/>
                </a:ext>
              </a:extLst>
            </p:cNvPr>
            <p:cNvGrpSpPr/>
            <p:nvPr/>
          </p:nvGrpSpPr>
          <p:grpSpPr>
            <a:xfrm>
              <a:off x="6041665" y="2302815"/>
              <a:ext cx="829128" cy="560882"/>
              <a:chOff x="5352507" y="1301090"/>
              <a:chExt cx="829128" cy="560882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2D1CF96E-283B-4581-BA93-BFF0C4109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96" name="L-Form 95">
                <a:extLst>
                  <a:ext uri="{FF2B5EF4-FFF2-40B4-BE49-F238E27FC236}">
                    <a16:creationId xmlns:a16="http://schemas.microsoft.com/office/drawing/2014/main" id="{CD86042B-6FA7-4024-8C0D-AE4746785ED5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CF53BB8C-6D6C-4FE0-8304-6F0E2D9A0E91}"/>
                </a:ext>
              </a:extLst>
            </p:cNvPr>
            <p:cNvGrpSpPr/>
            <p:nvPr/>
          </p:nvGrpSpPr>
          <p:grpSpPr>
            <a:xfrm>
              <a:off x="8547503" y="2302815"/>
              <a:ext cx="823031" cy="560881"/>
              <a:chOff x="7431924" y="1310969"/>
              <a:chExt cx="823031" cy="560881"/>
            </a:xfrm>
          </p:grpSpPr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D1407CBE-34E6-4149-893A-F9918F3D7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100" name="Rechteck 99">
                <a:extLst>
                  <a:ext uri="{FF2B5EF4-FFF2-40B4-BE49-F238E27FC236}">
                    <a16:creationId xmlns:a16="http://schemas.microsoft.com/office/drawing/2014/main" id="{0ABAA6C3-C167-4B32-9CDC-AAB69443D7A3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uppieren 552">
              <a:extLst>
                <a:ext uri="{FF2B5EF4-FFF2-40B4-BE49-F238E27FC236}">
                  <a16:creationId xmlns:a16="http://schemas.microsoft.com/office/drawing/2014/main" id="{AA7F608C-7C25-41DE-A2EC-917E245C2C01}"/>
                </a:ext>
              </a:extLst>
            </p:cNvPr>
            <p:cNvGrpSpPr/>
            <p:nvPr/>
          </p:nvGrpSpPr>
          <p:grpSpPr>
            <a:xfrm rot="10800000">
              <a:off x="2275179" y="3887999"/>
              <a:ext cx="830394" cy="554784"/>
              <a:chOff x="3315542" y="1228541"/>
              <a:chExt cx="830394" cy="554784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D4E557E-689B-4AE6-A52C-C9E6CE110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67" name="L-Form 566">
                <a:extLst>
                  <a:ext uri="{FF2B5EF4-FFF2-40B4-BE49-F238E27FC236}">
                    <a16:creationId xmlns:a16="http://schemas.microsoft.com/office/drawing/2014/main" id="{65CAF8EA-3AC9-47BD-8276-10C5D6493E5D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5" name="Gruppieren 554">
              <a:extLst>
                <a:ext uri="{FF2B5EF4-FFF2-40B4-BE49-F238E27FC236}">
                  <a16:creationId xmlns:a16="http://schemas.microsoft.com/office/drawing/2014/main" id="{AF2F4971-3F21-402E-BEEC-20E78D52E488}"/>
                </a:ext>
              </a:extLst>
            </p:cNvPr>
            <p:cNvGrpSpPr/>
            <p:nvPr/>
          </p:nvGrpSpPr>
          <p:grpSpPr>
            <a:xfrm>
              <a:off x="1022892" y="3887999"/>
              <a:ext cx="829128" cy="560882"/>
              <a:chOff x="5352507" y="1301090"/>
              <a:chExt cx="829128" cy="560882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4AFE630A-8A03-45C3-B07A-5800AD159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3" name="L-Form 562">
                <a:extLst>
                  <a:ext uri="{FF2B5EF4-FFF2-40B4-BE49-F238E27FC236}">
                    <a16:creationId xmlns:a16="http://schemas.microsoft.com/office/drawing/2014/main" id="{689C3326-CDBC-4BB1-8EC3-CDF5469FAD09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1320800"/>
            <a:ext cx="8868086" cy="4856480"/>
          </a:xfrm>
          <a:prstGeom prst="corner">
            <a:avLst>
              <a:gd name="adj1" fmla="val 78632"/>
              <a:gd name="adj2" fmla="val 8008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4E3D25E-4293-41B4-8EC5-DC29FC76679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2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CFF266-69D2-4201-A9C0-5D976AEB6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Explosion: 8 Zacken 2">
            <a:extLst>
              <a:ext uri="{FF2B5EF4-FFF2-40B4-BE49-F238E27FC236}">
                <a16:creationId xmlns:a16="http://schemas.microsoft.com/office/drawing/2014/main" id="{348F6320-C7A4-4DA6-BA71-285C2934BAF7}"/>
              </a:ext>
            </a:extLst>
          </p:cNvPr>
          <p:cNvSpPr/>
          <p:nvPr/>
        </p:nvSpPr>
        <p:spPr>
          <a:xfrm>
            <a:off x="1955800" y="934720"/>
            <a:ext cx="7970520" cy="469392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800" dirty="0">
              <a:solidFill>
                <a:srgbClr val="FF0000"/>
              </a:solidFill>
              <a:latin typeface="Myfont9" panose="02000503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704DB55-E35F-4A72-BCFE-42A2F7C1C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399" y="2641544"/>
            <a:ext cx="459068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"/>
    </mc:Choice>
    <mc:Fallback xmlns="">
      <p:transition advClick="0" advTm="6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CFF266-69D2-4201-A9C0-5D976AEB6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4619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">
        <p15:prstTrans prst="fracture"/>
        <p:sndAc>
          <p:stSnd>
            <p:snd r:embed="rId2" name="explode.wav"/>
          </p:stSnd>
        </p:sndAc>
      </p:transition>
    </mc:Choice>
    <mc:Fallback xmlns="">
      <p:transition spd="slow" advClick="0" advTm="600">
        <p:fade/>
        <p:sndAc>
          <p:stSnd>
            <p:snd r:embed="rId3" name="explod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5D94CD4B-90D1-48DA-B747-53432B623682}"/>
              </a:ext>
            </a:extLst>
          </p:cNvPr>
          <p:cNvSpPr/>
          <p:nvPr/>
        </p:nvSpPr>
        <p:spPr>
          <a:xfrm>
            <a:off x="541394" y="660777"/>
            <a:ext cx="242519" cy="536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8CB3CE1-9D5D-4A2F-A49D-70F739CEA745}"/>
              </a:ext>
            </a:extLst>
          </p:cNvPr>
          <p:cNvGrpSpPr/>
          <p:nvPr/>
        </p:nvGrpSpPr>
        <p:grpSpPr>
          <a:xfrm>
            <a:off x="10197922" y="1473687"/>
            <a:ext cx="1816456" cy="3910626"/>
            <a:chOff x="10152479" y="1112347"/>
            <a:chExt cx="1816456" cy="3910626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B6A445D-5AA2-49C5-8888-DC2382DC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2479" y="4193845"/>
              <a:ext cx="829128" cy="829128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0797236-897A-402A-A486-4F3FB5F5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3711" y="3193097"/>
              <a:ext cx="829128" cy="829128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856E6F-DDD9-4B52-B7B0-354A8AF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79" y="3193097"/>
              <a:ext cx="835224" cy="8291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89E1010-3CCE-4877-82D5-13A0DF89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3711" y="2186253"/>
              <a:ext cx="835224" cy="82912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E7820B04-822E-47A6-9D07-4C0F277D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2479" y="2186253"/>
              <a:ext cx="829128" cy="835224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39E76083-2E6A-40D3-9E5A-E056466A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33711" y="1112347"/>
              <a:ext cx="829128" cy="82912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AAAE20A-407E-4D8C-B8C4-0ED64821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2479" y="1112347"/>
              <a:ext cx="829128" cy="902286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81A770E-CA8C-4CD0-B434-3FD9D9420D6A}"/>
              </a:ext>
            </a:extLst>
          </p:cNvPr>
          <p:cNvGrpSpPr/>
          <p:nvPr/>
        </p:nvGrpSpPr>
        <p:grpSpPr>
          <a:xfrm>
            <a:off x="906562" y="1466693"/>
            <a:ext cx="8338017" cy="560882"/>
            <a:chOff x="1032517" y="2302815"/>
            <a:chExt cx="8338017" cy="560882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D4AB2E1-B334-4F14-B4E6-4C3E6827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517" y="2302815"/>
              <a:ext cx="829128" cy="560881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84ACD85-DEAD-406B-9ED6-AF95658D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378" y="2302815"/>
              <a:ext cx="829128" cy="560881"/>
            </a:xfrm>
            <a:prstGeom prst="rect">
              <a:avLst/>
            </a:prstGeom>
          </p:spPr>
        </p:pic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839D3D8C-F543-4E93-9BE6-E892D301D975}"/>
                </a:ext>
              </a:extLst>
            </p:cNvPr>
            <p:cNvGrpSpPr/>
            <p:nvPr/>
          </p:nvGrpSpPr>
          <p:grpSpPr>
            <a:xfrm rot="10800000">
              <a:off x="7293952" y="2302815"/>
              <a:ext cx="830394" cy="554784"/>
              <a:chOff x="3315542" y="1228541"/>
              <a:chExt cx="830394" cy="554784"/>
            </a:xfrm>
          </p:grpSpPr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5B17307-EC53-4D37-BFE6-D32A41972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45" name="L-Form 544">
                <a:extLst>
                  <a:ext uri="{FF2B5EF4-FFF2-40B4-BE49-F238E27FC236}">
                    <a16:creationId xmlns:a16="http://schemas.microsoft.com/office/drawing/2014/main" id="{030497D6-3537-40DC-99A4-8662B82F0815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14F00C3-604D-44B3-822B-B3317185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284804" y="2302816"/>
              <a:ext cx="829128" cy="560881"/>
            </a:xfrm>
            <a:prstGeom prst="rect">
              <a:avLst/>
            </a:prstGeom>
          </p:spPr>
        </p:pic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2E00D534-FCDC-485B-8817-B762E41BD158}"/>
                </a:ext>
              </a:extLst>
            </p:cNvPr>
            <p:cNvGrpSpPr/>
            <p:nvPr/>
          </p:nvGrpSpPr>
          <p:grpSpPr>
            <a:xfrm>
              <a:off x="6041665" y="2302815"/>
              <a:ext cx="829128" cy="560882"/>
              <a:chOff x="5352507" y="1301090"/>
              <a:chExt cx="829128" cy="560882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2D1CF96E-283B-4581-BA93-BFF0C4109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96" name="L-Form 95">
                <a:extLst>
                  <a:ext uri="{FF2B5EF4-FFF2-40B4-BE49-F238E27FC236}">
                    <a16:creationId xmlns:a16="http://schemas.microsoft.com/office/drawing/2014/main" id="{CD86042B-6FA7-4024-8C0D-AE4746785ED5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311F0A99-3970-443A-B725-1176F6F4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7091" y="2302816"/>
              <a:ext cx="829128" cy="560881"/>
            </a:xfrm>
            <a:prstGeom prst="rect">
              <a:avLst/>
            </a:prstGeom>
          </p:spPr>
        </p:pic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CF53BB8C-6D6C-4FE0-8304-6F0E2D9A0E91}"/>
                </a:ext>
              </a:extLst>
            </p:cNvPr>
            <p:cNvGrpSpPr/>
            <p:nvPr/>
          </p:nvGrpSpPr>
          <p:grpSpPr>
            <a:xfrm>
              <a:off x="8547503" y="2302815"/>
              <a:ext cx="823031" cy="560881"/>
              <a:chOff x="7431924" y="1310969"/>
              <a:chExt cx="823031" cy="560881"/>
            </a:xfrm>
          </p:grpSpPr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D1407CBE-34E6-4149-893A-F9918F3D7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100" name="Rechteck 99">
                <a:extLst>
                  <a:ext uri="{FF2B5EF4-FFF2-40B4-BE49-F238E27FC236}">
                    <a16:creationId xmlns:a16="http://schemas.microsoft.com/office/drawing/2014/main" id="{0ABAA6C3-C167-4B32-9CDC-AAB69443D7A3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5001E37A-0210-49F9-AD35-FD04322441C4}"/>
              </a:ext>
            </a:extLst>
          </p:cNvPr>
          <p:cNvGrpSpPr/>
          <p:nvPr/>
        </p:nvGrpSpPr>
        <p:grpSpPr>
          <a:xfrm>
            <a:off x="906562" y="2776810"/>
            <a:ext cx="8338017" cy="560882"/>
            <a:chOff x="1022892" y="3887999"/>
            <a:chExt cx="8338017" cy="560882"/>
          </a:xfrm>
        </p:grpSpPr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4B2B1837-B392-44D9-B0E9-D1CFDBD4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4922" y="3887999"/>
              <a:ext cx="829128" cy="560881"/>
            </a:xfrm>
            <a:prstGeom prst="rect">
              <a:avLst/>
            </a:prstGeom>
          </p:spPr>
        </p:pic>
        <p:grpSp>
          <p:nvGrpSpPr>
            <p:cNvPr id="552" name="Gruppieren 551">
              <a:extLst>
                <a:ext uri="{FF2B5EF4-FFF2-40B4-BE49-F238E27FC236}">
                  <a16:creationId xmlns:a16="http://schemas.microsoft.com/office/drawing/2014/main" id="{EF0250F8-6A6E-481A-B0CC-50F729A0D109}"/>
                </a:ext>
              </a:extLst>
            </p:cNvPr>
            <p:cNvGrpSpPr/>
            <p:nvPr/>
          </p:nvGrpSpPr>
          <p:grpSpPr>
            <a:xfrm>
              <a:off x="8531781" y="3887999"/>
              <a:ext cx="829128" cy="560881"/>
              <a:chOff x="5037438" y="1978331"/>
              <a:chExt cx="829128" cy="560881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825D5064-6398-431D-BFEC-8E34DE33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9" name="Rechteck 568">
                <a:extLst>
                  <a:ext uri="{FF2B5EF4-FFF2-40B4-BE49-F238E27FC236}">
                    <a16:creationId xmlns:a16="http://schemas.microsoft.com/office/drawing/2014/main" id="{36D7CC4C-8D1E-4588-B9CB-7678DCA736FB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uppieren 552">
              <a:extLst>
                <a:ext uri="{FF2B5EF4-FFF2-40B4-BE49-F238E27FC236}">
                  <a16:creationId xmlns:a16="http://schemas.microsoft.com/office/drawing/2014/main" id="{AA7F608C-7C25-41DE-A2EC-917E245C2C01}"/>
                </a:ext>
              </a:extLst>
            </p:cNvPr>
            <p:cNvGrpSpPr/>
            <p:nvPr/>
          </p:nvGrpSpPr>
          <p:grpSpPr>
            <a:xfrm rot="10800000">
              <a:off x="2275179" y="3887999"/>
              <a:ext cx="830394" cy="554784"/>
              <a:chOff x="3315542" y="1228541"/>
              <a:chExt cx="830394" cy="554784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D4E557E-689B-4AE6-A52C-C9E6CE110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67" name="L-Form 566">
                <a:extLst>
                  <a:ext uri="{FF2B5EF4-FFF2-40B4-BE49-F238E27FC236}">
                    <a16:creationId xmlns:a16="http://schemas.microsoft.com/office/drawing/2014/main" id="{65CAF8EA-3AC9-47BD-8276-10C5D6493E5D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4" name="Gruppieren 553">
              <a:extLst>
                <a:ext uri="{FF2B5EF4-FFF2-40B4-BE49-F238E27FC236}">
                  <a16:creationId xmlns:a16="http://schemas.microsoft.com/office/drawing/2014/main" id="{817512E9-65C5-4258-B118-B46651490451}"/>
                </a:ext>
              </a:extLst>
            </p:cNvPr>
            <p:cNvGrpSpPr/>
            <p:nvPr/>
          </p:nvGrpSpPr>
          <p:grpSpPr>
            <a:xfrm flipH="1">
              <a:off x="6027209" y="3887999"/>
              <a:ext cx="829128" cy="560882"/>
              <a:chOff x="4374090" y="1270474"/>
              <a:chExt cx="829128" cy="560882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6DE3299E-04A7-47C9-A987-A6A3AE8B4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5" name="L-Form 564">
                <a:extLst>
                  <a:ext uri="{FF2B5EF4-FFF2-40B4-BE49-F238E27FC236}">
                    <a16:creationId xmlns:a16="http://schemas.microsoft.com/office/drawing/2014/main" id="{9E898AA1-A9A4-4E96-BA27-786E83A960C0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5" name="Gruppieren 554">
              <a:extLst>
                <a:ext uri="{FF2B5EF4-FFF2-40B4-BE49-F238E27FC236}">
                  <a16:creationId xmlns:a16="http://schemas.microsoft.com/office/drawing/2014/main" id="{AF2F4971-3F21-402E-BEEC-20E78D52E488}"/>
                </a:ext>
              </a:extLst>
            </p:cNvPr>
            <p:cNvGrpSpPr/>
            <p:nvPr/>
          </p:nvGrpSpPr>
          <p:grpSpPr>
            <a:xfrm>
              <a:off x="1022892" y="3887999"/>
              <a:ext cx="829128" cy="560882"/>
              <a:chOff x="5352507" y="1301090"/>
              <a:chExt cx="829128" cy="560882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4AFE630A-8A03-45C3-B07A-5800AD159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3" name="L-Form 562">
                <a:extLst>
                  <a:ext uri="{FF2B5EF4-FFF2-40B4-BE49-F238E27FC236}">
                    <a16:creationId xmlns:a16="http://schemas.microsoft.com/office/drawing/2014/main" id="{689C3326-CDBC-4BB1-8EC3-CDF5469FAD09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3E36CBF4-B89B-4050-B660-6424525946AB}"/>
                </a:ext>
              </a:extLst>
            </p:cNvPr>
            <p:cNvGrpSpPr/>
            <p:nvPr/>
          </p:nvGrpSpPr>
          <p:grpSpPr>
            <a:xfrm>
              <a:off x="7279496" y="3887999"/>
              <a:ext cx="829128" cy="560882"/>
              <a:chOff x="6357882" y="1320109"/>
              <a:chExt cx="829128" cy="560882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A1EED838-DFCC-4808-979A-EDD06225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61" name="Rechteck 560">
                <a:extLst>
                  <a:ext uri="{FF2B5EF4-FFF2-40B4-BE49-F238E27FC236}">
                    <a16:creationId xmlns:a16="http://schemas.microsoft.com/office/drawing/2014/main" id="{4B9EB006-107A-44E3-AB1A-9CF8A44B585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uppieren 556">
              <a:extLst>
                <a:ext uri="{FF2B5EF4-FFF2-40B4-BE49-F238E27FC236}">
                  <a16:creationId xmlns:a16="http://schemas.microsoft.com/office/drawing/2014/main" id="{A46A9225-F24B-4542-8472-969D3D6F67F2}"/>
                </a:ext>
              </a:extLst>
            </p:cNvPr>
            <p:cNvGrpSpPr/>
            <p:nvPr/>
          </p:nvGrpSpPr>
          <p:grpSpPr>
            <a:xfrm>
              <a:off x="3528732" y="3887999"/>
              <a:ext cx="823031" cy="560881"/>
              <a:chOff x="7431924" y="1310969"/>
              <a:chExt cx="823031" cy="560881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265637A2-8F08-44F3-9BCA-2BC8F6D22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59" name="Rechteck 558">
                <a:extLst>
                  <a:ext uri="{FF2B5EF4-FFF2-40B4-BE49-F238E27FC236}">
                    <a16:creationId xmlns:a16="http://schemas.microsoft.com/office/drawing/2014/main" id="{F0733B12-EA85-4A36-87D8-2172D865B439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28D4FB9D-E27C-4417-8965-C8529E14E671}"/>
              </a:ext>
            </a:extLst>
          </p:cNvPr>
          <p:cNvGrpSpPr/>
          <p:nvPr/>
        </p:nvGrpSpPr>
        <p:grpSpPr>
          <a:xfrm>
            <a:off x="906562" y="4086927"/>
            <a:ext cx="8338017" cy="560882"/>
            <a:chOff x="1025308" y="5096878"/>
            <a:chExt cx="8338017" cy="560882"/>
          </a:xfrm>
        </p:grpSpPr>
        <p:pic>
          <p:nvPicPr>
            <p:cNvPr id="571" name="Grafik 570">
              <a:extLst>
                <a:ext uri="{FF2B5EF4-FFF2-40B4-BE49-F238E27FC236}">
                  <a16:creationId xmlns:a16="http://schemas.microsoft.com/office/drawing/2014/main" id="{E7D3758B-FDC0-4F6F-B78C-E8D47E1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197" y="5096878"/>
              <a:ext cx="829128" cy="560881"/>
            </a:xfrm>
            <a:prstGeom prst="rect">
              <a:avLst/>
            </a:prstGeom>
          </p:spPr>
        </p:pic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2AFC828-EB14-4D50-9798-EE287B6EB908}"/>
                </a:ext>
              </a:extLst>
            </p:cNvPr>
            <p:cNvGrpSpPr/>
            <p:nvPr/>
          </p:nvGrpSpPr>
          <p:grpSpPr>
            <a:xfrm>
              <a:off x="3529882" y="5096878"/>
              <a:ext cx="829128" cy="560881"/>
              <a:chOff x="5037438" y="1978331"/>
              <a:chExt cx="829128" cy="560881"/>
            </a:xfrm>
          </p:grpSpPr>
          <p:pic>
            <p:nvPicPr>
              <p:cNvPr id="588" name="Grafik 587">
                <a:extLst>
                  <a:ext uri="{FF2B5EF4-FFF2-40B4-BE49-F238E27FC236}">
                    <a16:creationId xmlns:a16="http://schemas.microsoft.com/office/drawing/2014/main" id="{69A24290-D01E-4B39-AA36-12E4FE25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C07BE9E4-D3D1-4DDE-AC37-913267232C2E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3" name="Gruppieren 572">
              <a:extLst>
                <a:ext uri="{FF2B5EF4-FFF2-40B4-BE49-F238E27FC236}">
                  <a16:creationId xmlns:a16="http://schemas.microsoft.com/office/drawing/2014/main" id="{B019060E-921E-4A8E-9352-444C19BC6985}"/>
                </a:ext>
              </a:extLst>
            </p:cNvPr>
            <p:cNvGrpSpPr/>
            <p:nvPr/>
          </p:nvGrpSpPr>
          <p:grpSpPr>
            <a:xfrm rot="10800000">
              <a:off x="6034456" y="5096878"/>
              <a:ext cx="830394" cy="554784"/>
              <a:chOff x="3315542" y="1228541"/>
              <a:chExt cx="830394" cy="554784"/>
            </a:xfrm>
          </p:grpSpPr>
          <p:pic>
            <p:nvPicPr>
              <p:cNvPr id="586" name="Grafik 585">
                <a:extLst>
                  <a:ext uri="{FF2B5EF4-FFF2-40B4-BE49-F238E27FC236}">
                    <a16:creationId xmlns:a16="http://schemas.microsoft.com/office/drawing/2014/main" id="{0BA43642-53B7-473C-9C10-2FA96AC2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587" name="L-Form 586">
                <a:extLst>
                  <a:ext uri="{FF2B5EF4-FFF2-40B4-BE49-F238E27FC236}">
                    <a16:creationId xmlns:a16="http://schemas.microsoft.com/office/drawing/2014/main" id="{A6353E78-9B73-4FFC-B10F-1C673CD63511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uppieren 573">
              <a:extLst>
                <a:ext uri="{FF2B5EF4-FFF2-40B4-BE49-F238E27FC236}">
                  <a16:creationId xmlns:a16="http://schemas.microsoft.com/office/drawing/2014/main" id="{E6B40038-2001-4F1F-9D2C-F59692812830}"/>
                </a:ext>
              </a:extLst>
            </p:cNvPr>
            <p:cNvGrpSpPr/>
            <p:nvPr/>
          </p:nvGrpSpPr>
          <p:grpSpPr>
            <a:xfrm flipH="1">
              <a:off x="1025308" y="5096878"/>
              <a:ext cx="829128" cy="560882"/>
              <a:chOff x="4374090" y="1270474"/>
              <a:chExt cx="829128" cy="560882"/>
            </a:xfrm>
          </p:grpSpPr>
          <p:pic>
            <p:nvPicPr>
              <p:cNvPr id="584" name="Grafik 583">
                <a:extLst>
                  <a:ext uri="{FF2B5EF4-FFF2-40B4-BE49-F238E27FC236}">
                    <a16:creationId xmlns:a16="http://schemas.microsoft.com/office/drawing/2014/main" id="{6CA78742-09B4-4208-9B45-158E5C13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5" name="L-Form 584">
                <a:extLst>
                  <a:ext uri="{FF2B5EF4-FFF2-40B4-BE49-F238E27FC236}">
                    <a16:creationId xmlns:a16="http://schemas.microsoft.com/office/drawing/2014/main" id="{81540F9E-309C-4149-AFDF-9EE2FE4522A3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B6C71C9-6D7E-4F97-B34E-73814BB7F255}"/>
                </a:ext>
              </a:extLst>
            </p:cNvPr>
            <p:cNvGrpSpPr/>
            <p:nvPr/>
          </p:nvGrpSpPr>
          <p:grpSpPr>
            <a:xfrm>
              <a:off x="4782169" y="5096878"/>
              <a:ext cx="829128" cy="560882"/>
              <a:chOff x="5352507" y="1301090"/>
              <a:chExt cx="829128" cy="560882"/>
            </a:xfrm>
          </p:grpSpPr>
          <p:pic>
            <p:nvPicPr>
              <p:cNvPr id="582" name="Grafik 581">
                <a:extLst>
                  <a:ext uri="{FF2B5EF4-FFF2-40B4-BE49-F238E27FC236}">
                    <a16:creationId xmlns:a16="http://schemas.microsoft.com/office/drawing/2014/main" id="{AEA01480-70F4-4F83-9788-39303D3AE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3" name="L-Form 582">
                <a:extLst>
                  <a:ext uri="{FF2B5EF4-FFF2-40B4-BE49-F238E27FC236}">
                    <a16:creationId xmlns:a16="http://schemas.microsoft.com/office/drawing/2014/main" id="{B546E153-7196-4339-96B5-728DF25D0F13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6" name="Gruppieren 575">
              <a:extLst>
                <a:ext uri="{FF2B5EF4-FFF2-40B4-BE49-F238E27FC236}">
                  <a16:creationId xmlns:a16="http://schemas.microsoft.com/office/drawing/2014/main" id="{0F68DB6E-03A5-4F85-92A3-074B52D11904}"/>
                </a:ext>
              </a:extLst>
            </p:cNvPr>
            <p:cNvGrpSpPr/>
            <p:nvPr/>
          </p:nvGrpSpPr>
          <p:grpSpPr>
            <a:xfrm>
              <a:off x="2277595" y="5096878"/>
              <a:ext cx="829128" cy="560882"/>
              <a:chOff x="6357882" y="1320109"/>
              <a:chExt cx="829128" cy="560882"/>
            </a:xfrm>
          </p:grpSpPr>
          <p:pic>
            <p:nvPicPr>
              <p:cNvPr id="580" name="Grafik 579">
                <a:extLst>
                  <a:ext uri="{FF2B5EF4-FFF2-40B4-BE49-F238E27FC236}">
                    <a16:creationId xmlns:a16="http://schemas.microsoft.com/office/drawing/2014/main" id="{01AD9342-8D92-4DB5-8B97-5FA7DED51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581" name="Rechteck 580">
                <a:extLst>
                  <a:ext uri="{FF2B5EF4-FFF2-40B4-BE49-F238E27FC236}">
                    <a16:creationId xmlns:a16="http://schemas.microsoft.com/office/drawing/2014/main" id="{2F856A89-688B-4518-A334-4B8C7137B8C3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uppieren 576">
              <a:extLst>
                <a:ext uri="{FF2B5EF4-FFF2-40B4-BE49-F238E27FC236}">
                  <a16:creationId xmlns:a16="http://schemas.microsoft.com/office/drawing/2014/main" id="{FAEF0DF3-AA4E-4C1C-A9A5-AB92D8818800}"/>
                </a:ext>
              </a:extLst>
            </p:cNvPr>
            <p:cNvGrpSpPr/>
            <p:nvPr/>
          </p:nvGrpSpPr>
          <p:grpSpPr>
            <a:xfrm>
              <a:off x="7288009" y="5096878"/>
              <a:ext cx="823031" cy="560881"/>
              <a:chOff x="7431924" y="1310969"/>
              <a:chExt cx="823031" cy="560881"/>
            </a:xfrm>
          </p:grpSpPr>
          <p:pic>
            <p:nvPicPr>
              <p:cNvPr id="578" name="Grafik 577">
                <a:extLst>
                  <a:ext uri="{FF2B5EF4-FFF2-40B4-BE49-F238E27FC236}">
                    <a16:creationId xmlns:a16="http://schemas.microsoft.com/office/drawing/2014/main" id="{B05608CE-1BF2-4A71-A008-E27E713F2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C06EEDD3-6FC8-466D-A627-91AFC79E35D8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94AEB3-8B83-4EA8-86D9-7C01AA3587C1}"/>
              </a:ext>
            </a:extLst>
          </p:cNvPr>
          <p:cNvGrpSpPr/>
          <p:nvPr/>
        </p:nvGrpSpPr>
        <p:grpSpPr>
          <a:xfrm>
            <a:off x="906562" y="5397045"/>
            <a:ext cx="8338017" cy="560882"/>
            <a:chOff x="1025308" y="5730139"/>
            <a:chExt cx="8338017" cy="560882"/>
          </a:xfrm>
        </p:grpSpPr>
        <p:pic>
          <p:nvPicPr>
            <p:cNvPr id="591" name="Grafik 590">
              <a:extLst>
                <a:ext uri="{FF2B5EF4-FFF2-40B4-BE49-F238E27FC236}">
                  <a16:creationId xmlns:a16="http://schemas.microsoft.com/office/drawing/2014/main" id="{377B6402-BFFC-40BA-9C1C-46D87880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498" y="5730139"/>
              <a:ext cx="829128" cy="560881"/>
            </a:xfrm>
            <a:prstGeom prst="rect">
              <a:avLst/>
            </a:prstGeom>
          </p:spPr>
        </p:pic>
        <p:grpSp>
          <p:nvGrpSpPr>
            <p:cNvPr id="592" name="Gruppieren 591">
              <a:extLst>
                <a:ext uri="{FF2B5EF4-FFF2-40B4-BE49-F238E27FC236}">
                  <a16:creationId xmlns:a16="http://schemas.microsoft.com/office/drawing/2014/main" id="{95E965EC-1F52-40E6-B404-2643EF9297FA}"/>
                </a:ext>
              </a:extLst>
            </p:cNvPr>
            <p:cNvGrpSpPr/>
            <p:nvPr/>
          </p:nvGrpSpPr>
          <p:grpSpPr>
            <a:xfrm>
              <a:off x="6028359" y="5730139"/>
              <a:ext cx="829128" cy="560881"/>
              <a:chOff x="5037438" y="1978331"/>
              <a:chExt cx="829128" cy="560881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BBE6A0E4-042F-41EB-849B-B34CB7865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438" y="197833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3856E76F-22CC-4296-9BE4-90746DB0C0C7}"/>
                  </a:ext>
                </a:extLst>
              </p:cNvPr>
              <p:cNvSpPr/>
              <p:nvPr/>
            </p:nvSpPr>
            <p:spPr>
              <a:xfrm>
                <a:off x="5046375" y="1988771"/>
                <a:ext cx="811254" cy="54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86BF3F54-15B8-470B-B733-FD6469B70C51}"/>
                </a:ext>
              </a:extLst>
            </p:cNvPr>
            <p:cNvGrpSpPr/>
            <p:nvPr/>
          </p:nvGrpSpPr>
          <p:grpSpPr>
            <a:xfrm rot="10800000">
              <a:off x="8532931" y="5730139"/>
              <a:ext cx="830394" cy="554784"/>
              <a:chOff x="3315542" y="1228541"/>
              <a:chExt cx="830394" cy="554784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93685EB6-6067-4E0B-A73C-16FEE092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6808" y="1228541"/>
                <a:ext cx="829128" cy="554784"/>
              </a:xfrm>
              <a:prstGeom prst="rect">
                <a:avLst/>
              </a:prstGeom>
            </p:spPr>
          </p:pic>
          <p:sp>
            <p:nvSpPr>
              <p:cNvPr id="607" name="L-Form 606">
                <a:extLst>
                  <a:ext uri="{FF2B5EF4-FFF2-40B4-BE49-F238E27FC236}">
                    <a16:creationId xmlns:a16="http://schemas.microsoft.com/office/drawing/2014/main" id="{9697E6A7-D157-4EB3-9A65-1B834E58AE3E}"/>
                  </a:ext>
                </a:extLst>
              </p:cNvPr>
              <p:cNvSpPr/>
              <p:nvPr/>
            </p:nvSpPr>
            <p:spPr>
              <a:xfrm flipH="1">
                <a:off x="3315542" y="1229437"/>
                <a:ext cx="823031" cy="553888"/>
              </a:xfrm>
              <a:prstGeom prst="corner">
                <a:avLst>
                  <a:gd name="adj1" fmla="val 47034"/>
                  <a:gd name="adj2" fmla="val 953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uppieren 593">
              <a:extLst>
                <a:ext uri="{FF2B5EF4-FFF2-40B4-BE49-F238E27FC236}">
                  <a16:creationId xmlns:a16="http://schemas.microsoft.com/office/drawing/2014/main" id="{A3052B63-6BC0-42C5-9361-D33B222B14AD}"/>
                </a:ext>
              </a:extLst>
            </p:cNvPr>
            <p:cNvGrpSpPr/>
            <p:nvPr/>
          </p:nvGrpSpPr>
          <p:grpSpPr>
            <a:xfrm flipH="1">
              <a:off x="3523785" y="5730139"/>
              <a:ext cx="829128" cy="560882"/>
              <a:chOff x="4374090" y="1270474"/>
              <a:chExt cx="829128" cy="560882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E742565E-23FB-429F-91EF-4FB76D7CB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090" y="1270475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5" name="L-Form 604">
                <a:extLst>
                  <a:ext uri="{FF2B5EF4-FFF2-40B4-BE49-F238E27FC236}">
                    <a16:creationId xmlns:a16="http://schemas.microsoft.com/office/drawing/2014/main" id="{CF69FCE2-CEFE-40A8-9F7C-E2A6DFB6F4B5}"/>
                  </a:ext>
                </a:extLst>
              </p:cNvPr>
              <p:cNvSpPr/>
              <p:nvPr/>
            </p:nvSpPr>
            <p:spPr>
              <a:xfrm>
                <a:off x="4669396" y="1270474"/>
                <a:ext cx="531007" cy="560882"/>
              </a:xfrm>
              <a:prstGeom prst="corner">
                <a:avLst>
                  <a:gd name="adj1" fmla="val 103141"/>
                  <a:gd name="adj2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uppieren 594">
              <a:extLst>
                <a:ext uri="{FF2B5EF4-FFF2-40B4-BE49-F238E27FC236}">
                  <a16:creationId xmlns:a16="http://schemas.microsoft.com/office/drawing/2014/main" id="{C9A6E0EF-7F47-46DA-9DED-BAFA4EBA94FD}"/>
                </a:ext>
              </a:extLst>
            </p:cNvPr>
            <p:cNvGrpSpPr/>
            <p:nvPr/>
          </p:nvGrpSpPr>
          <p:grpSpPr>
            <a:xfrm>
              <a:off x="7280646" y="5730139"/>
              <a:ext cx="829128" cy="560882"/>
              <a:chOff x="5352507" y="1301090"/>
              <a:chExt cx="829128" cy="560882"/>
            </a:xfrm>
          </p:grpSpPr>
          <p:pic>
            <p:nvPicPr>
              <p:cNvPr id="602" name="Grafik 601">
                <a:extLst>
                  <a:ext uri="{FF2B5EF4-FFF2-40B4-BE49-F238E27FC236}">
                    <a16:creationId xmlns:a16="http://schemas.microsoft.com/office/drawing/2014/main" id="{3374A794-0309-430B-9335-6FAE5B0E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52507" y="1301091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3" name="L-Form 602">
                <a:extLst>
                  <a:ext uri="{FF2B5EF4-FFF2-40B4-BE49-F238E27FC236}">
                    <a16:creationId xmlns:a16="http://schemas.microsoft.com/office/drawing/2014/main" id="{2907475E-D857-4990-908D-8B0ECE09351B}"/>
                  </a:ext>
                </a:extLst>
              </p:cNvPr>
              <p:cNvSpPr/>
              <p:nvPr/>
            </p:nvSpPr>
            <p:spPr>
              <a:xfrm flipH="1">
                <a:off x="5648325" y="1301090"/>
                <a:ext cx="533308" cy="560882"/>
              </a:xfrm>
              <a:prstGeom prst="corner">
                <a:avLst>
                  <a:gd name="adj1" fmla="val 49089"/>
                  <a:gd name="adj2" fmla="val 489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E986600A-6505-445A-BA55-CEE43AFE30AA}"/>
                </a:ext>
              </a:extLst>
            </p:cNvPr>
            <p:cNvGrpSpPr/>
            <p:nvPr/>
          </p:nvGrpSpPr>
          <p:grpSpPr>
            <a:xfrm>
              <a:off x="4776072" y="5730139"/>
              <a:ext cx="829128" cy="560882"/>
              <a:chOff x="6357882" y="1320109"/>
              <a:chExt cx="829128" cy="560882"/>
            </a:xfrm>
          </p:grpSpPr>
          <p:pic>
            <p:nvPicPr>
              <p:cNvPr id="600" name="Grafik 599">
                <a:extLst>
                  <a:ext uri="{FF2B5EF4-FFF2-40B4-BE49-F238E27FC236}">
                    <a16:creationId xmlns:a16="http://schemas.microsoft.com/office/drawing/2014/main" id="{6E5E7D74-5633-46B7-AA81-CEC19E06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882" y="1320110"/>
                <a:ext cx="829128" cy="560881"/>
              </a:xfrm>
              <a:prstGeom prst="rect">
                <a:avLst/>
              </a:prstGeom>
            </p:spPr>
          </p:pic>
          <p:sp>
            <p:nvSpPr>
              <p:cNvPr id="601" name="Rechteck 600">
                <a:extLst>
                  <a:ext uri="{FF2B5EF4-FFF2-40B4-BE49-F238E27FC236}">
                    <a16:creationId xmlns:a16="http://schemas.microsoft.com/office/drawing/2014/main" id="{F5D843E0-791F-476B-9582-7701CEE7E995}"/>
                  </a:ext>
                </a:extLst>
              </p:cNvPr>
              <p:cNvSpPr/>
              <p:nvPr/>
            </p:nvSpPr>
            <p:spPr>
              <a:xfrm rot="10800000" flipV="1">
                <a:off x="6913562" y="1320109"/>
                <a:ext cx="273447" cy="5608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A27A6CD2-F98B-4748-8A62-1D097EFB4FA0}"/>
                </a:ext>
              </a:extLst>
            </p:cNvPr>
            <p:cNvGrpSpPr/>
            <p:nvPr/>
          </p:nvGrpSpPr>
          <p:grpSpPr>
            <a:xfrm>
              <a:off x="1025308" y="5730139"/>
              <a:ext cx="823031" cy="560881"/>
              <a:chOff x="7431924" y="1310969"/>
              <a:chExt cx="823031" cy="560881"/>
            </a:xfrm>
          </p:grpSpPr>
          <p:pic>
            <p:nvPicPr>
              <p:cNvPr id="598" name="Grafik 597">
                <a:extLst>
                  <a:ext uri="{FF2B5EF4-FFF2-40B4-BE49-F238E27FC236}">
                    <a16:creationId xmlns:a16="http://schemas.microsoft.com/office/drawing/2014/main" id="{DD1047F6-B9B2-40F5-837A-F7540119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1924" y="1310969"/>
                <a:ext cx="823031" cy="560881"/>
              </a:xfrm>
              <a:prstGeom prst="rect">
                <a:avLst/>
              </a:prstGeom>
            </p:spPr>
          </p:pic>
          <p:sp>
            <p:nvSpPr>
              <p:cNvPr id="599" name="Rechteck 598">
                <a:extLst>
                  <a:ext uri="{FF2B5EF4-FFF2-40B4-BE49-F238E27FC236}">
                    <a16:creationId xmlns:a16="http://schemas.microsoft.com/office/drawing/2014/main" id="{1EEB70DB-910E-4FBB-8AC0-49946353A00E}"/>
                  </a:ext>
                </a:extLst>
              </p:cNvPr>
              <p:cNvSpPr/>
              <p:nvPr/>
            </p:nvSpPr>
            <p:spPr>
              <a:xfrm rot="10800000" flipV="1">
                <a:off x="7988925" y="1591409"/>
                <a:ext cx="266029" cy="280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83913" y="1320800"/>
            <a:ext cx="8868086" cy="4856480"/>
          </a:xfrm>
          <a:prstGeom prst="corner">
            <a:avLst>
              <a:gd name="adj1" fmla="val 78632"/>
              <a:gd name="adj2" fmla="val 8186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87A47E69-C0E8-4614-A3AE-0D90DC98C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47" b="92236" l="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975" y="5384313"/>
            <a:ext cx="1448847" cy="1437302"/>
          </a:xfrm>
          <a:prstGeom prst="rect">
            <a:avLst/>
          </a:prstGeom>
          <a:effectLst>
            <a:outerShdw blurRad="25400" dir="19200000" sx="101000" sy="101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056697-0E1F-4A68-82DE-F8170C9C2FB0}"/>
              </a:ext>
            </a:extLst>
          </p:cNvPr>
          <p:cNvSpPr txBox="1"/>
          <p:nvPr/>
        </p:nvSpPr>
        <p:spPr>
          <a:xfrm>
            <a:off x="5298991" y="1838240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753D319-CD7A-4CB5-BDCA-3A29697D27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10" y="237370"/>
            <a:ext cx="50113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36</Words>
  <Application>Microsoft Office PowerPoint</Application>
  <PresentationFormat>Breitbild</PresentationFormat>
  <Paragraphs>36</Paragraphs>
  <Slides>81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81</vt:i4>
      </vt:variant>
    </vt:vector>
  </HeadingPairs>
  <TitlesOfParts>
    <vt:vector size="92" baseType="lpstr">
      <vt:lpstr>Arial</vt:lpstr>
      <vt:lpstr>Century Gothic</vt:lpstr>
      <vt:lpstr>Myfont10</vt:lpstr>
      <vt:lpstr>Myfont4</vt:lpstr>
      <vt:lpstr>Myfont9</vt:lpstr>
      <vt:lpstr>Trebuchet MS</vt:lpstr>
      <vt:lpstr>Tw Cen MT</vt:lpstr>
      <vt:lpstr>Tw Cen MT Condensed</vt:lpstr>
      <vt:lpstr>Wingdings 3</vt:lpstr>
      <vt:lpstr>Fetzen</vt:lpstr>
      <vt:lpstr>Integral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Jäger Dietmar</dc:creator>
  <cp:lastModifiedBy>Jäger Dietmar</cp:lastModifiedBy>
  <cp:revision>108</cp:revision>
  <dcterms:created xsi:type="dcterms:W3CDTF">2020-11-04T19:39:59Z</dcterms:created>
  <dcterms:modified xsi:type="dcterms:W3CDTF">2020-11-13T10:35:57Z</dcterms:modified>
</cp:coreProperties>
</file>