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5" r:id="rId2"/>
    <p:sldId id="341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  <p:sldId id="377" r:id="rId39"/>
    <p:sldId id="378" r:id="rId40"/>
    <p:sldId id="379" r:id="rId41"/>
    <p:sldId id="380" r:id="rId42"/>
    <p:sldId id="381" r:id="rId43"/>
    <p:sldId id="382" r:id="rId44"/>
    <p:sldId id="383" r:id="rId45"/>
    <p:sldId id="384" r:id="rId46"/>
    <p:sldId id="385" r:id="rId47"/>
    <p:sldId id="386" r:id="rId48"/>
    <p:sldId id="387" r:id="rId49"/>
    <p:sldId id="388" r:id="rId50"/>
    <p:sldId id="389" r:id="rId51"/>
    <p:sldId id="390" r:id="rId52"/>
    <p:sldId id="340" r:id="rId53"/>
    <p:sldId id="391" r:id="rId54"/>
    <p:sldId id="392" r:id="rId55"/>
    <p:sldId id="393" r:id="rId56"/>
    <p:sldId id="394" r:id="rId57"/>
    <p:sldId id="395" r:id="rId58"/>
    <p:sldId id="396" r:id="rId59"/>
    <p:sldId id="397" r:id="rId60"/>
    <p:sldId id="398" r:id="rId61"/>
    <p:sldId id="399" r:id="rId62"/>
    <p:sldId id="400" r:id="rId63"/>
    <p:sldId id="401" r:id="rId64"/>
    <p:sldId id="402" r:id="rId65"/>
    <p:sldId id="403" r:id="rId66"/>
    <p:sldId id="404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4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109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490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9401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56151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8303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6579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5810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513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989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480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586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093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807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769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245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968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95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2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2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audio" Target="../media/audio2.wav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2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audio" Target="../media/audio2.wav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audio" Target="../media/audio2.wav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audio" Target="../media/audio2.wav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5.png"/><Relationship Id="rId2" Type="http://schemas.openxmlformats.org/officeDocument/2006/relationships/image" Target="../media/image8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4.png"/><Relationship Id="rId5" Type="http://schemas.openxmlformats.org/officeDocument/2006/relationships/image" Target="../media/image11.png"/><Relationship Id="rId1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2.png"/><Relationship Id="rId1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audio" Target="../media/audio2.wav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audio" Target="../media/audio3.wav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audio" Target="../media/audio2.wav"/><Relationship Id="rId1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audio2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4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audio" Target="../media/audio4.wav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3000">
              <a:schemeClr val="accent4">
                <a:lumMod val="40000"/>
                <a:lumOff val="60000"/>
              </a:schemeClr>
            </a:gs>
            <a:gs pos="87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12B3E6D-D7DC-4D02-A32D-9C02599B9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27" y="377237"/>
            <a:ext cx="12344427" cy="697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79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nextslide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7A4E09B-5CF4-4BFB-BE60-F699B140C9E8}"/>
              </a:ext>
            </a:extLst>
          </p:cNvPr>
          <p:cNvGrpSpPr/>
          <p:nvPr/>
        </p:nvGrpSpPr>
        <p:grpSpPr>
          <a:xfrm>
            <a:off x="8084275" y="1239026"/>
            <a:ext cx="829128" cy="560881"/>
            <a:chOff x="6627934" y="3947094"/>
            <a:chExt cx="829128" cy="560881"/>
          </a:xfrm>
        </p:grpSpPr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1E486DD7-D800-4913-ADB2-3C7FC0B0A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97" name="L-Form 96">
              <a:extLst>
                <a:ext uri="{FF2B5EF4-FFF2-40B4-BE49-F238E27FC236}">
                  <a16:creationId xmlns:a16="http://schemas.microsoft.com/office/drawing/2014/main" id="{10E77D5D-582A-4B79-994A-CB2FF48B1D3F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65F1A6E-B019-4354-81AE-BC9B5B30CDFF}"/>
              </a:ext>
            </a:extLst>
          </p:cNvPr>
          <p:cNvGrpSpPr/>
          <p:nvPr/>
        </p:nvGrpSpPr>
        <p:grpSpPr>
          <a:xfrm>
            <a:off x="6651911" y="1239026"/>
            <a:ext cx="829128" cy="554784"/>
            <a:chOff x="5608011" y="3899924"/>
            <a:chExt cx="829128" cy="554784"/>
          </a:xfrm>
        </p:grpSpPr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E47B6314-5221-42A5-A2A2-07434B037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" name="L-Form 13">
              <a:extLst>
                <a:ext uri="{FF2B5EF4-FFF2-40B4-BE49-F238E27FC236}">
                  <a16:creationId xmlns:a16="http://schemas.microsoft.com/office/drawing/2014/main" id="{2F43D8B4-793F-44AE-B7F0-318BA1A3DD47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BAD21714-53BB-4CAC-AF62-EDF25AFCF812}"/>
              </a:ext>
            </a:extLst>
          </p:cNvPr>
          <p:cNvGrpSpPr/>
          <p:nvPr/>
        </p:nvGrpSpPr>
        <p:grpSpPr>
          <a:xfrm>
            <a:off x="3793280" y="2697524"/>
            <a:ext cx="829128" cy="560881"/>
            <a:chOff x="6627934" y="3947094"/>
            <a:chExt cx="829128" cy="560881"/>
          </a:xfrm>
        </p:grpSpPr>
        <p:pic>
          <p:nvPicPr>
            <p:cNvPr id="113" name="Grafik 112">
              <a:extLst>
                <a:ext uri="{FF2B5EF4-FFF2-40B4-BE49-F238E27FC236}">
                  <a16:creationId xmlns:a16="http://schemas.microsoft.com/office/drawing/2014/main" id="{47C146C6-3D0B-4C87-8448-07765D0F9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14" name="L-Form 113">
              <a:extLst>
                <a:ext uri="{FF2B5EF4-FFF2-40B4-BE49-F238E27FC236}">
                  <a16:creationId xmlns:a16="http://schemas.microsoft.com/office/drawing/2014/main" id="{193248BF-B72D-47E3-8345-BC685EB0FB47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330EA79A-5D1F-4215-9C27-831845E15EBB}"/>
              </a:ext>
            </a:extLst>
          </p:cNvPr>
          <p:cNvGrpSpPr/>
          <p:nvPr/>
        </p:nvGrpSpPr>
        <p:grpSpPr>
          <a:xfrm>
            <a:off x="6658431" y="2697524"/>
            <a:ext cx="829128" cy="560881"/>
            <a:chOff x="2043810" y="3694293"/>
            <a:chExt cx="829128" cy="560881"/>
          </a:xfrm>
        </p:grpSpPr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60FBCB56-06E1-4324-8F09-58FDFAE94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D0FD984D-7153-400E-AB9D-3EBC6FD5D69E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27E78D87-1AD2-4B27-84DA-E1B076125A26}"/>
              </a:ext>
            </a:extLst>
          </p:cNvPr>
          <p:cNvGrpSpPr/>
          <p:nvPr/>
        </p:nvGrpSpPr>
        <p:grpSpPr>
          <a:xfrm>
            <a:off x="5229144" y="2703621"/>
            <a:ext cx="829128" cy="554784"/>
            <a:chOff x="3252499" y="3726777"/>
            <a:chExt cx="829128" cy="554784"/>
          </a:xfrm>
        </p:grpSpPr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B6CA6E75-9B4A-4555-B385-0A9A7BD1F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49A17721-FDD5-4536-B56E-7450FF9BEB15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A7ED8DC7-1A69-422D-9AF3-6577DE7F5711}"/>
              </a:ext>
            </a:extLst>
          </p:cNvPr>
          <p:cNvGrpSpPr/>
          <p:nvPr/>
        </p:nvGrpSpPr>
        <p:grpSpPr>
          <a:xfrm>
            <a:off x="8093663" y="2697524"/>
            <a:ext cx="823031" cy="560881"/>
            <a:chOff x="4509156" y="3827107"/>
            <a:chExt cx="823031" cy="560881"/>
          </a:xfrm>
        </p:grpSpPr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CDBC474A-F2F8-456F-A190-62BF46A2B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B3CF8BB6-CD42-46DF-84DE-603F84A17433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D0FCD858-CD2B-40A6-A8EA-B545A039CA01}"/>
              </a:ext>
            </a:extLst>
          </p:cNvPr>
          <p:cNvGrpSpPr/>
          <p:nvPr/>
        </p:nvGrpSpPr>
        <p:grpSpPr>
          <a:xfrm>
            <a:off x="2342131" y="2703621"/>
            <a:ext cx="829128" cy="554784"/>
            <a:chOff x="5608011" y="3899924"/>
            <a:chExt cx="829128" cy="554784"/>
          </a:xfrm>
        </p:grpSpPr>
        <p:pic>
          <p:nvPicPr>
            <p:cNvPr id="130" name="Grafik 129">
              <a:extLst>
                <a:ext uri="{FF2B5EF4-FFF2-40B4-BE49-F238E27FC236}">
                  <a16:creationId xmlns:a16="http://schemas.microsoft.com/office/drawing/2014/main" id="{F2AA92B7-2855-4422-BDAF-D2511E408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31" name="L-Form 130">
              <a:extLst>
                <a:ext uri="{FF2B5EF4-FFF2-40B4-BE49-F238E27FC236}">
                  <a16:creationId xmlns:a16="http://schemas.microsoft.com/office/drawing/2014/main" id="{84372D3E-0CEB-457B-B7E9-767852F91236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7A5FCE9C-35DF-4FE7-B46D-B5EC1350ED31}"/>
              </a:ext>
            </a:extLst>
          </p:cNvPr>
          <p:cNvGrpSpPr/>
          <p:nvPr/>
        </p:nvGrpSpPr>
        <p:grpSpPr>
          <a:xfrm>
            <a:off x="933709" y="4095214"/>
            <a:ext cx="829128" cy="560881"/>
            <a:chOff x="6627934" y="3947094"/>
            <a:chExt cx="829128" cy="560881"/>
          </a:xfrm>
        </p:grpSpPr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3439BAD0-D0BC-4D8C-BBF5-D44DBDB4F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35" name="L-Form 134">
              <a:extLst>
                <a:ext uri="{FF2B5EF4-FFF2-40B4-BE49-F238E27FC236}">
                  <a16:creationId xmlns:a16="http://schemas.microsoft.com/office/drawing/2014/main" id="{E1DF7D7F-79E1-4B90-B5C1-4079547AF551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AFAA6098-4E56-449E-B8CC-976BD8CB7A08}"/>
              </a:ext>
            </a:extLst>
          </p:cNvPr>
          <p:cNvGrpSpPr/>
          <p:nvPr/>
        </p:nvGrpSpPr>
        <p:grpSpPr>
          <a:xfrm>
            <a:off x="3793280" y="4095214"/>
            <a:ext cx="829128" cy="560881"/>
            <a:chOff x="2043810" y="3694293"/>
            <a:chExt cx="829128" cy="560881"/>
          </a:xfrm>
        </p:grpSpPr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DABA422A-AD08-4B28-AE19-D3184B60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B01DE76F-B430-467B-AFB9-78BD9E85857B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E22832D5-EC4D-4761-974B-C5BCE9B907D6}"/>
              </a:ext>
            </a:extLst>
          </p:cNvPr>
          <p:cNvGrpSpPr/>
          <p:nvPr/>
        </p:nvGrpSpPr>
        <p:grpSpPr>
          <a:xfrm>
            <a:off x="2355764" y="4095214"/>
            <a:ext cx="829128" cy="554784"/>
            <a:chOff x="3252499" y="3726777"/>
            <a:chExt cx="829128" cy="554784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627B32CE-4491-42B6-829E-9DA654EFE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C38A04DF-4987-47A1-B374-D206F803B0BE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CBFB327F-2F1D-430B-B5C8-48DEF2F6F7C9}"/>
              </a:ext>
            </a:extLst>
          </p:cNvPr>
          <p:cNvGrpSpPr/>
          <p:nvPr/>
        </p:nvGrpSpPr>
        <p:grpSpPr>
          <a:xfrm>
            <a:off x="6651417" y="4095214"/>
            <a:ext cx="823031" cy="560881"/>
            <a:chOff x="4509156" y="3827107"/>
            <a:chExt cx="823031" cy="560881"/>
          </a:xfrm>
        </p:grpSpPr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6654831A-77FE-43E3-8961-7528A7D4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9D18BF9-CC16-4F7C-88CA-ADD6400FD9AC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830C870-07E2-4A35-B556-94B15C9C66CE}"/>
              </a:ext>
            </a:extLst>
          </p:cNvPr>
          <p:cNvGrpSpPr/>
          <p:nvPr/>
        </p:nvGrpSpPr>
        <p:grpSpPr>
          <a:xfrm>
            <a:off x="5222595" y="4095214"/>
            <a:ext cx="829128" cy="554784"/>
            <a:chOff x="5608011" y="3899924"/>
            <a:chExt cx="829128" cy="554784"/>
          </a:xfrm>
        </p:grpSpPr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A683DBF3-7512-4921-AF7F-514739D1D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7" name="L-Form 146">
              <a:extLst>
                <a:ext uri="{FF2B5EF4-FFF2-40B4-BE49-F238E27FC236}">
                  <a16:creationId xmlns:a16="http://schemas.microsoft.com/office/drawing/2014/main" id="{795333D6-522A-4EB2-9144-7119BA165E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1101714"/>
            <a:ext cx="8428720" cy="4995764"/>
          </a:xfrm>
          <a:prstGeom prst="corner">
            <a:avLst>
              <a:gd name="adj1" fmla="val 76256"/>
              <a:gd name="adj2" fmla="val 2726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412649C-DEC4-4A06-8F1B-31F0162BF23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0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7A4E09B-5CF4-4BFB-BE60-F699B140C9E8}"/>
              </a:ext>
            </a:extLst>
          </p:cNvPr>
          <p:cNvGrpSpPr/>
          <p:nvPr/>
        </p:nvGrpSpPr>
        <p:grpSpPr>
          <a:xfrm>
            <a:off x="8084275" y="1239026"/>
            <a:ext cx="829128" cy="560881"/>
            <a:chOff x="6627934" y="3947094"/>
            <a:chExt cx="829128" cy="560881"/>
          </a:xfrm>
        </p:grpSpPr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1E486DD7-D800-4913-ADB2-3C7FC0B0A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97" name="L-Form 96">
              <a:extLst>
                <a:ext uri="{FF2B5EF4-FFF2-40B4-BE49-F238E27FC236}">
                  <a16:creationId xmlns:a16="http://schemas.microsoft.com/office/drawing/2014/main" id="{10E77D5D-582A-4B79-994A-CB2FF48B1D3F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BAD21714-53BB-4CAC-AF62-EDF25AFCF812}"/>
              </a:ext>
            </a:extLst>
          </p:cNvPr>
          <p:cNvGrpSpPr/>
          <p:nvPr/>
        </p:nvGrpSpPr>
        <p:grpSpPr>
          <a:xfrm>
            <a:off x="3793280" y="2697524"/>
            <a:ext cx="829128" cy="560881"/>
            <a:chOff x="6627934" y="3947094"/>
            <a:chExt cx="829128" cy="560881"/>
          </a:xfrm>
        </p:grpSpPr>
        <p:pic>
          <p:nvPicPr>
            <p:cNvPr id="113" name="Grafik 112">
              <a:extLst>
                <a:ext uri="{FF2B5EF4-FFF2-40B4-BE49-F238E27FC236}">
                  <a16:creationId xmlns:a16="http://schemas.microsoft.com/office/drawing/2014/main" id="{47C146C6-3D0B-4C87-8448-07765D0F9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14" name="L-Form 113">
              <a:extLst>
                <a:ext uri="{FF2B5EF4-FFF2-40B4-BE49-F238E27FC236}">
                  <a16:creationId xmlns:a16="http://schemas.microsoft.com/office/drawing/2014/main" id="{193248BF-B72D-47E3-8345-BC685EB0FB47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330EA79A-5D1F-4215-9C27-831845E15EBB}"/>
              </a:ext>
            </a:extLst>
          </p:cNvPr>
          <p:cNvGrpSpPr/>
          <p:nvPr/>
        </p:nvGrpSpPr>
        <p:grpSpPr>
          <a:xfrm>
            <a:off x="6658431" y="2697524"/>
            <a:ext cx="829128" cy="560881"/>
            <a:chOff x="2043810" y="3694293"/>
            <a:chExt cx="829128" cy="560881"/>
          </a:xfrm>
        </p:grpSpPr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60FBCB56-06E1-4324-8F09-58FDFAE94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D0FD984D-7153-400E-AB9D-3EBC6FD5D69E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27E78D87-1AD2-4B27-84DA-E1B076125A26}"/>
              </a:ext>
            </a:extLst>
          </p:cNvPr>
          <p:cNvGrpSpPr/>
          <p:nvPr/>
        </p:nvGrpSpPr>
        <p:grpSpPr>
          <a:xfrm>
            <a:off x="5229144" y="2703621"/>
            <a:ext cx="829128" cy="554784"/>
            <a:chOff x="3252499" y="3726777"/>
            <a:chExt cx="829128" cy="554784"/>
          </a:xfrm>
        </p:grpSpPr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B6CA6E75-9B4A-4555-B385-0A9A7BD1F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49A17721-FDD5-4536-B56E-7450FF9BEB15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A7ED8DC7-1A69-422D-9AF3-6577DE7F5711}"/>
              </a:ext>
            </a:extLst>
          </p:cNvPr>
          <p:cNvGrpSpPr/>
          <p:nvPr/>
        </p:nvGrpSpPr>
        <p:grpSpPr>
          <a:xfrm>
            <a:off x="8093663" y="2697524"/>
            <a:ext cx="823031" cy="560881"/>
            <a:chOff x="4509156" y="3827107"/>
            <a:chExt cx="823031" cy="560881"/>
          </a:xfrm>
        </p:grpSpPr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CDBC474A-F2F8-456F-A190-62BF46A2B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B3CF8BB6-CD42-46DF-84DE-603F84A17433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D0FCD858-CD2B-40A6-A8EA-B545A039CA01}"/>
              </a:ext>
            </a:extLst>
          </p:cNvPr>
          <p:cNvGrpSpPr/>
          <p:nvPr/>
        </p:nvGrpSpPr>
        <p:grpSpPr>
          <a:xfrm>
            <a:off x="2342131" y="2703621"/>
            <a:ext cx="829128" cy="554784"/>
            <a:chOff x="5608011" y="3899924"/>
            <a:chExt cx="829128" cy="554784"/>
          </a:xfrm>
        </p:grpSpPr>
        <p:pic>
          <p:nvPicPr>
            <p:cNvPr id="130" name="Grafik 129">
              <a:extLst>
                <a:ext uri="{FF2B5EF4-FFF2-40B4-BE49-F238E27FC236}">
                  <a16:creationId xmlns:a16="http://schemas.microsoft.com/office/drawing/2014/main" id="{F2AA92B7-2855-4422-BDAF-D2511E408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31" name="L-Form 130">
              <a:extLst>
                <a:ext uri="{FF2B5EF4-FFF2-40B4-BE49-F238E27FC236}">
                  <a16:creationId xmlns:a16="http://schemas.microsoft.com/office/drawing/2014/main" id="{84372D3E-0CEB-457B-B7E9-767852F91236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7A5FCE9C-35DF-4FE7-B46D-B5EC1350ED31}"/>
              </a:ext>
            </a:extLst>
          </p:cNvPr>
          <p:cNvGrpSpPr/>
          <p:nvPr/>
        </p:nvGrpSpPr>
        <p:grpSpPr>
          <a:xfrm>
            <a:off x="933709" y="4095214"/>
            <a:ext cx="829128" cy="560881"/>
            <a:chOff x="6627934" y="3947094"/>
            <a:chExt cx="829128" cy="560881"/>
          </a:xfrm>
        </p:grpSpPr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3439BAD0-D0BC-4D8C-BBF5-D44DBDB4F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35" name="L-Form 134">
              <a:extLst>
                <a:ext uri="{FF2B5EF4-FFF2-40B4-BE49-F238E27FC236}">
                  <a16:creationId xmlns:a16="http://schemas.microsoft.com/office/drawing/2014/main" id="{E1DF7D7F-79E1-4B90-B5C1-4079547AF551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AFAA6098-4E56-449E-B8CC-976BD8CB7A08}"/>
              </a:ext>
            </a:extLst>
          </p:cNvPr>
          <p:cNvGrpSpPr/>
          <p:nvPr/>
        </p:nvGrpSpPr>
        <p:grpSpPr>
          <a:xfrm>
            <a:off x="3793280" y="4095214"/>
            <a:ext cx="829128" cy="560881"/>
            <a:chOff x="2043810" y="3694293"/>
            <a:chExt cx="829128" cy="560881"/>
          </a:xfrm>
        </p:grpSpPr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DABA422A-AD08-4B28-AE19-D3184B60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B01DE76F-B430-467B-AFB9-78BD9E85857B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E22832D5-EC4D-4761-974B-C5BCE9B907D6}"/>
              </a:ext>
            </a:extLst>
          </p:cNvPr>
          <p:cNvGrpSpPr/>
          <p:nvPr/>
        </p:nvGrpSpPr>
        <p:grpSpPr>
          <a:xfrm>
            <a:off x="2355764" y="4095214"/>
            <a:ext cx="829128" cy="554784"/>
            <a:chOff x="3252499" y="3726777"/>
            <a:chExt cx="829128" cy="554784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627B32CE-4491-42B6-829E-9DA654EFE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C38A04DF-4987-47A1-B374-D206F803B0BE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CBFB327F-2F1D-430B-B5C8-48DEF2F6F7C9}"/>
              </a:ext>
            </a:extLst>
          </p:cNvPr>
          <p:cNvGrpSpPr/>
          <p:nvPr/>
        </p:nvGrpSpPr>
        <p:grpSpPr>
          <a:xfrm>
            <a:off x="6651417" y="4095214"/>
            <a:ext cx="823031" cy="560881"/>
            <a:chOff x="4509156" y="3827107"/>
            <a:chExt cx="823031" cy="560881"/>
          </a:xfrm>
        </p:grpSpPr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6654831A-77FE-43E3-8961-7528A7D4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9D18BF9-CC16-4F7C-88CA-ADD6400FD9AC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830C870-07E2-4A35-B556-94B15C9C66CE}"/>
              </a:ext>
            </a:extLst>
          </p:cNvPr>
          <p:cNvGrpSpPr/>
          <p:nvPr/>
        </p:nvGrpSpPr>
        <p:grpSpPr>
          <a:xfrm>
            <a:off x="5222595" y="4095214"/>
            <a:ext cx="829128" cy="554784"/>
            <a:chOff x="5608011" y="3899924"/>
            <a:chExt cx="829128" cy="554784"/>
          </a:xfrm>
        </p:grpSpPr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A683DBF3-7512-4921-AF7F-514739D1D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7" name="L-Form 146">
              <a:extLst>
                <a:ext uri="{FF2B5EF4-FFF2-40B4-BE49-F238E27FC236}">
                  <a16:creationId xmlns:a16="http://schemas.microsoft.com/office/drawing/2014/main" id="{795333D6-522A-4EB2-9144-7119BA165E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1101714"/>
            <a:ext cx="8428720" cy="5067858"/>
          </a:xfrm>
          <a:prstGeom prst="corner">
            <a:avLst>
              <a:gd name="adj1" fmla="val 76256"/>
              <a:gd name="adj2" fmla="val 2492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26E4D-ACB6-440A-9D18-F3495A100B89}"/>
              </a:ext>
            </a:extLst>
          </p:cNvPr>
          <p:cNvSpPr txBox="1"/>
          <p:nvPr/>
        </p:nvSpPr>
        <p:spPr>
          <a:xfrm>
            <a:off x="7219093" y="1557273"/>
            <a:ext cx="648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1EFE1A8-626E-4223-B628-11B72F39D10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5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nextslide">
              <a:snd r:embed="rId2" name="chimes.wav"/>
            </a:hlinkClick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7A4E09B-5CF4-4BFB-BE60-F699B140C9E8}"/>
              </a:ext>
            </a:extLst>
          </p:cNvPr>
          <p:cNvGrpSpPr/>
          <p:nvPr/>
        </p:nvGrpSpPr>
        <p:grpSpPr>
          <a:xfrm>
            <a:off x="8084275" y="1239026"/>
            <a:ext cx="829128" cy="560881"/>
            <a:chOff x="6627934" y="3947094"/>
            <a:chExt cx="829128" cy="560881"/>
          </a:xfrm>
        </p:grpSpPr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1E486DD7-D800-4913-ADB2-3C7FC0B0A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97" name="L-Form 96">
              <a:extLst>
                <a:ext uri="{FF2B5EF4-FFF2-40B4-BE49-F238E27FC236}">
                  <a16:creationId xmlns:a16="http://schemas.microsoft.com/office/drawing/2014/main" id="{10E77D5D-582A-4B79-994A-CB2FF48B1D3F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BAD21714-53BB-4CAC-AF62-EDF25AFCF812}"/>
              </a:ext>
            </a:extLst>
          </p:cNvPr>
          <p:cNvGrpSpPr/>
          <p:nvPr/>
        </p:nvGrpSpPr>
        <p:grpSpPr>
          <a:xfrm>
            <a:off x="3793280" y="2697524"/>
            <a:ext cx="829128" cy="560881"/>
            <a:chOff x="6627934" y="3947094"/>
            <a:chExt cx="829128" cy="560881"/>
          </a:xfrm>
        </p:grpSpPr>
        <p:pic>
          <p:nvPicPr>
            <p:cNvPr id="113" name="Grafik 112">
              <a:extLst>
                <a:ext uri="{FF2B5EF4-FFF2-40B4-BE49-F238E27FC236}">
                  <a16:creationId xmlns:a16="http://schemas.microsoft.com/office/drawing/2014/main" id="{47C146C6-3D0B-4C87-8448-07765D0F9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14" name="L-Form 113">
              <a:extLst>
                <a:ext uri="{FF2B5EF4-FFF2-40B4-BE49-F238E27FC236}">
                  <a16:creationId xmlns:a16="http://schemas.microsoft.com/office/drawing/2014/main" id="{193248BF-B72D-47E3-8345-BC685EB0FB47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330EA79A-5D1F-4215-9C27-831845E15EBB}"/>
              </a:ext>
            </a:extLst>
          </p:cNvPr>
          <p:cNvGrpSpPr/>
          <p:nvPr/>
        </p:nvGrpSpPr>
        <p:grpSpPr>
          <a:xfrm>
            <a:off x="6658431" y="2697524"/>
            <a:ext cx="829128" cy="560881"/>
            <a:chOff x="2043810" y="3694293"/>
            <a:chExt cx="829128" cy="560881"/>
          </a:xfrm>
        </p:grpSpPr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60FBCB56-06E1-4324-8F09-58FDFAE94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D0FD984D-7153-400E-AB9D-3EBC6FD5D69E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27E78D87-1AD2-4B27-84DA-E1B076125A26}"/>
              </a:ext>
            </a:extLst>
          </p:cNvPr>
          <p:cNvGrpSpPr/>
          <p:nvPr/>
        </p:nvGrpSpPr>
        <p:grpSpPr>
          <a:xfrm>
            <a:off x="5229144" y="2703621"/>
            <a:ext cx="829128" cy="554784"/>
            <a:chOff x="3252499" y="3726777"/>
            <a:chExt cx="829128" cy="554784"/>
          </a:xfrm>
        </p:grpSpPr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B6CA6E75-9B4A-4555-B385-0A9A7BD1F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49A17721-FDD5-4536-B56E-7450FF9BEB15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A7ED8DC7-1A69-422D-9AF3-6577DE7F5711}"/>
              </a:ext>
            </a:extLst>
          </p:cNvPr>
          <p:cNvGrpSpPr/>
          <p:nvPr/>
        </p:nvGrpSpPr>
        <p:grpSpPr>
          <a:xfrm>
            <a:off x="8093663" y="2697524"/>
            <a:ext cx="823031" cy="560881"/>
            <a:chOff x="4509156" y="3827107"/>
            <a:chExt cx="823031" cy="560881"/>
          </a:xfrm>
        </p:grpSpPr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CDBC474A-F2F8-456F-A190-62BF46A2B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B3CF8BB6-CD42-46DF-84DE-603F84A17433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D0FCD858-CD2B-40A6-A8EA-B545A039CA01}"/>
              </a:ext>
            </a:extLst>
          </p:cNvPr>
          <p:cNvGrpSpPr/>
          <p:nvPr/>
        </p:nvGrpSpPr>
        <p:grpSpPr>
          <a:xfrm>
            <a:off x="2342131" y="2703621"/>
            <a:ext cx="829128" cy="554784"/>
            <a:chOff x="5608011" y="3899924"/>
            <a:chExt cx="829128" cy="554784"/>
          </a:xfrm>
        </p:grpSpPr>
        <p:pic>
          <p:nvPicPr>
            <p:cNvPr id="130" name="Grafik 129">
              <a:extLst>
                <a:ext uri="{FF2B5EF4-FFF2-40B4-BE49-F238E27FC236}">
                  <a16:creationId xmlns:a16="http://schemas.microsoft.com/office/drawing/2014/main" id="{F2AA92B7-2855-4422-BDAF-D2511E408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31" name="L-Form 130">
              <a:extLst>
                <a:ext uri="{FF2B5EF4-FFF2-40B4-BE49-F238E27FC236}">
                  <a16:creationId xmlns:a16="http://schemas.microsoft.com/office/drawing/2014/main" id="{84372D3E-0CEB-457B-B7E9-767852F91236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7A5FCE9C-35DF-4FE7-B46D-B5EC1350ED31}"/>
              </a:ext>
            </a:extLst>
          </p:cNvPr>
          <p:cNvGrpSpPr/>
          <p:nvPr/>
        </p:nvGrpSpPr>
        <p:grpSpPr>
          <a:xfrm>
            <a:off x="933709" y="4095214"/>
            <a:ext cx="829128" cy="560881"/>
            <a:chOff x="6627934" y="3947094"/>
            <a:chExt cx="829128" cy="560881"/>
          </a:xfrm>
        </p:grpSpPr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3439BAD0-D0BC-4D8C-BBF5-D44DBDB4F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35" name="L-Form 134">
              <a:extLst>
                <a:ext uri="{FF2B5EF4-FFF2-40B4-BE49-F238E27FC236}">
                  <a16:creationId xmlns:a16="http://schemas.microsoft.com/office/drawing/2014/main" id="{E1DF7D7F-79E1-4B90-B5C1-4079547AF551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AFAA6098-4E56-449E-B8CC-976BD8CB7A08}"/>
              </a:ext>
            </a:extLst>
          </p:cNvPr>
          <p:cNvGrpSpPr/>
          <p:nvPr/>
        </p:nvGrpSpPr>
        <p:grpSpPr>
          <a:xfrm>
            <a:off x="3793280" y="4095214"/>
            <a:ext cx="829128" cy="560881"/>
            <a:chOff x="2043810" y="3694293"/>
            <a:chExt cx="829128" cy="560881"/>
          </a:xfrm>
        </p:grpSpPr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DABA422A-AD08-4B28-AE19-D3184B60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B01DE76F-B430-467B-AFB9-78BD9E85857B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E22832D5-EC4D-4761-974B-C5BCE9B907D6}"/>
              </a:ext>
            </a:extLst>
          </p:cNvPr>
          <p:cNvGrpSpPr/>
          <p:nvPr/>
        </p:nvGrpSpPr>
        <p:grpSpPr>
          <a:xfrm>
            <a:off x="2355764" y="4095214"/>
            <a:ext cx="829128" cy="554784"/>
            <a:chOff x="3252499" y="3726777"/>
            <a:chExt cx="829128" cy="554784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627B32CE-4491-42B6-829E-9DA654EFE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C38A04DF-4987-47A1-B374-D206F803B0BE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CBFB327F-2F1D-430B-B5C8-48DEF2F6F7C9}"/>
              </a:ext>
            </a:extLst>
          </p:cNvPr>
          <p:cNvGrpSpPr/>
          <p:nvPr/>
        </p:nvGrpSpPr>
        <p:grpSpPr>
          <a:xfrm>
            <a:off x="6651417" y="4095214"/>
            <a:ext cx="823031" cy="560881"/>
            <a:chOff x="4509156" y="3827107"/>
            <a:chExt cx="823031" cy="560881"/>
          </a:xfrm>
        </p:grpSpPr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6654831A-77FE-43E3-8961-7528A7D4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9D18BF9-CC16-4F7C-88CA-ADD6400FD9AC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830C870-07E2-4A35-B556-94B15C9C66CE}"/>
              </a:ext>
            </a:extLst>
          </p:cNvPr>
          <p:cNvGrpSpPr/>
          <p:nvPr/>
        </p:nvGrpSpPr>
        <p:grpSpPr>
          <a:xfrm>
            <a:off x="5222595" y="4095214"/>
            <a:ext cx="829128" cy="554784"/>
            <a:chOff x="5608011" y="3899924"/>
            <a:chExt cx="829128" cy="554784"/>
          </a:xfrm>
        </p:grpSpPr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A683DBF3-7512-4921-AF7F-514739D1D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7" name="L-Form 146">
              <a:extLst>
                <a:ext uri="{FF2B5EF4-FFF2-40B4-BE49-F238E27FC236}">
                  <a16:creationId xmlns:a16="http://schemas.microsoft.com/office/drawing/2014/main" id="{795333D6-522A-4EB2-9144-7119BA165E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1101714"/>
            <a:ext cx="8428720" cy="4995764"/>
          </a:xfrm>
          <a:prstGeom prst="corner">
            <a:avLst>
              <a:gd name="adj1" fmla="val 76256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9BAF645-D9F4-454B-96E5-5950A11CFEC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1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BAD21714-53BB-4CAC-AF62-EDF25AFCF812}"/>
              </a:ext>
            </a:extLst>
          </p:cNvPr>
          <p:cNvGrpSpPr/>
          <p:nvPr/>
        </p:nvGrpSpPr>
        <p:grpSpPr>
          <a:xfrm>
            <a:off x="3793280" y="2697524"/>
            <a:ext cx="829128" cy="560881"/>
            <a:chOff x="6627934" y="3947094"/>
            <a:chExt cx="829128" cy="560881"/>
          </a:xfrm>
        </p:grpSpPr>
        <p:pic>
          <p:nvPicPr>
            <p:cNvPr id="113" name="Grafik 112">
              <a:extLst>
                <a:ext uri="{FF2B5EF4-FFF2-40B4-BE49-F238E27FC236}">
                  <a16:creationId xmlns:a16="http://schemas.microsoft.com/office/drawing/2014/main" id="{47C146C6-3D0B-4C87-8448-07765D0F9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14" name="L-Form 113">
              <a:extLst>
                <a:ext uri="{FF2B5EF4-FFF2-40B4-BE49-F238E27FC236}">
                  <a16:creationId xmlns:a16="http://schemas.microsoft.com/office/drawing/2014/main" id="{193248BF-B72D-47E3-8345-BC685EB0FB47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330EA79A-5D1F-4215-9C27-831845E15EBB}"/>
              </a:ext>
            </a:extLst>
          </p:cNvPr>
          <p:cNvGrpSpPr/>
          <p:nvPr/>
        </p:nvGrpSpPr>
        <p:grpSpPr>
          <a:xfrm>
            <a:off x="6658431" y="2697524"/>
            <a:ext cx="829128" cy="560881"/>
            <a:chOff x="2043810" y="3694293"/>
            <a:chExt cx="829128" cy="560881"/>
          </a:xfrm>
        </p:grpSpPr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60FBCB56-06E1-4324-8F09-58FDFAE94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D0FD984D-7153-400E-AB9D-3EBC6FD5D69E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27E78D87-1AD2-4B27-84DA-E1B076125A26}"/>
              </a:ext>
            </a:extLst>
          </p:cNvPr>
          <p:cNvGrpSpPr/>
          <p:nvPr/>
        </p:nvGrpSpPr>
        <p:grpSpPr>
          <a:xfrm>
            <a:off x="5229144" y="2703621"/>
            <a:ext cx="829128" cy="554784"/>
            <a:chOff x="3252499" y="3726777"/>
            <a:chExt cx="829128" cy="554784"/>
          </a:xfrm>
        </p:grpSpPr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B6CA6E75-9B4A-4555-B385-0A9A7BD1F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49A17721-FDD5-4536-B56E-7450FF9BEB15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A7ED8DC7-1A69-422D-9AF3-6577DE7F5711}"/>
              </a:ext>
            </a:extLst>
          </p:cNvPr>
          <p:cNvGrpSpPr/>
          <p:nvPr/>
        </p:nvGrpSpPr>
        <p:grpSpPr>
          <a:xfrm>
            <a:off x="8093663" y="2697524"/>
            <a:ext cx="823031" cy="560881"/>
            <a:chOff x="4509156" y="3827107"/>
            <a:chExt cx="823031" cy="560881"/>
          </a:xfrm>
        </p:grpSpPr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CDBC474A-F2F8-456F-A190-62BF46A2B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B3CF8BB6-CD42-46DF-84DE-603F84A17433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D0FCD858-CD2B-40A6-A8EA-B545A039CA01}"/>
              </a:ext>
            </a:extLst>
          </p:cNvPr>
          <p:cNvGrpSpPr/>
          <p:nvPr/>
        </p:nvGrpSpPr>
        <p:grpSpPr>
          <a:xfrm>
            <a:off x="2342131" y="2703621"/>
            <a:ext cx="829128" cy="554784"/>
            <a:chOff x="5608011" y="3899924"/>
            <a:chExt cx="829128" cy="554784"/>
          </a:xfrm>
        </p:grpSpPr>
        <p:pic>
          <p:nvPicPr>
            <p:cNvPr id="130" name="Grafik 129">
              <a:extLst>
                <a:ext uri="{FF2B5EF4-FFF2-40B4-BE49-F238E27FC236}">
                  <a16:creationId xmlns:a16="http://schemas.microsoft.com/office/drawing/2014/main" id="{F2AA92B7-2855-4422-BDAF-D2511E408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31" name="L-Form 130">
              <a:extLst>
                <a:ext uri="{FF2B5EF4-FFF2-40B4-BE49-F238E27FC236}">
                  <a16:creationId xmlns:a16="http://schemas.microsoft.com/office/drawing/2014/main" id="{84372D3E-0CEB-457B-B7E9-767852F91236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7A5FCE9C-35DF-4FE7-B46D-B5EC1350ED31}"/>
              </a:ext>
            </a:extLst>
          </p:cNvPr>
          <p:cNvGrpSpPr/>
          <p:nvPr/>
        </p:nvGrpSpPr>
        <p:grpSpPr>
          <a:xfrm>
            <a:off x="933709" y="4095214"/>
            <a:ext cx="829128" cy="560881"/>
            <a:chOff x="6627934" y="3947094"/>
            <a:chExt cx="829128" cy="560881"/>
          </a:xfrm>
        </p:grpSpPr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3439BAD0-D0BC-4D8C-BBF5-D44DBDB4F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35" name="L-Form 134">
              <a:extLst>
                <a:ext uri="{FF2B5EF4-FFF2-40B4-BE49-F238E27FC236}">
                  <a16:creationId xmlns:a16="http://schemas.microsoft.com/office/drawing/2014/main" id="{E1DF7D7F-79E1-4B90-B5C1-4079547AF551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AFAA6098-4E56-449E-B8CC-976BD8CB7A08}"/>
              </a:ext>
            </a:extLst>
          </p:cNvPr>
          <p:cNvGrpSpPr/>
          <p:nvPr/>
        </p:nvGrpSpPr>
        <p:grpSpPr>
          <a:xfrm>
            <a:off x="3793280" y="4095214"/>
            <a:ext cx="829128" cy="560881"/>
            <a:chOff x="2043810" y="3694293"/>
            <a:chExt cx="829128" cy="560881"/>
          </a:xfrm>
        </p:grpSpPr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DABA422A-AD08-4B28-AE19-D3184B60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B01DE76F-B430-467B-AFB9-78BD9E85857B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E22832D5-EC4D-4761-974B-C5BCE9B907D6}"/>
              </a:ext>
            </a:extLst>
          </p:cNvPr>
          <p:cNvGrpSpPr/>
          <p:nvPr/>
        </p:nvGrpSpPr>
        <p:grpSpPr>
          <a:xfrm>
            <a:off x="2355764" y="4095214"/>
            <a:ext cx="829128" cy="554784"/>
            <a:chOff x="3252499" y="3726777"/>
            <a:chExt cx="829128" cy="554784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627B32CE-4491-42B6-829E-9DA654EFE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C38A04DF-4987-47A1-B374-D206F803B0BE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CBFB327F-2F1D-430B-B5C8-48DEF2F6F7C9}"/>
              </a:ext>
            </a:extLst>
          </p:cNvPr>
          <p:cNvGrpSpPr/>
          <p:nvPr/>
        </p:nvGrpSpPr>
        <p:grpSpPr>
          <a:xfrm>
            <a:off x="6651417" y="4095214"/>
            <a:ext cx="823031" cy="560881"/>
            <a:chOff x="4509156" y="3827107"/>
            <a:chExt cx="823031" cy="560881"/>
          </a:xfrm>
        </p:grpSpPr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6654831A-77FE-43E3-8961-7528A7D4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9D18BF9-CC16-4F7C-88CA-ADD6400FD9AC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830C870-07E2-4A35-B556-94B15C9C66CE}"/>
              </a:ext>
            </a:extLst>
          </p:cNvPr>
          <p:cNvGrpSpPr/>
          <p:nvPr/>
        </p:nvGrpSpPr>
        <p:grpSpPr>
          <a:xfrm>
            <a:off x="5222595" y="4095214"/>
            <a:ext cx="829128" cy="554784"/>
            <a:chOff x="5608011" y="3899924"/>
            <a:chExt cx="829128" cy="554784"/>
          </a:xfrm>
        </p:grpSpPr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A683DBF3-7512-4921-AF7F-514739D1D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7" name="L-Form 146">
              <a:extLst>
                <a:ext uri="{FF2B5EF4-FFF2-40B4-BE49-F238E27FC236}">
                  <a16:creationId xmlns:a16="http://schemas.microsoft.com/office/drawing/2014/main" id="{795333D6-522A-4EB2-9144-7119BA165E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1101714"/>
            <a:ext cx="8428720" cy="5067858"/>
          </a:xfrm>
          <a:prstGeom prst="corner">
            <a:avLst>
              <a:gd name="adj1" fmla="val 76256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26E4D-ACB6-440A-9D18-F3495A100B89}"/>
              </a:ext>
            </a:extLst>
          </p:cNvPr>
          <p:cNvSpPr txBox="1"/>
          <p:nvPr/>
        </p:nvSpPr>
        <p:spPr>
          <a:xfrm>
            <a:off x="8625242" y="1531993"/>
            <a:ext cx="648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8B25825-317E-4C57-8F2F-48CCE11AC1F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4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nextslide">
              <a:snd r:embed="rId8" name="chimes.wav"/>
            </a:hlinkClick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BAD21714-53BB-4CAC-AF62-EDF25AFCF812}"/>
              </a:ext>
            </a:extLst>
          </p:cNvPr>
          <p:cNvGrpSpPr/>
          <p:nvPr/>
        </p:nvGrpSpPr>
        <p:grpSpPr>
          <a:xfrm>
            <a:off x="3793280" y="2697524"/>
            <a:ext cx="829128" cy="560881"/>
            <a:chOff x="6627934" y="3947094"/>
            <a:chExt cx="829128" cy="560881"/>
          </a:xfrm>
        </p:grpSpPr>
        <p:pic>
          <p:nvPicPr>
            <p:cNvPr id="113" name="Grafik 112">
              <a:extLst>
                <a:ext uri="{FF2B5EF4-FFF2-40B4-BE49-F238E27FC236}">
                  <a16:creationId xmlns:a16="http://schemas.microsoft.com/office/drawing/2014/main" id="{47C146C6-3D0B-4C87-8448-07765D0F9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14" name="L-Form 113">
              <a:extLst>
                <a:ext uri="{FF2B5EF4-FFF2-40B4-BE49-F238E27FC236}">
                  <a16:creationId xmlns:a16="http://schemas.microsoft.com/office/drawing/2014/main" id="{193248BF-B72D-47E3-8345-BC685EB0FB47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330EA79A-5D1F-4215-9C27-831845E15EBB}"/>
              </a:ext>
            </a:extLst>
          </p:cNvPr>
          <p:cNvGrpSpPr/>
          <p:nvPr/>
        </p:nvGrpSpPr>
        <p:grpSpPr>
          <a:xfrm>
            <a:off x="6658431" y="2697524"/>
            <a:ext cx="829128" cy="560881"/>
            <a:chOff x="2043810" y="3694293"/>
            <a:chExt cx="829128" cy="560881"/>
          </a:xfrm>
        </p:grpSpPr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60FBCB56-06E1-4324-8F09-58FDFAE94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D0FD984D-7153-400E-AB9D-3EBC6FD5D69E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27E78D87-1AD2-4B27-84DA-E1B076125A26}"/>
              </a:ext>
            </a:extLst>
          </p:cNvPr>
          <p:cNvGrpSpPr/>
          <p:nvPr/>
        </p:nvGrpSpPr>
        <p:grpSpPr>
          <a:xfrm>
            <a:off x="5229144" y="2703621"/>
            <a:ext cx="829128" cy="554784"/>
            <a:chOff x="3252499" y="3726777"/>
            <a:chExt cx="829128" cy="554784"/>
          </a:xfrm>
        </p:grpSpPr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B6CA6E75-9B4A-4555-B385-0A9A7BD1F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49A17721-FDD5-4536-B56E-7450FF9BEB15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A7ED8DC7-1A69-422D-9AF3-6577DE7F5711}"/>
              </a:ext>
            </a:extLst>
          </p:cNvPr>
          <p:cNvGrpSpPr/>
          <p:nvPr/>
        </p:nvGrpSpPr>
        <p:grpSpPr>
          <a:xfrm>
            <a:off x="8093663" y="2697524"/>
            <a:ext cx="823031" cy="560881"/>
            <a:chOff x="4509156" y="3827107"/>
            <a:chExt cx="823031" cy="560881"/>
          </a:xfrm>
        </p:grpSpPr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CDBC474A-F2F8-456F-A190-62BF46A2B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B3CF8BB6-CD42-46DF-84DE-603F84A17433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D0FCD858-CD2B-40A6-A8EA-B545A039CA01}"/>
              </a:ext>
            </a:extLst>
          </p:cNvPr>
          <p:cNvGrpSpPr/>
          <p:nvPr/>
        </p:nvGrpSpPr>
        <p:grpSpPr>
          <a:xfrm>
            <a:off x="2342131" y="2703621"/>
            <a:ext cx="829128" cy="554784"/>
            <a:chOff x="5608011" y="3899924"/>
            <a:chExt cx="829128" cy="554784"/>
          </a:xfrm>
        </p:grpSpPr>
        <p:pic>
          <p:nvPicPr>
            <p:cNvPr id="130" name="Grafik 129">
              <a:extLst>
                <a:ext uri="{FF2B5EF4-FFF2-40B4-BE49-F238E27FC236}">
                  <a16:creationId xmlns:a16="http://schemas.microsoft.com/office/drawing/2014/main" id="{F2AA92B7-2855-4422-BDAF-D2511E408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31" name="L-Form 130">
              <a:extLst>
                <a:ext uri="{FF2B5EF4-FFF2-40B4-BE49-F238E27FC236}">
                  <a16:creationId xmlns:a16="http://schemas.microsoft.com/office/drawing/2014/main" id="{84372D3E-0CEB-457B-B7E9-767852F91236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7A5FCE9C-35DF-4FE7-B46D-B5EC1350ED31}"/>
              </a:ext>
            </a:extLst>
          </p:cNvPr>
          <p:cNvGrpSpPr/>
          <p:nvPr/>
        </p:nvGrpSpPr>
        <p:grpSpPr>
          <a:xfrm>
            <a:off x="933709" y="4095214"/>
            <a:ext cx="829128" cy="560881"/>
            <a:chOff x="6627934" y="3947094"/>
            <a:chExt cx="829128" cy="560881"/>
          </a:xfrm>
        </p:grpSpPr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3439BAD0-D0BC-4D8C-BBF5-D44DBDB4F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35" name="L-Form 134">
              <a:extLst>
                <a:ext uri="{FF2B5EF4-FFF2-40B4-BE49-F238E27FC236}">
                  <a16:creationId xmlns:a16="http://schemas.microsoft.com/office/drawing/2014/main" id="{E1DF7D7F-79E1-4B90-B5C1-4079547AF551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AFAA6098-4E56-449E-B8CC-976BD8CB7A08}"/>
              </a:ext>
            </a:extLst>
          </p:cNvPr>
          <p:cNvGrpSpPr/>
          <p:nvPr/>
        </p:nvGrpSpPr>
        <p:grpSpPr>
          <a:xfrm>
            <a:off x="3793280" y="4095214"/>
            <a:ext cx="829128" cy="560881"/>
            <a:chOff x="2043810" y="3694293"/>
            <a:chExt cx="829128" cy="560881"/>
          </a:xfrm>
        </p:grpSpPr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DABA422A-AD08-4B28-AE19-D3184B60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B01DE76F-B430-467B-AFB9-78BD9E85857B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E22832D5-EC4D-4761-974B-C5BCE9B907D6}"/>
              </a:ext>
            </a:extLst>
          </p:cNvPr>
          <p:cNvGrpSpPr/>
          <p:nvPr/>
        </p:nvGrpSpPr>
        <p:grpSpPr>
          <a:xfrm>
            <a:off x="2355764" y="4095214"/>
            <a:ext cx="829128" cy="554784"/>
            <a:chOff x="3252499" y="3726777"/>
            <a:chExt cx="829128" cy="554784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627B32CE-4491-42B6-829E-9DA654EFE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C38A04DF-4987-47A1-B374-D206F803B0BE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CBFB327F-2F1D-430B-B5C8-48DEF2F6F7C9}"/>
              </a:ext>
            </a:extLst>
          </p:cNvPr>
          <p:cNvGrpSpPr/>
          <p:nvPr/>
        </p:nvGrpSpPr>
        <p:grpSpPr>
          <a:xfrm>
            <a:off x="6651417" y="4095214"/>
            <a:ext cx="823031" cy="560881"/>
            <a:chOff x="4509156" y="3827107"/>
            <a:chExt cx="823031" cy="560881"/>
          </a:xfrm>
        </p:grpSpPr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6654831A-77FE-43E3-8961-7528A7D4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9D18BF9-CC16-4F7C-88CA-ADD6400FD9AC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830C870-07E2-4A35-B556-94B15C9C66CE}"/>
              </a:ext>
            </a:extLst>
          </p:cNvPr>
          <p:cNvGrpSpPr/>
          <p:nvPr/>
        </p:nvGrpSpPr>
        <p:grpSpPr>
          <a:xfrm>
            <a:off x="5222595" y="4095214"/>
            <a:ext cx="829128" cy="554784"/>
            <a:chOff x="5608011" y="3899924"/>
            <a:chExt cx="829128" cy="554784"/>
          </a:xfrm>
        </p:grpSpPr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A683DBF3-7512-4921-AF7F-514739D1D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7" name="L-Form 146">
              <a:extLst>
                <a:ext uri="{FF2B5EF4-FFF2-40B4-BE49-F238E27FC236}">
                  <a16:creationId xmlns:a16="http://schemas.microsoft.com/office/drawing/2014/main" id="{795333D6-522A-4EB2-9144-7119BA165E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2235178"/>
            <a:ext cx="8428720" cy="3862300"/>
          </a:xfrm>
          <a:prstGeom prst="corner">
            <a:avLst>
              <a:gd name="adj1" fmla="val 68035"/>
              <a:gd name="adj2" fmla="val 17032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6D5D16C-AF65-429F-A9D3-06B49E2E326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BAD21714-53BB-4CAC-AF62-EDF25AFCF812}"/>
              </a:ext>
            </a:extLst>
          </p:cNvPr>
          <p:cNvGrpSpPr/>
          <p:nvPr/>
        </p:nvGrpSpPr>
        <p:grpSpPr>
          <a:xfrm>
            <a:off x="3793280" y="2697524"/>
            <a:ext cx="829128" cy="560881"/>
            <a:chOff x="6627934" y="3947094"/>
            <a:chExt cx="829128" cy="560881"/>
          </a:xfrm>
        </p:grpSpPr>
        <p:pic>
          <p:nvPicPr>
            <p:cNvPr id="113" name="Grafik 112">
              <a:extLst>
                <a:ext uri="{FF2B5EF4-FFF2-40B4-BE49-F238E27FC236}">
                  <a16:creationId xmlns:a16="http://schemas.microsoft.com/office/drawing/2014/main" id="{47C146C6-3D0B-4C87-8448-07765D0F9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14" name="L-Form 113">
              <a:extLst>
                <a:ext uri="{FF2B5EF4-FFF2-40B4-BE49-F238E27FC236}">
                  <a16:creationId xmlns:a16="http://schemas.microsoft.com/office/drawing/2014/main" id="{193248BF-B72D-47E3-8345-BC685EB0FB47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330EA79A-5D1F-4215-9C27-831845E15EBB}"/>
              </a:ext>
            </a:extLst>
          </p:cNvPr>
          <p:cNvGrpSpPr/>
          <p:nvPr/>
        </p:nvGrpSpPr>
        <p:grpSpPr>
          <a:xfrm>
            <a:off x="6658431" y="2697524"/>
            <a:ext cx="829128" cy="560881"/>
            <a:chOff x="2043810" y="3694293"/>
            <a:chExt cx="829128" cy="560881"/>
          </a:xfrm>
        </p:grpSpPr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60FBCB56-06E1-4324-8F09-58FDFAE94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D0FD984D-7153-400E-AB9D-3EBC6FD5D69E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27E78D87-1AD2-4B27-84DA-E1B076125A26}"/>
              </a:ext>
            </a:extLst>
          </p:cNvPr>
          <p:cNvGrpSpPr/>
          <p:nvPr/>
        </p:nvGrpSpPr>
        <p:grpSpPr>
          <a:xfrm>
            <a:off x="5229144" y="2703621"/>
            <a:ext cx="829128" cy="554784"/>
            <a:chOff x="3252499" y="3726777"/>
            <a:chExt cx="829128" cy="554784"/>
          </a:xfrm>
        </p:grpSpPr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B6CA6E75-9B4A-4555-B385-0A9A7BD1F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49A17721-FDD5-4536-B56E-7450FF9BEB15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A7ED8DC7-1A69-422D-9AF3-6577DE7F5711}"/>
              </a:ext>
            </a:extLst>
          </p:cNvPr>
          <p:cNvGrpSpPr/>
          <p:nvPr/>
        </p:nvGrpSpPr>
        <p:grpSpPr>
          <a:xfrm>
            <a:off x="8093663" y="2697524"/>
            <a:ext cx="823031" cy="560881"/>
            <a:chOff x="4509156" y="3827107"/>
            <a:chExt cx="823031" cy="560881"/>
          </a:xfrm>
        </p:grpSpPr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CDBC474A-F2F8-456F-A190-62BF46A2B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B3CF8BB6-CD42-46DF-84DE-603F84A17433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D0FCD858-CD2B-40A6-A8EA-B545A039CA01}"/>
              </a:ext>
            </a:extLst>
          </p:cNvPr>
          <p:cNvGrpSpPr/>
          <p:nvPr/>
        </p:nvGrpSpPr>
        <p:grpSpPr>
          <a:xfrm>
            <a:off x="2342131" y="2703621"/>
            <a:ext cx="829128" cy="554784"/>
            <a:chOff x="5608011" y="3899924"/>
            <a:chExt cx="829128" cy="554784"/>
          </a:xfrm>
        </p:grpSpPr>
        <p:pic>
          <p:nvPicPr>
            <p:cNvPr id="130" name="Grafik 129">
              <a:extLst>
                <a:ext uri="{FF2B5EF4-FFF2-40B4-BE49-F238E27FC236}">
                  <a16:creationId xmlns:a16="http://schemas.microsoft.com/office/drawing/2014/main" id="{F2AA92B7-2855-4422-BDAF-D2511E408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31" name="L-Form 130">
              <a:extLst>
                <a:ext uri="{FF2B5EF4-FFF2-40B4-BE49-F238E27FC236}">
                  <a16:creationId xmlns:a16="http://schemas.microsoft.com/office/drawing/2014/main" id="{84372D3E-0CEB-457B-B7E9-767852F91236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7A5FCE9C-35DF-4FE7-B46D-B5EC1350ED31}"/>
              </a:ext>
            </a:extLst>
          </p:cNvPr>
          <p:cNvGrpSpPr/>
          <p:nvPr/>
        </p:nvGrpSpPr>
        <p:grpSpPr>
          <a:xfrm>
            <a:off x="933709" y="4095214"/>
            <a:ext cx="829128" cy="560881"/>
            <a:chOff x="6627934" y="3947094"/>
            <a:chExt cx="829128" cy="560881"/>
          </a:xfrm>
        </p:grpSpPr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3439BAD0-D0BC-4D8C-BBF5-D44DBDB4F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35" name="L-Form 134">
              <a:extLst>
                <a:ext uri="{FF2B5EF4-FFF2-40B4-BE49-F238E27FC236}">
                  <a16:creationId xmlns:a16="http://schemas.microsoft.com/office/drawing/2014/main" id="{E1DF7D7F-79E1-4B90-B5C1-4079547AF551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AFAA6098-4E56-449E-B8CC-976BD8CB7A08}"/>
              </a:ext>
            </a:extLst>
          </p:cNvPr>
          <p:cNvGrpSpPr/>
          <p:nvPr/>
        </p:nvGrpSpPr>
        <p:grpSpPr>
          <a:xfrm>
            <a:off x="3793280" y="4095214"/>
            <a:ext cx="829128" cy="560881"/>
            <a:chOff x="2043810" y="3694293"/>
            <a:chExt cx="829128" cy="560881"/>
          </a:xfrm>
        </p:grpSpPr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DABA422A-AD08-4B28-AE19-D3184B60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B01DE76F-B430-467B-AFB9-78BD9E85857B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E22832D5-EC4D-4761-974B-C5BCE9B907D6}"/>
              </a:ext>
            </a:extLst>
          </p:cNvPr>
          <p:cNvGrpSpPr/>
          <p:nvPr/>
        </p:nvGrpSpPr>
        <p:grpSpPr>
          <a:xfrm>
            <a:off x="2355764" y="4095214"/>
            <a:ext cx="829128" cy="554784"/>
            <a:chOff x="3252499" y="3726777"/>
            <a:chExt cx="829128" cy="554784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627B32CE-4491-42B6-829E-9DA654EFE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C38A04DF-4987-47A1-B374-D206F803B0BE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CBFB327F-2F1D-430B-B5C8-48DEF2F6F7C9}"/>
              </a:ext>
            </a:extLst>
          </p:cNvPr>
          <p:cNvGrpSpPr/>
          <p:nvPr/>
        </p:nvGrpSpPr>
        <p:grpSpPr>
          <a:xfrm>
            <a:off x="6651417" y="4095214"/>
            <a:ext cx="823031" cy="560881"/>
            <a:chOff x="4509156" y="3827107"/>
            <a:chExt cx="823031" cy="560881"/>
          </a:xfrm>
        </p:grpSpPr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6654831A-77FE-43E3-8961-7528A7D4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9D18BF9-CC16-4F7C-88CA-ADD6400FD9AC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830C870-07E2-4A35-B556-94B15C9C66CE}"/>
              </a:ext>
            </a:extLst>
          </p:cNvPr>
          <p:cNvGrpSpPr/>
          <p:nvPr/>
        </p:nvGrpSpPr>
        <p:grpSpPr>
          <a:xfrm>
            <a:off x="5222595" y="4095214"/>
            <a:ext cx="829128" cy="554784"/>
            <a:chOff x="5608011" y="3899924"/>
            <a:chExt cx="829128" cy="554784"/>
          </a:xfrm>
        </p:grpSpPr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A683DBF3-7512-4921-AF7F-514739D1D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7" name="L-Form 146">
              <a:extLst>
                <a:ext uri="{FF2B5EF4-FFF2-40B4-BE49-F238E27FC236}">
                  <a16:creationId xmlns:a16="http://schemas.microsoft.com/office/drawing/2014/main" id="{795333D6-522A-4EB2-9144-7119BA165E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2380576"/>
            <a:ext cx="8428720" cy="3788996"/>
          </a:xfrm>
          <a:prstGeom prst="corner">
            <a:avLst>
              <a:gd name="adj1" fmla="val 68212"/>
              <a:gd name="adj2" fmla="val 17798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26E4D-ACB6-440A-9D18-F3495A100B89}"/>
              </a:ext>
            </a:extLst>
          </p:cNvPr>
          <p:cNvSpPr txBox="1"/>
          <p:nvPr/>
        </p:nvSpPr>
        <p:spPr>
          <a:xfrm>
            <a:off x="1475184" y="3022785"/>
            <a:ext cx="648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432EF55-5AD8-4FBB-9ECD-1294AB12E3B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2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nextslide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BAD21714-53BB-4CAC-AF62-EDF25AFCF812}"/>
              </a:ext>
            </a:extLst>
          </p:cNvPr>
          <p:cNvGrpSpPr/>
          <p:nvPr/>
        </p:nvGrpSpPr>
        <p:grpSpPr>
          <a:xfrm>
            <a:off x="3793280" y="2697524"/>
            <a:ext cx="829128" cy="560881"/>
            <a:chOff x="6627934" y="3947094"/>
            <a:chExt cx="829128" cy="560881"/>
          </a:xfrm>
        </p:grpSpPr>
        <p:pic>
          <p:nvPicPr>
            <p:cNvPr id="113" name="Grafik 112">
              <a:extLst>
                <a:ext uri="{FF2B5EF4-FFF2-40B4-BE49-F238E27FC236}">
                  <a16:creationId xmlns:a16="http://schemas.microsoft.com/office/drawing/2014/main" id="{47C146C6-3D0B-4C87-8448-07765D0F9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14" name="L-Form 113">
              <a:extLst>
                <a:ext uri="{FF2B5EF4-FFF2-40B4-BE49-F238E27FC236}">
                  <a16:creationId xmlns:a16="http://schemas.microsoft.com/office/drawing/2014/main" id="{193248BF-B72D-47E3-8345-BC685EB0FB47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330EA79A-5D1F-4215-9C27-831845E15EBB}"/>
              </a:ext>
            </a:extLst>
          </p:cNvPr>
          <p:cNvGrpSpPr/>
          <p:nvPr/>
        </p:nvGrpSpPr>
        <p:grpSpPr>
          <a:xfrm>
            <a:off x="6658431" y="2697524"/>
            <a:ext cx="829128" cy="560881"/>
            <a:chOff x="2043810" y="3694293"/>
            <a:chExt cx="829128" cy="560881"/>
          </a:xfrm>
        </p:grpSpPr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60FBCB56-06E1-4324-8F09-58FDFAE94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D0FD984D-7153-400E-AB9D-3EBC6FD5D69E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27E78D87-1AD2-4B27-84DA-E1B076125A26}"/>
              </a:ext>
            </a:extLst>
          </p:cNvPr>
          <p:cNvGrpSpPr/>
          <p:nvPr/>
        </p:nvGrpSpPr>
        <p:grpSpPr>
          <a:xfrm>
            <a:off x="5229144" y="2703621"/>
            <a:ext cx="829128" cy="554784"/>
            <a:chOff x="3252499" y="3726777"/>
            <a:chExt cx="829128" cy="554784"/>
          </a:xfrm>
        </p:grpSpPr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B6CA6E75-9B4A-4555-B385-0A9A7BD1F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49A17721-FDD5-4536-B56E-7450FF9BEB15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A7ED8DC7-1A69-422D-9AF3-6577DE7F5711}"/>
              </a:ext>
            </a:extLst>
          </p:cNvPr>
          <p:cNvGrpSpPr/>
          <p:nvPr/>
        </p:nvGrpSpPr>
        <p:grpSpPr>
          <a:xfrm>
            <a:off x="8093663" y="2697524"/>
            <a:ext cx="823031" cy="560881"/>
            <a:chOff x="4509156" y="3827107"/>
            <a:chExt cx="823031" cy="560881"/>
          </a:xfrm>
        </p:grpSpPr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CDBC474A-F2F8-456F-A190-62BF46A2B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B3CF8BB6-CD42-46DF-84DE-603F84A17433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D0FCD858-CD2B-40A6-A8EA-B545A039CA01}"/>
              </a:ext>
            </a:extLst>
          </p:cNvPr>
          <p:cNvGrpSpPr/>
          <p:nvPr/>
        </p:nvGrpSpPr>
        <p:grpSpPr>
          <a:xfrm>
            <a:off x="2342131" y="2703621"/>
            <a:ext cx="829128" cy="554784"/>
            <a:chOff x="5608011" y="3899924"/>
            <a:chExt cx="829128" cy="554784"/>
          </a:xfrm>
        </p:grpSpPr>
        <p:pic>
          <p:nvPicPr>
            <p:cNvPr id="130" name="Grafik 129">
              <a:extLst>
                <a:ext uri="{FF2B5EF4-FFF2-40B4-BE49-F238E27FC236}">
                  <a16:creationId xmlns:a16="http://schemas.microsoft.com/office/drawing/2014/main" id="{F2AA92B7-2855-4422-BDAF-D2511E408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31" name="L-Form 130">
              <a:extLst>
                <a:ext uri="{FF2B5EF4-FFF2-40B4-BE49-F238E27FC236}">
                  <a16:creationId xmlns:a16="http://schemas.microsoft.com/office/drawing/2014/main" id="{84372D3E-0CEB-457B-B7E9-767852F91236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7A5FCE9C-35DF-4FE7-B46D-B5EC1350ED31}"/>
              </a:ext>
            </a:extLst>
          </p:cNvPr>
          <p:cNvGrpSpPr/>
          <p:nvPr/>
        </p:nvGrpSpPr>
        <p:grpSpPr>
          <a:xfrm>
            <a:off x="933709" y="4095214"/>
            <a:ext cx="829128" cy="560881"/>
            <a:chOff x="6627934" y="3947094"/>
            <a:chExt cx="829128" cy="560881"/>
          </a:xfrm>
        </p:grpSpPr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3439BAD0-D0BC-4D8C-BBF5-D44DBDB4F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35" name="L-Form 134">
              <a:extLst>
                <a:ext uri="{FF2B5EF4-FFF2-40B4-BE49-F238E27FC236}">
                  <a16:creationId xmlns:a16="http://schemas.microsoft.com/office/drawing/2014/main" id="{E1DF7D7F-79E1-4B90-B5C1-4079547AF551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AFAA6098-4E56-449E-B8CC-976BD8CB7A08}"/>
              </a:ext>
            </a:extLst>
          </p:cNvPr>
          <p:cNvGrpSpPr/>
          <p:nvPr/>
        </p:nvGrpSpPr>
        <p:grpSpPr>
          <a:xfrm>
            <a:off x="3793280" y="4095214"/>
            <a:ext cx="829128" cy="560881"/>
            <a:chOff x="2043810" y="3694293"/>
            <a:chExt cx="829128" cy="560881"/>
          </a:xfrm>
        </p:grpSpPr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DABA422A-AD08-4B28-AE19-D3184B60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B01DE76F-B430-467B-AFB9-78BD9E85857B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E22832D5-EC4D-4761-974B-C5BCE9B907D6}"/>
              </a:ext>
            </a:extLst>
          </p:cNvPr>
          <p:cNvGrpSpPr/>
          <p:nvPr/>
        </p:nvGrpSpPr>
        <p:grpSpPr>
          <a:xfrm>
            <a:off x="2355764" y="4095214"/>
            <a:ext cx="829128" cy="554784"/>
            <a:chOff x="3252499" y="3726777"/>
            <a:chExt cx="829128" cy="554784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627B32CE-4491-42B6-829E-9DA654EFE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C38A04DF-4987-47A1-B374-D206F803B0BE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CBFB327F-2F1D-430B-B5C8-48DEF2F6F7C9}"/>
              </a:ext>
            </a:extLst>
          </p:cNvPr>
          <p:cNvGrpSpPr/>
          <p:nvPr/>
        </p:nvGrpSpPr>
        <p:grpSpPr>
          <a:xfrm>
            <a:off x="6651417" y="4095214"/>
            <a:ext cx="823031" cy="560881"/>
            <a:chOff x="4509156" y="3827107"/>
            <a:chExt cx="823031" cy="560881"/>
          </a:xfrm>
        </p:grpSpPr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6654831A-77FE-43E3-8961-7528A7D4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9D18BF9-CC16-4F7C-88CA-ADD6400FD9AC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830C870-07E2-4A35-B556-94B15C9C66CE}"/>
              </a:ext>
            </a:extLst>
          </p:cNvPr>
          <p:cNvGrpSpPr/>
          <p:nvPr/>
        </p:nvGrpSpPr>
        <p:grpSpPr>
          <a:xfrm>
            <a:off x="5222595" y="4095214"/>
            <a:ext cx="829128" cy="554784"/>
            <a:chOff x="5608011" y="3899924"/>
            <a:chExt cx="829128" cy="554784"/>
          </a:xfrm>
        </p:grpSpPr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A683DBF3-7512-4921-AF7F-514739D1D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7" name="L-Form 146">
              <a:extLst>
                <a:ext uri="{FF2B5EF4-FFF2-40B4-BE49-F238E27FC236}">
                  <a16:creationId xmlns:a16="http://schemas.microsoft.com/office/drawing/2014/main" id="{795333D6-522A-4EB2-9144-7119BA165E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2235178"/>
            <a:ext cx="8428720" cy="3862300"/>
          </a:xfrm>
          <a:prstGeom prst="corner">
            <a:avLst>
              <a:gd name="adj1" fmla="val 68035"/>
              <a:gd name="adj2" fmla="val 14435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89D033-0F2D-430D-A454-E62CEF064F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BAD21714-53BB-4CAC-AF62-EDF25AFCF812}"/>
              </a:ext>
            </a:extLst>
          </p:cNvPr>
          <p:cNvGrpSpPr/>
          <p:nvPr/>
        </p:nvGrpSpPr>
        <p:grpSpPr>
          <a:xfrm>
            <a:off x="3793280" y="2697524"/>
            <a:ext cx="829128" cy="560881"/>
            <a:chOff x="6627934" y="3947094"/>
            <a:chExt cx="829128" cy="560881"/>
          </a:xfrm>
        </p:grpSpPr>
        <p:pic>
          <p:nvPicPr>
            <p:cNvPr id="113" name="Grafik 112">
              <a:extLst>
                <a:ext uri="{FF2B5EF4-FFF2-40B4-BE49-F238E27FC236}">
                  <a16:creationId xmlns:a16="http://schemas.microsoft.com/office/drawing/2014/main" id="{47C146C6-3D0B-4C87-8448-07765D0F9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14" name="L-Form 113">
              <a:extLst>
                <a:ext uri="{FF2B5EF4-FFF2-40B4-BE49-F238E27FC236}">
                  <a16:creationId xmlns:a16="http://schemas.microsoft.com/office/drawing/2014/main" id="{193248BF-B72D-47E3-8345-BC685EB0FB47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330EA79A-5D1F-4215-9C27-831845E15EBB}"/>
              </a:ext>
            </a:extLst>
          </p:cNvPr>
          <p:cNvGrpSpPr/>
          <p:nvPr/>
        </p:nvGrpSpPr>
        <p:grpSpPr>
          <a:xfrm>
            <a:off x="6658431" y="2697524"/>
            <a:ext cx="829128" cy="560881"/>
            <a:chOff x="2043810" y="3694293"/>
            <a:chExt cx="829128" cy="560881"/>
          </a:xfrm>
        </p:grpSpPr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60FBCB56-06E1-4324-8F09-58FDFAE94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D0FD984D-7153-400E-AB9D-3EBC6FD5D69E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27E78D87-1AD2-4B27-84DA-E1B076125A26}"/>
              </a:ext>
            </a:extLst>
          </p:cNvPr>
          <p:cNvGrpSpPr/>
          <p:nvPr/>
        </p:nvGrpSpPr>
        <p:grpSpPr>
          <a:xfrm>
            <a:off x="5229144" y="2703621"/>
            <a:ext cx="829128" cy="554784"/>
            <a:chOff x="3252499" y="3726777"/>
            <a:chExt cx="829128" cy="554784"/>
          </a:xfrm>
        </p:grpSpPr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B6CA6E75-9B4A-4555-B385-0A9A7BD1F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49A17721-FDD5-4536-B56E-7450FF9BEB15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A7ED8DC7-1A69-422D-9AF3-6577DE7F5711}"/>
              </a:ext>
            </a:extLst>
          </p:cNvPr>
          <p:cNvGrpSpPr/>
          <p:nvPr/>
        </p:nvGrpSpPr>
        <p:grpSpPr>
          <a:xfrm>
            <a:off x="8093663" y="2697524"/>
            <a:ext cx="823031" cy="560881"/>
            <a:chOff x="4509156" y="3827107"/>
            <a:chExt cx="823031" cy="560881"/>
          </a:xfrm>
        </p:grpSpPr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CDBC474A-F2F8-456F-A190-62BF46A2B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B3CF8BB6-CD42-46DF-84DE-603F84A17433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30" name="Grafik 129">
            <a:extLst>
              <a:ext uri="{FF2B5EF4-FFF2-40B4-BE49-F238E27FC236}">
                <a16:creationId xmlns:a16="http://schemas.microsoft.com/office/drawing/2014/main" id="{F2AA92B7-2855-4422-BDAF-D2511E4084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2131" y="2703621"/>
            <a:ext cx="829128" cy="554784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7A5FCE9C-35DF-4FE7-B46D-B5EC1350ED31}"/>
              </a:ext>
            </a:extLst>
          </p:cNvPr>
          <p:cNvGrpSpPr/>
          <p:nvPr/>
        </p:nvGrpSpPr>
        <p:grpSpPr>
          <a:xfrm>
            <a:off x="933709" y="4095214"/>
            <a:ext cx="829128" cy="560881"/>
            <a:chOff x="6627934" y="3947094"/>
            <a:chExt cx="829128" cy="560881"/>
          </a:xfrm>
        </p:grpSpPr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3439BAD0-D0BC-4D8C-BBF5-D44DBDB4F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35" name="L-Form 134">
              <a:extLst>
                <a:ext uri="{FF2B5EF4-FFF2-40B4-BE49-F238E27FC236}">
                  <a16:creationId xmlns:a16="http://schemas.microsoft.com/office/drawing/2014/main" id="{E1DF7D7F-79E1-4B90-B5C1-4079547AF551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AFAA6098-4E56-449E-B8CC-976BD8CB7A08}"/>
              </a:ext>
            </a:extLst>
          </p:cNvPr>
          <p:cNvGrpSpPr/>
          <p:nvPr/>
        </p:nvGrpSpPr>
        <p:grpSpPr>
          <a:xfrm>
            <a:off x="3793280" y="4095214"/>
            <a:ext cx="829128" cy="560881"/>
            <a:chOff x="2043810" y="3694293"/>
            <a:chExt cx="829128" cy="560881"/>
          </a:xfrm>
        </p:grpSpPr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DABA422A-AD08-4B28-AE19-D3184B60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B01DE76F-B430-467B-AFB9-78BD9E85857B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E22832D5-EC4D-4761-974B-C5BCE9B907D6}"/>
              </a:ext>
            </a:extLst>
          </p:cNvPr>
          <p:cNvGrpSpPr/>
          <p:nvPr/>
        </p:nvGrpSpPr>
        <p:grpSpPr>
          <a:xfrm>
            <a:off x="2355764" y="4095214"/>
            <a:ext cx="829128" cy="554784"/>
            <a:chOff x="3252499" y="3726777"/>
            <a:chExt cx="829128" cy="554784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627B32CE-4491-42B6-829E-9DA654EFE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C38A04DF-4987-47A1-B374-D206F803B0BE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CBFB327F-2F1D-430B-B5C8-48DEF2F6F7C9}"/>
              </a:ext>
            </a:extLst>
          </p:cNvPr>
          <p:cNvGrpSpPr/>
          <p:nvPr/>
        </p:nvGrpSpPr>
        <p:grpSpPr>
          <a:xfrm>
            <a:off x="6651417" y="4095214"/>
            <a:ext cx="823031" cy="560881"/>
            <a:chOff x="4509156" y="3827107"/>
            <a:chExt cx="823031" cy="560881"/>
          </a:xfrm>
        </p:grpSpPr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6654831A-77FE-43E3-8961-7528A7D4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9D18BF9-CC16-4F7C-88CA-ADD6400FD9AC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830C870-07E2-4A35-B556-94B15C9C66CE}"/>
              </a:ext>
            </a:extLst>
          </p:cNvPr>
          <p:cNvGrpSpPr/>
          <p:nvPr/>
        </p:nvGrpSpPr>
        <p:grpSpPr>
          <a:xfrm>
            <a:off x="5222595" y="4095214"/>
            <a:ext cx="829128" cy="554784"/>
            <a:chOff x="5608011" y="3899924"/>
            <a:chExt cx="829128" cy="554784"/>
          </a:xfrm>
        </p:grpSpPr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A683DBF3-7512-4921-AF7F-514739D1D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7" name="L-Form 146">
              <a:extLst>
                <a:ext uri="{FF2B5EF4-FFF2-40B4-BE49-F238E27FC236}">
                  <a16:creationId xmlns:a16="http://schemas.microsoft.com/office/drawing/2014/main" id="{795333D6-522A-4EB2-9144-7119BA165E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2380576"/>
            <a:ext cx="8428720" cy="3788996"/>
          </a:xfrm>
          <a:prstGeom prst="corner">
            <a:avLst>
              <a:gd name="adj1" fmla="val 68212"/>
              <a:gd name="adj2" fmla="val 14580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26E4D-ACB6-440A-9D18-F3495A100B89}"/>
              </a:ext>
            </a:extLst>
          </p:cNvPr>
          <p:cNvSpPr txBox="1"/>
          <p:nvPr/>
        </p:nvSpPr>
        <p:spPr>
          <a:xfrm>
            <a:off x="2859862" y="3047801"/>
            <a:ext cx="648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D4B8206-4816-41AB-A736-0B71400F2F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nextslide">
              <a:snd r:embed="rId2" name="chimes.wav"/>
            </a:hlinkClick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BAD21714-53BB-4CAC-AF62-EDF25AFCF812}"/>
              </a:ext>
            </a:extLst>
          </p:cNvPr>
          <p:cNvGrpSpPr/>
          <p:nvPr/>
        </p:nvGrpSpPr>
        <p:grpSpPr>
          <a:xfrm>
            <a:off x="3793280" y="2697524"/>
            <a:ext cx="829128" cy="560881"/>
            <a:chOff x="6627934" y="3947094"/>
            <a:chExt cx="829128" cy="560881"/>
          </a:xfrm>
        </p:grpSpPr>
        <p:pic>
          <p:nvPicPr>
            <p:cNvPr id="113" name="Grafik 112">
              <a:extLst>
                <a:ext uri="{FF2B5EF4-FFF2-40B4-BE49-F238E27FC236}">
                  <a16:creationId xmlns:a16="http://schemas.microsoft.com/office/drawing/2014/main" id="{47C146C6-3D0B-4C87-8448-07765D0F9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14" name="L-Form 113">
              <a:extLst>
                <a:ext uri="{FF2B5EF4-FFF2-40B4-BE49-F238E27FC236}">
                  <a16:creationId xmlns:a16="http://schemas.microsoft.com/office/drawing/2014/main" id="{193248BF-B72D-47E3-8345-BC685EB0FB47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330EA79A-5D1F-4215-9C27-831845E15EBB}"/>
              </a:ext>
            </a:extLst>
          </p:cNvPr>
          <p:cNvGrpSpPr/>
          <p:nvPr/>
        </p:nvGrpSpPr>
        <p:grpSpPr>
          <a:xfrm>
            <a:off x="6658431" y="2697524"/>
            <a:ext cx="829128" cy="560881"/>
            <a:chOff x="2043810" y="3694293"/>
            <a:chExt cx="829128" cy="560881"/>
          </a:xfrm>
        </p:grpSpPr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60FBCB56-06E1-4324-8F09-58FDFAE94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D0FD984D-7153-400E-AB9D-3EBC6FD5D69E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27E78D87-1AD2-4B27-84DA-E1B076125A26}"/>
              </a:ext>
            </a:extLst>
          </p:cNvPr>
          <p:cNvGrpSpPr/>
          <p:nvPr/>
        </p:nvGrpSpPr>
        <p:grpSpPr>
          <a:xfrm>
            <a:off x="5229144" y="2703621"/>
            <a:ext cx="829128" cy="554784"/>
            <a:chOff x="3252499" y="3726777"/>
            <a:chExt cx="829128" cy="554784"/>
          </a:xfrm>
        </p:grpSpPr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B6CA6E75-9B4A-4555-B385-0A9A7BD1F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49A17721-FDD5-4536-B56E-7450FF9BEB15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A7ED8DC7-1A69-422D-9AF3-6577DE7F5711}"/>
              </a:ext>
            </a:extLst>
          </p:cNvPr>
          <p:cNvGrpSpPr/>
          <p:nvPr/>
        </p:nvGrpSpPr>
        <p:grpSpPr>
          <a:xfrm>
            <a:off x="8093663" y="2697524"/>
            <a:ext cx="823031" cy="560881"/>
            <a:chOff x="4509156" y="3827107"/>
            <a:chExt cx="823031" cy="560881"/>
          </a:xfrm>
        </p:grpSpPr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CDBC474A-F2F8-456F-A190-62BF46A2B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B3CF8BB6-CD42-46DF-84DE-603F84A17433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30" name="Grafik 129">
            <a:extLst>
              <a:ext uri="{FF2B5EF4-FFF2-40B4-BE49-F238E27FC236}">
                <a16:creationId xmlns:a16="http://schemas.microsoft.com/office/drawing/2014/main" id="{F2AA92B7-2855-4422-BDAF-D2511E4084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42131" y="2703621"/>
            <a:ext cx="829128" cy="554784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7A5FCE9C-35DF-4FE7-B46D-B5EC1350ED31}"/>
              </a:ext>
            </a:extLst>
          </p:cNvPr>
          <p:cNvGrpSpPr/>
          <p:nvPr/>
        </p:nvGrpSpPr>
        <p:grpSpPr>
          <a:xfrm>
            <a:off x="933709" y="4095214"/>
            <a:ext cx="829128" cy="560881"/>
            <a:chOff x="6627934" y="3947094"/>
            <a:chExt cx="829128" cy="560881"/>
          </a:xfrm>
        </p:grpSpPr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3439BAD0-D0BC-4D8C-BBF5-D44DBDB4F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35" name="L-Form 134">
              <a:extLst>
                <a:ext uri="{FF2B5EF4-FFF2-40B4-BE49-F238E27FC236}">
                  <a16:creationId xmlns:a16="http://schemas.microsoft.com/office/drawing/2014/main" id="{E1DF7D7F-79E1-4B90-B5C1-4079547AF551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AFAA6098-4E56-449E-B8CC-976BD8CB7A08}"/>
              </a:ext>
            </a:extLst>
          </p:cNvPr>
          <p:cNvGrpSpPr/>
          <p:nvPr/>
        </p:nvGrpSpPr>
        <p:grpSpPr>
          <a:xfrm>
            <a:off x="3793280" y="4095214"/>
            <a:ext cx="829128" cy="560881"/>
            <a:chOff x="2043810" y="3694293"/>
            <a:chExt cx="829128" cy="560881"/>
          </a:xfrm>
        </p:grpSpPr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DABA422A-AD08-4B28-AE19-D3184B60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B01DE76F-B430-467B-AFB9-78BD9E85857B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E22832D5-EC4D-4761-974B-C5BCE9B907D6}"/>
              </a:ext>
            </a:extLst>
          </p:cNvPr>
          <p:cNvGrpSpPr/>
          <p:nvPr/>
        </p:nvGrpSpPr>
        <p:grpSpPr>
          <a:xfrm>
            <a:off x="2355764" y="4095214"/>
            <a:ext cx="829128" cy="554784"/>
            <a:chOff x="3252499" y="3726777"/>
            <a:chExt cx="829128" cy="554784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627B32CE-4491-42B6-829E-9DA654EFE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C38A04DF-4987-47A1-B374-D206F803B0BE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CBFB327F-2F1D-430B-B5C8-48DEF2F6F7C9}"/>
              </a:ext>
            </a:extLst>
          </p:cNvPr>
          <p:cNvGrpSpPr/>
          <p:nvPr/>
        </p:nvGrpSpPr>
        <p:grpSpPr>
          <a:xfrm>
            <a:off x="6651417" y="4095214"/>
            <a:ext cx="823031" cy="560881"/>
            <a:chOff x="4509156" y="3827107"/>
            <a:chExt cx="823031" cy="560881"/>
          </a:xfrm>
        </p:grpSpPr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6654831A-77FE-43E3-8961-7528A7D4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9D18BF9-CC16-4F7C-88CA-ADD6400FD9AC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830C870-07E2-4A35-B556-94B15C9C66CE}"/>
              </a:ext>
            </a:extLst>
          </p:cNvPr>
          <p:cNvGrpSpPr/>
          <p:nvPr/>
        </p:nvGrpSpPr>
        <p:grpSpPr>
          <a:xfrm>
            <a:off x="5222595" y="4095214"/>
            <a:ext cx="829128" cy="554784"/>
            <a:chOff x="5608011" y="3899924"/>
            <a:chExt cx="829128" cy="554784"/>
          </a:xfrm>
        </p:grpSpPr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A683DBF3-7512-4921-AF7F-514739D1D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7" name="L-Form 146">
              <a:extLst>
                <a:ext uri="{FF2B5EF4-FFF2-40B4-BE49-F238E27FC236}">
                  <a16:creationId xmlns:a16="http://schemas.microsoft.com/office/drawing/2014/main" id="{795333D6-522A-4EB2-9144-7119BA165E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2235178"/>
            <a:ext cx="8428720" cy="3862300"/>
          </a:xfrm>
          <a:prstGeom prst="corner">
            <a:avLst>
              <a:gd name="adj1" fmla="val 68035"/>
              <a:gd name="adj2" fmla="val 10818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542A361-AE33-4B82-98FA-687419B41AC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9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47C146C6-3D0B-4C87-8448-07765D0F90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3280" y="2697524"/>
            <a:ext cx="829128" cy="560881"/>
          </a:xfrm>
          <a:prstGeom prst="rect">
            <a:avLst/>
          </a:prstGeom>
        </p:spPr>
      </p:pic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330EA79A-5D1F-4215-9C27-831845E15EBB}"/>
              </a:ext>
            </a:extLst>
          </p:cNvPr>
          <p:cNvGrpSpPr/>
          <p:nvPr/>
        </p:nvGrpSpPr>
        <p:grpSpPr>
          <a:xfrm>
            <a:off x="6658431" y="2697524"/>
            <a:ext cx="829128" cy="560881"/>
            <a:chOff x="2043810" y="3694293"/>
            <a:chExt cx="829128" cy="560881"/>
          </a:xfrm>
        </p:grpSpPr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60FBCB56-06E1-4324-8F09-58FDFAE94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D0FD984D-7153-400E-AB9D-3EBC6FD5D69E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27E78D87-1AD2-4B27-84DA-E1B076125A26}"/>
              </a:ext>
            </a:extLst>
          </p:cNvPr>
          <p:cNvGrpSpPr/>
          <p:nvPr/>
        </p:nvGrpSpPr>
        <p:grpSpPr>
          <a:xfrm>
            <a:off x="5229144" y="2703621"/>
            <a:ext cx="829128" cy="554784"/>
            <a:chOff x="3252499" y="3726777"/>
            <a:chExt cx="829128" cy="554784"/>
          </a:xfrm>
        </p:grpSpPr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B6CA6E75-9B4A-4555-B385-0A9A7BD1F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49A17721-FDD5-4536-B56E-7450FF9BEB15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A7ED8DC7-1A69-422D-9AF3-6577DE7F5711}"/>
              </a:ext>
            </a:extLst>
          </p:cNvPr>
          <p:cNvGrpSpPr/>
          <p:nvPr/>
        </p:nvGrpSpPr>
        <p:grpSpPr>
          <a:xfrm>
            <a:off x="8093663" y="2697524"/>
            <a:ext cx="823031" cy="560881"/>
            <a:chOff x="4509156" y="3827107"/>
            <a:chExt cx="823031" cy="560881"/>
          </a:xfrm>
        </p:grpSpPr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CDBC474A-F2F8-456F-A190-62BF46A2B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B3CF8BB6-CD42-46DF-84DE-603F84A17433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30" name="Grafik 129">
            <a:extLst>
              <a:ext uri="{FF2B5EF4-FFF2-40B4-BE49-F238E27FC236}">
                <a16:creationId xmlns:a16="http://schemas.microsoft.com/office/drawing/2014/main" id="{F2AA92B7-2855-4422-BDAF-D2511E4084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2131" y="2703621"/>
            <a:ext cx="829128" cy="554784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7A5FCE9C-35DF-4FE7-B46D-B5EC1350ED31}"/>
              </a:ext>
            </a:extLst>
          </p:cNvPr>
          <p:cNvGrpSpPr/>
          <p:nvPr/>
        </p:nvGrpSpPr>
        <p:grpSpPr>
          <a:xfrm>
            <a:off x="933709" y="4095214"/>
            <a:ext cx="829128" cy="560881"/>
            <a:chOff x="6627934" y="3947094"/>
            <a:chExt cx="829128" cy="560881"/>
          </a:xfrm>
        </p:grpSpPr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3439BAD0-D0BC-4D8C-BBF5-D44DBDB4F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35" name="L-Form 134">
              <a:extLst>
                <a:ext uri="{FF2B5EF4-FFF2-40B4-BE49-F238E27FC236}">
                  <a16:creationId xmlns:a16="http://schemas.microsoft.com/office/drawing/2014/main" id="{E1DF7D7F-79E1-4B90-B5C1-4079547AF551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AFAA6098-4E56-449E-B8CC-976BD8CB7A08}"/>
              </a:ext>
            </a:extLst>
          </p:cNvPr>
          <p:cNvGrpSpPr/>
          <p:nvPr/>
        </p:nvGrpSpPr>
        <p:grpSpPr>
          <a:xfrm>
            <a:off x="3793280" y="4095214"/>
            <a:ext cx="829128" cy="560881"/>
            <a:chOff x="2043810" y="3694293"/>
            <a:chExt cx="829128" cy="560881"/>
          </a:xfrm>
        </p:grpSpPr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DABA422A-AD08-4B28-AE19-D3184B60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B01DE76F-B430-467B-AFB9-78BD9E85857B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E22832D5-EC4D-4761-974B-C5BCE9B907D6}"/>
              </a:ext>
            </a:extLst>
          </p:cNvPr>
          <p:cNvGrpSpPr/>
          <p:nvPr/>
        </p:nvGrpSpPr>
        <p:grpSpPr>
          <a:xfrm>
            <a:off x="2355764" y="4095214"/>
            <a:ext cx="829128" cy="554784"/>
            <a:chOff x="3252499" y="3726777"/>
            <a:chExt cx="829128" cy="554784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627B32CE-4491-42B6-829E-9DA654EFE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C38A04DF-4987-47A1-B374-D206F803B0BE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CBFB327F-2F1D-430B-B5C8-48DEF2F6F7C9}"/>
              </a:ext>
            </a:extLst>
          </p:cNvPr>
          <p:cNvGrpSpPr/>
          <p:nvPr/>
        </p:nvGrpSpPr>
        <p:grpSpPr>
          <a:xfrm>
            <a:off x="6651417" y="4095214"/>
            <a:ext cx="823031" cy="560881"/>
            <a:chOff x="4509156" y="3827107"/>
            <a:chExt cx="823031" cy="560881"/>
          </a:xfrm>
        </p:grpSpPr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6654831A-77FE-43E3-8961-7528A7D4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9D18BF9-CC16-4F7C-88CA-ADD6400FD9AC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830C870-07E2-4A35-B556-94B15C9C66CE}"/>
              </a:ext>
            </a:extLst>
          </p:cNvPr>
          <p:cNvGrpSpPr/>
          <p:nvPr/>
        </p:nvGrpSpPr>
        <p:grpSpPr>
          <a:xfrm>
            <a:off x="5222595" y="4095214"/>
            <a:ext cx="829128" cy="554784"/>
            <a:chOff x="5608011" y="3899924"/>
            <a:chExt cx="829128" cy="554784"/>
          </a:xfrm>
        </p:grpSpPr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A683DBF3-7512-4921-AF7F-514739D1D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7" name="L-Form 146">
              <a:extLst>
                <a:ext uri="{FF2B5EF4-FFF2-40B4-BE49-F238E27FC236}">
                  <a16:creationId xmlns:a16="http://schemas.microsoft.com/office/drawing/2014/main" id="{795333D6-522A-4EB2-9144-7119BA165E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2380576"/>
            <a:ext cx="8428720" cy="3788996"/>
          </a:xfrm>
          <a:prstGeom prst="corner">
            <a:avLst>
              <a:gd name="adj1" fmla="val 68212"/>
              <a:gd name="adj2" fmla="val 10658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26E4D-ACB6-440A-9D18-F3495A100B89}"/>
              </a:ext>
            </a:extLst>
          </p:cNvPr>
          <p:cNvSpPr txBox="1"/>
          <p:nvPr/>
        </p:nvSpPr>
        <p:spPr>
          <a:xfrm>
            <a:off x="4319574" y="3103091"/>
            <a:ext cx="648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ADC08B5-50B0-4440-9A0F-AC93D19DD57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0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7A4E09B-5CF4-4BFB-BE60-F699B140C9E8}"/>
              </a:ext>
            </a:extLst>
          </p:cNvPr>
          <p:cNvGrpSpPr/>
          <p:nvPr/>
        </p:nvGrpSpPr>
        <p:grpSpPr>
          <a:xfrm>
            <a:off x="8084275" y="1239026"/>
            <a:ext cx="829128" cy="560881"/>
            <a:chOff x="6627934" y="3947094"/>
            <a:chExt cx="829128" cy="560881"/>
          </a:xfrm>
        </p:grpSpPr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1E486DD7-D800-4913-ADB2-3C7FC0B0A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97" name="L-Form 96">
              <a:extLst>
                <a:ext uri="{FF2B5EF4-FFF2-40B4-BE49-F238E27FC236}">
                  <a16:creationId xmlns:a16="http://schemas.microsoft.com/office/drawing/2014/main" id="{10E77D5D-582A-4B79-994A-CB2FF48B1D3F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2B6114A-01B6-4BA3-BE9B-92CCD5DEAC4B}"/>
              </a:ext>
            </a:extLst>
          </p:cNvPr>
          <p:cNvGrpSpPr/>
          <p:nvPr/>
        </p:nvGrpSpPr>
        <p:grpSpPr>
          <a:xfrm>
            <a:off x="2360916" y="1239026"/>
            <a:ext cx="829128" cy="560881"/>
            <a:chOff x="2043810" y="3694293"/>
            <a:chExt cx="829128" cy="560881"/>
          </a:xfrm>
        </p:grpSpPr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71FB0676-7B6C-4B52-BA21-07AA3C5FD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B5C3159D-4D57-44A1-80E0-BEA6C7AE8F25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938AEE4-6F62-4F24-BCA6-5841CEE19045}"/>
              </a:ext>
            </a:extLst>
          </p:cNvPr>
          <p:cNvGrpSpPr/>
          <p:nvPr/>
        </p:nvGrpSpPr>
        <p:grpSpPr>
          <a:xfrm>
            <a:off x="928552" y="1239026"/>
            <a:ext cx="829128" cy="554784"/>
            <a:chOff x="3252499" y="3726777"/>
            <a:chExt cx="829128" cy="554784"/>
          </a:xfrm>
        </p:grpSpPr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C8527E02-0695-47D2-B044-2851213FE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D0CCC97-F43A-4953-9FFF-51686F84FA63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9FF661E-662C-48DC-8EEF-F7327647E82B}"/>
              </a:ext>
            </a:extLst>
          </p:cNvPr>
          <p:cNvGrpSpPr/>
          <p:nvPr/>
        </p:nvGrpSpPr>
        <p:grpSpPr>
          <a:xfrm>
            <a:off x="5225644" y="1239026"/>
            <a:ext cx="823031" cy="560881"/>
            <a:chOff x="4509156" y="3827107"/>
            <a:chExt cx="823031" cy="560881"/>
          </a:xfrm>
        </p:grpSpPr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9C689023-04AA-4AA6-9B17-AB354904D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002C17F9-6108-4E5C-8D05-E09C3A9672BB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65F1A6E-B019-4354-81AE-BC9B5B30CDFF}"/>
              </a:ext>
            </a:extLst>
          </p:cNvPr>
          <p:cNvGrpSpPr/>
          <p:nvPr/>
        </p:nvGrpSpPr>
        <p:grpSpPr>
          <a:xfrm>
            <a:off x="6651911" y="1239026"/>
            <a:ext cx="829128" cy="554784"/>
            <a:chOff x="5608011" y="3899924"/>
            <a:chExt cx="829128" cy="554784"/>
          </a:xfrm>
        </p:grpSpPr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E47B6314-5221-42A5-A2A2-07434B037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" name="L-Form 13">
              <a:extLst>
                <a:ext uri="{FF2B5EF4-FFF2-40B4-BE49-F238E27FC236}">
                  <a16:creationId xmlns:a16="http://schemas.microsoft.com/office/drawing/2014/main" id="{2F43D8B4-793F-44AE-B7F0-318BA1A3DD47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BAD21714-53BB-4CAC-AF62-EDF25AFCF812}"/>
              </a:ext>
            </a:extLst>
          </p:cNvPr>
          <p:cNvGrpSpPr/>
          <p:nvPr/>
        </p:nvGrpSpPr>
        <p:grpSpPr>
          <a:xfrm>
            <a:off x="3793280" y="2697524"/>
            <a:ext cx="829128" cy="560881"/>
            <a:chOff x="6627934" y="3947094"/>
            <a:chExt cx="829128" cy="560881"/>
          </a:xfrm>
        </p:grpSpPr>
        <p:pic>
          <p:nvPicPr>
            <p:cNvPr id="113" name="Grafik 112">
              <a:extLst>
                <a:ext uri="{FF2B5EF4-FFF2-40B4-BE49-F238E27FC236}">
                  <a16:creationId xmlns:a16="http://schemas.microsoft.com/office/drawing/2014/main" id="{47C146C6-3D0B-4C87-8448-07765D0F9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14" name="L-Form 113">
              <a:extLst>
                <a:ext uri="{FF2B5EF4-FFF2-40B4-BE49-F238E27FC236}">
                  <a16:creationId xmlns:a16="http://schemas.microsoft.com/office/drawing/2014/main" id="{193248BF-B72D-47E3-8345-BC685EB0FB47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330EA79A-5D1F-4215-9C27-831845E15EBB}"/>
              </a:ext>
            </a:extLst>
          </p:cNvPr>
          <p:cNvGrpSpPr/>
          <p:nvPr/>
        </p:nvGrpSpPr>
        <p:grpSpPr>
          <a:xfrm>
            <a:off x="6658431" y="2697524"/>
            <a:ext cx="829128" cy="560881"/>
            <a:chOff x="2043810" y="3694293"/>
            <a:chExt cx="829128" cy="560881"/>
          </a:xfrm>
        </p:grpSpPr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60FBCB56-06E1-4324-8F09-58FDFAE94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D0FD984D-7153-400E-AB9D-3EBC6FD5D69E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27E78D87-1AD2-4B27-84DA-E1B076125A26}"/>
              </a:ext>
            </a:extLst>
          </p:cNvPr>
          <p:cNvGrpSpPr/>
          <p:nvPr/>
        </p:nvGrpSpPr>
        <p:grpSpPr>
          <a:xfrm>
            <a:off x="5229144" y="2703621"/>
            <a:ext cx="829128" cy="554784"/>
            <a:chOff x="3252499" y="3726777"/>
            <a:chExt cx="829128" cy="554784"/>
          </a:xfrm>
        </p:grpSpPr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B6CA6E75-9B4A-4555-B385-0A9A7BD1F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49A17721-FDD5-4536-B56E-7450FF9BEB15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A7ED8DC7-1A69-422D-9AF3-6577DE7F5711}"/>
              </a:ext>
            </a:extLst>
          </p:cNvPr>
          <p:cNvGrpSpPr/>
          <p:nvPr/>
        </p:nvGrpSpPr>
        <p:grpSpPr>
          <a:xfrm>
            <a:off x="8093663" y="2697524"/>
            <a:ext cx="823031" cy="560881"/>
            <a:chOff x="4509156" y="3827107"/>
            <a:chExt cx="823031" cy="560881"/>
          </a:xfrm>
        </p:grpSpPr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CDBC474A-F2F8-456F-A190-62BF46A2B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B3CF8BB6-CD42-46DF-84DE-603F84A17433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D0FCD858-CD2B-40A6-A8EA-B545A039CA01}"/>
              </a:ext>
            </a:extLst>
          </p:cNvPr>
          <p:cNvGrpSpPr/>
          <p:nvPr/>
        </p:nvGrpSpPr>
        <p:grpSpPr>
          <a:xfrm>
            <a:off x="2342131" y="2703621"/>
            <a:ext cx="829128" cy="554784"/>
            <a:chOff x="5608011" y="3899924"/>
            <a:chExt cx="829128" cy="554784"/>
          </a:xfrm>
        </p:grpSpPr>
        <p:pic>
          <p:nvPicPr>
            <p:cNvPr id="130" name="Grafik 129">
              <a:extLst>
                <a:ext uri="{FF2B5EF4-FFF2-40B4-BE49-F238E27FC236}">
                  <a16:creationId xmlns:a16="http://schemas.microsoft.com/office/drawing/2014/main" id="{F2AA92B7-2855-4422-BDAF-D2511E408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31" name="L-Form 130">
              <a:extLst>
                <a:ext uri="{FF2B5EF4-FFF2-40B4-BE49-F238E27FC236}">
                  <a16:creationId xmlns:a16="http://schemas.microsoft.com/office/drawing/2014/main" id="{84372D3E-0CEB-457B-B7E9-767852F91236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7A5FCE9C-35DF-4FE7-B46D-B5EC1350ED31}"/>
              </a:ext>
            </a:extLst>
          </p:cNvPr>
          <p:cNvGrpSpPr/>
          <p:nvPr/>
        </p:nvGrpSpPr>
        <p:grpSpPr>
          <a:xfrm>
            <a:off x="933709" y="4095214"/>
            <a:ext cx="829128" cy="560881"/>
            <a:chOff x="6627934" y="3947094"/>
            <a:chExt cx="829128" cy="560881"/>
          </a:xfrm>
        </p:grpSpPr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3439BAD0-D0BC-4D8C-BBF5-D44DBDB4F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35" name="L-Form 134">
              <a:extLst>
                <a:ext uri="{FF2B5EF4-FFF2-40B4-BE49-F238E27FC236}">
                  <a16:creationId xmlns:a16="http://schemas.microsoft.com/office/drawing/2014/main" id="{E1DF7D7F-79E1-4B90-B5C1-4079547AF551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AFAA6098-4E56-449E-B8CC-976BD8CB7A08}"/>
              </a:ext>
            </a:extLst>
          </p:cNvPr>
          <p:cNvGrpSpPr/>
          <p:nvPr/>
        </p:nvGrpSpPr>
        <p:grpSpPr>
          <a:xfrm>
            <a:off x="3793280" y="4095214"/>
            <a:ext cx="829128" cy="560881"/>
            <a:chOff x="2043810" y="3694293"/>
            <a:chExt cx="829128" cy="560881"/>
          </a:xfrm>
        </p:grpSpPr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DABA422A-AD08-4B28-AE19-D3184B60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B01DE76F-B430-467B-AFB9-78BD9E85857B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E22832D5-EC4D-4761-974B-C5BCE9B907D6}"/>
              </a:ext>
            </a:extLst>
          </p:cNvPr>
          <p:cNvGrpSpPr/>
          <p:nvPr/>
        </p:nvGrpSpPr>
        <p:grpSpPr>
          <a:xfrm>
            <a:off x="2355764" y="4095214"/>
            <a:ext cx="829128" cy="554784"/>
            <a:chOff x="3252499" y="3726777"/>
            <a:chExt cx="829128" cy="554784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627B32CE-4491-42B6-829E-9DA654EFE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C38A04DF-4987-47A1-B374-D206F803B0BE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CBFB327F-2F1D-430B-B5C8-48DEF2F6F7C9}"/>
              </a:ext>
            </a:extLst>
          </p:cNvPr>
          <p:cNvGrpSpPr/>
          <p:nvPr/>
        </p:nvGrpSpPr>
        <p:grpSpPr>
          <a:xfrm>
            <a:off x="6651417" y="4095214"/>
            <a:ext cx="823031" cy="560881"/>
            <a:chOff x="4509156" y="3827107"/>
            <a:chExt cx="823031" cy="560881"/>
          </a:xfrm>
        </p:grpSpPr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6654831A-77FE-43E3-8961-7528A7D4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9D18BF9-CC16-4F7C-88CA-ADD6400FD9AC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830C870-07E2-4A35-B556-94B15C9C66CE}"/>
              </a:ext>
            </a:extLst>
          </p:cNvPr>
          <p:cNvGrpSpPr/>
          <p:nvPr/>
        </p:nvGrpSpPr>
        <p:grpSpPr>
          <a:xfrm>
            <a:off x="5222595" y="4095214"/>
            <a:ext cx="829128" cy="554784"/>
            <a:chOff x="5608011" y="3899924"/>
            <a:chExt cx="829128" cy="554784"/>
          </a:xfrm>
        </p:grpSpPr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A683DBF3-7512-4921-AF7F-514739D1D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7" name="L-Form 146">
              <a:extLst>
                <a:ext uri="{FF2B5EF4-FFF2-40B4-BE49-F238E27FC236}">
                  <a16:creationId xmlns:a16="http://schemas.microsoft.com/office/drawing/2014/main" id="{795333D6-522A-4EB2-9144-7119BA165E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1101714"/>
            <a:ext cx="8428720" cy="4995764"/>
          </a:xfrm>
          <a:prstGeom prst="corner">
            <a:avLst>
              <a:gd name="adj1" fmla="val 76256"/>
              <a:gd name="adj2" fmla="val 14147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497AEA-F3A1-41FA-8C0A-FD02930EFB8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4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47C146C6-3D0B-4C87-8448-07765D0F90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3280" y="2697524"/>
            <a:ext cx="829128" cy="560881"/>
          </a:xfrm>
          <a:prstGeom prst="rect">
            <a:avLst/>
          </a:prstGeom>
        </p:spPr>
      </p:pic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330EA79A-5D1F-4215-9C27-831845E15EBB}"/>
              </a:ext>
            </a:extLst>
          </p:cNvPr>
          <p:cNvGrpSpPr/>
          <p:nvPr/>
        </p:nvGrpSpPr>
        <p:grpSpPr>
          <a:xfrm>
            <a:off x="6658431" y="2697524"/>
            <a:ext cx="829128" cy="560881"/>
            <a:chOff x="2043810" y="3694293"/>
            <a:chExt cx="829128" cy="560881"/>
          </a:xfrm>
        </p:grpSpPr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60FBCB56-06E1-4324-8F09-58FDFAE94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D0FD984D-7153-400E-AB9D-3EBC6FD5D69E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27E78D87-1AD2-4B27-84DA-E1B076125A26}"/>
              </a:ext>
            </a:extLst>
          </p:cNvPr>
          <p:cNvGrpSpPr/>
          <p:nvPr/>
        </p:nvGrpSpPr>
        <p:grpSpPr>
          <a:xfrm>
            <a:off x="5229144" y="2703621"/>
            <a:ext cx="829128" cy="554784"/>
            <a:chOff x="3252499" y="3726777"/>
            <a:chExt cx="829128" cy="554784"/>
          </a:xfrm>
        </p:grpSpPr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B6CA6E75-9B4A-4555-B385-0A9A7BD1F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49A17721-FDD5-4536-B56E-7450FF9BEB15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A7ED8DC7-1A69-422D-9AF3-6577DE7F5711}"/>
              </a:ext>
            </a:extLst>
          </p:cNvPr>
          <p:cNvGrpSpPr/>
          <p:nvPr/>
        </p:nvGrpSpPr>
        <p:grpSpPr>
          <a:xfrm>
            <a:off x="8093663" y="2697524"/>
            <a:ext cx="823031" cy="560881"/>
            <a:chOff x="4509156" y="3827107"/>
            <a:chExt cx="823031" cy="560881"/>
          </a:xfrm>
        </p:grpSpPr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CDBC474A-F2F8-456F-A190-62BF46A2B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B3CF8BB6-CD42-46DF-84DE-603F84A17433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30" name="Grafik 129">
            <a:extLst>
              <a:ext uri="{FF2B5EF4-FFF2-40B4-BE49-F238E27FC236}">
                <a16:creationId xmlns:a16="http://schemas.microsoft.com/office/drawing/2014/main" id="{F2AA92B7-2855-4422-BDAF-D2511E4084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42131" y="2703621"/>
            <a:ext cx="829128" cy="554784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7A5FCE9C-35DF-4FE7-B46D-B5EC1350ED31}"/>
              </a:ext>
            </a:extLst>
          </p:cNvPr>
          <p:cNvGrpSpPr/>
          <p:nvPr/>
        </p:nvGrpSpPr>
        <p:grpSpPr>
          <a:xfrm>
            <a:off x="933709" y="4095214"/>
            <a:ext cx="829128" cy="560881"/>
            <a:chOff x="6627934" y="3947094"/>
            <a:chExt cx="829128" cy="560881"/>
          </a:xfrm>
        </p:grpSpPr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3439BAD0-D0BC-4D8C-BBF5-D44DBDB4F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35" name="L-Form 134">
              <a:extLst>
                <a:ext uri="{FF2B5EF4-FFF2-40B4-BE49-F238E27FC236}">
                  <a16:creationId xmlns:a16="http://schemas.microsoft.com/office/drawing/2014/main" id="{E1DF7D7F-79E1-4B90-B5C1-4079547AF551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AFAA6098-4E56-449E-B8CC-976BD8CB7A08}"/>
              </a:ext>
            </a:extLst>
          </p:cNvPr>
          <p:cNvGrpSpPr/>
          <p:nvPr/>
        </p:nvGrpSpPr>
        <p:grpSpPr>
          <a:xfrm>
            <a:off x="3793280" y="4095214"/>
            <a:ext cx="829128" cy="560881"/>
            <a:chOff x="2043810" y="3694293"/>
            <a:chExt cx="829128" cy="560881"/>
          </a:xfrm>
        </p:grpSpPr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DABA422A-AD08-4B28-AE19-D3184B60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B01DE76F-B430-467B-AFB9-78BD9E85857B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E22832D5-EC4D-4761-974B-C5BCE9B907D6}"/>
              </a:ext>
            </a:extLst>
          </p:cNvPr>
          <p:cNvGrpSpPr/>
          <p:nvPr/>
        </p:nvGrpSpPr>
        <p:grpSpPr>
          <a:xfrm>
            <a:off x="2355764" y="4095214"/>
            <a:ext cx="829128" cy="554784"/>
            <a:chOff x="3252499" y="3726777"/>
            <a:chExt cx="829128" cy="554784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627B32CE-4491-42B6-829E-9DA654EFE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C38A04DF-4987-47A1-B374-D206F803B0BE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CBFB327F-2F1D-430B-B5C8-48DEF2F6F7C9}"/>
              </a:ext>
            </a:extLst>
          </p:cNvPr>
          <p:cNvGrpSpPr/>
          <p:nvPr/>
        </p:nvGrpSpPr>
        <p:grpSpPr>
          <a:xfrm>
            <a:off x="6651417" y="4095214"/>
            <a:ext cx="823031" cy="560881"/>
            <a:chOff x="4509156" y="3827107"/>
            <a:chExt cx="823031" cy="560881"/>
          </a:xfrm>
        </p:grpSpPr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6654831A-77FE-43E3-8961-7528A7D4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9D18BF9-CC16-4F7C-88CA-ADD6400FD9AC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830C870-07E2-4A35-B556-94B15C9C66CE}"/>
              </a:ext>
            </a:extLst>
          </p:cNvPr>
          <p:cNvGrpSpPr/>
          <p:nvPr/>
        </p:nvGrpSpPr>
        <p:grpSpPr>
          <a:xfrm>
            <a:off x="5222595" y="4095214"/>
            <a:ext cx="829128" cy="554784"/>
            <a:chOff x="5608011" y="3899924"/>
            <a:chExt cx="829128" cy="554784"/>
          </a:xfrm>
        </p:grpSpPr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A683DBF3-7512-4921-AF7F-514739D1D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7" name="L-Form 146">
              <a:extLst>
                <a:ext uri="{FF2B5EF4-FFF2-40B4-BE49-F238E27FC236}">
                  <a16:creationId xmlns:a16="http://schemas.microsoft.com/office/drawing/2014/main" id="{795333D6-522A-4EB2-9144-7119BA165E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2235178"/>
            <a:ext cx="8428720" cy="3862300"/>
          </a:xfrm>
          <a:prstGeom prst="corner">
            <a:avLst>
              <a:gd name="adj1" fmla="val 68035"/>
              <a:gd name="adj2" fmla="val 7398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0FB6267-7DF5-48BB-8BD3-7F5048EBFE7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8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47C146C6-3D0B-4C87-8448-07765D0F90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3280" y="2697524"/>
            <a:ext cx="829128" cy="560881"/>
          </a:xfrm>
          <a:prstGeom prst="rect">
            <a:avLst/>
          </a:prstGeom>
        </p:spPr>
      </p:pic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330EA79A-5D1F-4215-9C27-831845E15EBB}"/>
              </a:ext>
            </a:extLst>
          </p:cNvPr>
          <p:cNvGrpSpPr/>
          <p:nvPr/>
        </p:nvGrpSpPr>
        <p:grpSpPr>
          <a:xfrm>
            <a:off x="6658431" y="2697524"/>
            <a:ext cx="829128" cy="560881"/>
            <a:chOff x="2043810" y="3694293"/>
            <a:chExt cx="829128" cy="560881"/>
          </a:xfrm>
        </p:grpSpPr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60FBCB56-06E1-4324-8F09-58FDFAE94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D0FD984D-7153-400E-AB9D-3EBC6FD5D69E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19" name="Grafik 118">
            <a:extLst>
              <a:ext uri="{FF2B5EF4-FFF2-40B4-BE49-F238E27FC236}">
                <a16:creationId xmlns:a16="http://schemas.microsoft.com/office/drawing/2014/main" id="{B6CA6E75-9B4A-4555-B385-0A9A7BD1F9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29144" y="2703621"/>
            <a:ext cx="829128" cy="554784"/>
          </a:xfrm>
          <a:prstGeom prst="rect">
            <a:avLst/>
          </a:prstGeom>
        </p:spPr>
      </p:pic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A7ED8DC7-1A69-422D-9AF3-6577DE7F5711}"/>
              </a:ext>
            </a:extLst>
          </p:cNvPr>
          <p:cNvGrpSpPr/>
          <p:nvPr/>
        </p:nvGrpSpPr>
        <p:grpSpPr>
          <a:xfrm>
            <a:off x="8093663" y="2697524"/>
            <a:ext cx="823031" cy="560881"/>
            <a:chOff x="4509156" y="3827107"/>
            <a:chExt cx="823031" cy="560881"/>
          </a:xfrm>
        </p:grpSpPr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CDBC474A-F2F8-456F-A190-62BF46A2B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B3CF8BB6-CD42-46DF-84DE-603F84A17433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30" name="Grafik 129">
            <a:extLst>
              <a:ext uri="{FF2B5EF4-FFF2-40B4-BE49-F238E27FC236}">
                <a16:creationId xmlns:a16="http://schemas.microsoft.com/office/drawing/2014/main" id="{F2AA92B7-2855-4422-BDAF-D2511E4084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2131" y="2703621"/>
            <a:ext cx="829128" cy="554784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7A5FCE9C-35DF-4FE7-B46D-B5EC1350ED31}"/>
              </a:ext>
            </a:extLst>
          </p:cNvPr>
          <p:cNvGrpSpPr/>
          <p:nvPr/>
        </p:nvGrpSpPr>
        <p:grpSpPr>
          <a:xfrm>
            <a:off x="933709" y="4095214"/>
            <a:ext cx="829128" cy="560881"/>
            <a:chOff x="6627934" y="3947094"/>
            <a:chExt cx="829128" cy="560881"/>
          </a:xfrm>
        </p:grpSpPr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3439BAD0-D0BC-4D8C-BBF5-D44DBDB4F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35" name="L-Form 134">
              <a:extLst>
                <a:ext uri="{FF2B5EF4-FFF2-40B4-BE49-F238E27FC236}">
                  <a16:creationId xmlns:a16="http://schemas.microsoft.com/office/drawing/2014/main" id="{E1DF7D7F-79E1-4B90-B5C1-4079547AF551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AFAA6098-4E56-449E-B8CC-976BD8CB7A08}"/>
              </a:ext>
            </a:extLst>
          </p:cNvPr>
          <p:cNvGrpSpPr/>
          <p:nvPr/>
        </p:nvGrpSpPr>
        <p:grpSpPr>
          <a:xfrm>
            <a:off x="3793280" y="4095214"/>
            <a:ext cx="829128" cy="560881"/>
            <a:chOff x="2043810" y="3694293"/>
            <a:chExt cx="829128" cy="560881"/>
          </a:xfrm>
        </p:grpSpPr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DABA422A-AD08-4B28-AE19-D3184B60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B01DE76F-B430-467B-AFB9-78BD9E85857B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E22832D5-EC4D-4761-974B-C5BCE9B907D6}"/>
              </a:ext>
            </a:extLst>
          </p:cNvPr>
          <p:cNvGrpSpPr/>
          <p:nvPr/>
        </p:nvGrpSpPr>
        <p:grpSpPr>
          <a:xfrm>
            <a:off x="2355764" y="4095214"/>
            <a:ext cx="829128" cy="554784"/>
            <a:chOff x="3252499" y="3726777"/>
            <a:chExt cx="829128" cy="554784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627B32CE-4491-42B6-829E-9DA654EFE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C38A04DF-4987-47A1-B374-D206F803B0BE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CBFB327F-2F1D-430B-B5C8-48DEF2F6F7C9}"/>
              </a:ext>
            </a:extLst>
          </p:cNvPr>
          <p:cNvGrpSpPr/>
          <p:nvPr/>
        </p:nvGrpSpPr>
        <p:grpSpPr>
          <a:xfrm>
            <a:off x="6651417" y="4095214"/>
            <a:ext cx="823031" cy="560881"/>
            <a:chOff x="4509156" y="3827107"/>
            <a:chExt cx="823031" cy="560881"/>
          </a:xfrm>
        </p:grpSpPr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6654831A-77FE-43E3-8961-7528A7D4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9D18BF9-CC16-4F7C-88CA-ADD6400FD9AC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830C870-07E2-4A35-B556-94B15C9C66CE}"/>
              </a:ext>
            </a:extLst>
          </p:cNvPr>
          <p:cNvGrpSpPr/>
          <p:nvPr/>
        </p:nvGrpSpPr>
        <p:grpSpPr>
          <a:xfrm>
            <a:off x="5222595" y="4095214"/>
            <a:ext cx="829128" cy="554784"/>
            <a:chOff x="5608011" y="3899924"/>
            <a:chExt cx="829128" cy="554784"/>
          </a:xfrm>
        </p:grpSpPr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A683DBF3-7512-4921-AF7F-514739D1D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7" name="L-Form 146">
              <a:extLst>
                <a:ext uri="{FF2B5EF4-FFF2-40B4-BE49-F238E27FC236}">
                  <a16:creationId xmlns:a16="http://schemas.microsoft.com/office/drawing/2014/main" id="{795333D6-522A-4EB2-9144-7119BA165E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2380576"/>
            <a:ext cx="8428720" cy="3788996"/>
          </a:xfrm>
          <a:prstGeom prst="corner">
            <a:avLst>
              <a:gd name="adj1" fmla="val 68212"/>
              <a:gd name="adj2" fmla="val 6971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26E4D-ACB6-440A-9D18-F3495A100B89}"/>
              </a:ext>
            </a:extLst>
          </p:cNvPr>
          <p:cNvSpPr txBox="1"/>
          <p:nvPr/>
        </p:nvSpPr>
        <p:spPr>
          <a:xfrm>
            <a:off x="5780888" y="2962660"/>
            <a:ext cx="648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97AD576-DA04-4984-86F1-F25D01193CF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6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nextslide">
              <a:snd r:embed="rId7" name="chimes.wav"/>
            </a:hlinkClick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47C146C6-3D0B-4C87-8448-07765D0F90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3280" y="2697524"/>
            <a:ext cx="829128" cy="560881"/>
          </a:xfrm>
          <a:prstGeom prst="rect">
            <a:avLst/>
          </a:prstGeom>
        </p:spPr>
      </p:pic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330EA79A-5D1F-4215-9C27-831845E15EBB}"/>
              </a:ext>
            </a:extLst>
          </p:cNvPr>
          <p:cNvGrpSpPr/>
          <p:nvPr/>
        </p:nvGrpSpPr>
        <p:grpSpPr>
          <a:xfrm>
            <a:off x="6658431" y="2697524"/>
            <a:ext cx="829128" cy="560881"/>
            <a:chOff x="2043810" y="3694293"/>
            <a:chExt cx="829128" cy="560881"/>
          </a:xfrm>
        </p:grpSpPr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60FBCB56-06E1-4324-8F09-58FDFAE94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D0FD984D-7153-400E-AB9D-3EBC6FD5D69E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19" name="Grafik 118">
            <a:extLst>
              <a:ext uri="{FF2B5EF4-FFF2-40B4-BE49-F238E27FC236}">
                <a16:creationId xmlns:a16="http://schemas.microsoft.com/office/drawing/2014/main" id="{B6CA6E75-9B4A-4555-B385-0A9A7BD1F9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9144" y="2703621"/>
            <a:ext cx="829128" cy="554784"/>
          </a:xfrm>
          <a:prstGeom prst="rect">
            <a:avLst/>
          </a:prstGeom>
        </p:spPr>
      </p:pic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A7ED8DC7-1A69-422D-9AF3-6577DE7F5711}"/>
              </a:ext>
            </a:extLst>
          </p:cNvPr>
          <p:cNvGrpSpPr/>
          <p:nvPr/>
        </p:nvGrpSpPr>
        <p:grpSpPr>
          <a:xfrm>
            <a:off x="8093663" y="2697524"/>
            <a:ext cx="823031" cy="560881"/>
            <a:chOff x="4509156" y="3827107"/>
            <a:chExt cx="823031" cy="560881"/>
          </a:xfrm>
        </p:grpSpPr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CDBC474A-F2F8-456F-A190-62BF46A2B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B3CF8BB6-CD42-46DF-84DE-603F84A17433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30" name="Grafik 129">
            <a:extLst>
              <a:ext uri="{FF2B5EF4-FFF2-40B4-BE49-F238E27FC236}">
                <a16:creationId xmlns:a16="http://schemas.microsoft.com/office/drawing/2014/main" id="{F2AA92B7-2855-4422-BDAF-D2511E4084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42131" y="2703621"/>
            <a:ext cx="829128" cy="554784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7A5FCE9C-35DF-4FE7-B46D-B5EC1350ED31}"/>
              </a:ext>
            </a:extLst>
          </p:cNvPr>
          <p:cNvGrpSpPr/>
          <p:nvPr/>
        </p:nvGrpSpPr>
        <p:grpSpPr>
          <a:xfrm>
            <a:off x="933709" y="4095214"/>
            <a:ext cx="829128" cy="560881"/>
            <a:chOff x="6627934" y="3947094"/>
            <a:chExt cx="829128" cy="560881"/>
          </a:xfrm>
        </p:grpSpPr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3439BAD0-D0BC-4D8C-BBF5-D44DBDB4F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35" name="L-Form 134">
              <a:extLst>
                <a:ext uri="{FF2B5EF4-FFF2-40B4-BE49-F238E27FC236}">
                  <a16:creationId xmlns:a16="http://schemas.microsoft.com/office/drawing/2014/main" id="{E1DF7D7F-79E1-4B90-B5C1-4079547AF551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AFAA6098-4E56-449E-B8CC-976BD8CB7A08}"/>
              </a:ext>
            </a:extLst>
          </p:cNvPr>
          <p:cNvGrpSpPr/>
          <p:nvPr/>
        </p:nvGrpSpPr>
        <p:grpSpPr>
          <a:xfrm>
            <a:off x="3793280" y="4095214"/>
            <a:ext cx="829128" cy="560881"/>
            <a:chOff x="2043810" y="3694293"/>
            <a:chExt cx="829128" cy="560881"/>
          </a:xfrm>
        </p:grpSpPr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DABA422A-AD08-4B28-AE19-D3184B60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B01DE76F-B430-467B-AFB9-78BD9E85857B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E22832D5-EC4D-4761-974B-C5BCE9B907D6}"/>
              </a:ext>
            </a:extLst>
          </p:cNvPr>
          <p:cNvGrpSpPr/>
          <p:nvPr/>
        </p:nvGrpSpPr>
        <p:grpSpPr>
          <a:xfrm>
            <a:off x="2355764" y="4095214"/>
            <a:ext cx="829128" cy="554784"/>
            <a:chOff x="3252499" y="3726777"/>
            <a:chExt cx="829128" cy="554784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627B32CE-4491-42B6-829E-9DA654EFE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C38A04DF-4987-47A1-B374-D206F803B0BE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CBFB327F-2F1D-430B-B5C8-48DEF2F6F7C9}"/>
              </a:ext>
            </a:extLst>
          </p:cNvPr>
          <p:cNvGrpSpPr/>
          <p:nvPr/>
        </p:nvGrpSpPr>
        <p:grpSpPr>
          <a:xfrm>
            <a:off x="6651417" y="4095214"/>
            <a:ext cx="823031" cy="560881"/>
            <a:chOff x="4509156" y="3827107"/>
            <a:chExt cx="823031" cy="560881"/>
          </a:xfrm>
        </p:grpSpPr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6654831A-77FE-43E3-8961-7528A7D4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9D18BF9-CC16-4F7C-88CA-ADD6400FD9AC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830C870-07E2-4A35-B556-94B15C9C66CE}"/>
              </a:ext>
            </a:extLst>
          </p:cNvPr>
          <p:cNvGrpSpPr/>
          <p:nvPr/>
        </p:nvGrpSpPr>
        <p:grpSpPr>
          <a:xfrm>
            <a:off x="5222595" y="4095214"/>
            <a:ext cx="829128" cy="554784"/>
            <a:chOff x="5608011" y="3899924"/>
            <a:chExt cx="829128" cy="554784"/>
          </a:xfrm>
        </p:grpSpPr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A683DBF3-7512-4921-AF7F-514739D1D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7" name="L-Form 146">
              <a:extLst>
                <a:ext uri="{FF2B5EF4-FFF2-40B4-BE49-F238E27FC236}">
                  <a16:creationId xmlns:a16="http://schemas.microsoft.com/office/drawing/2014/main" id="{795333D6-522A-4EB2-9144-7119BA165E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2235178"/>
            <a:ext cx="8428720" cy="3862300"/>
          </a:xfrm>
          <a:prstGeom prst="corner">
            <a:avLst>
              <a:gd name="adj1" fmla="val 68035"/>
              <a:gd name="adj2" fmla="val 3584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8585BC1-4A58-4263-8FF3-C825105D97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8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47C146C6-3D0B-4C87-8448-07765D0F90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3280" y="2697524"/>
            <a:ext cx="829128" cy="560881"/>
          </a:xfrm>
          <a:prstGeom prst="rect">
            <a:avLst/>
          </a:prstGeom>
        </p:spPr>
      </p:pic>
      <p:pic>
        <p:nvPicPr>
          <p:cNvPr id="116" name="Grafik 115">
            <a:extLst>
              <a:ext uri="{FF2B5EF4-FFF2-40B4-BE49-F238E27FC236}">
                <a16:creationId xmlns:a16="http://schemas.microsoft.com/office/drawing/2014/main" id="{60FBCB56-06E1-4324-8F09-58FDFAE940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8431" y="2697524"/>
            <a:ext cx="829128" cy="560881"/>
          </a:xfrm>
          <a:prstGeom prst="rect">
            <a:avLst/>
          </a:prstGeom>
        </p:spPr>
      </p:pic>
      <p:pic>
        <p:nvPicPr>
          <p:cNvPr id="119" name="Grafik 118">
            <a:extLst>
              <a:ext uri="{FF2B5EF4-FFF2-40B4-BE49-F238E27FC236}">
                <a16:creationId xmlns:a16="http://schemas.microsoft.com/office/drawing/2014/main" id="{B6CA6E75-9B4A-4555-B385-0A9A7BD1F9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29144" y="2703621"/>
            <a:ext cx="829128" cy="554784"/>
          </a:xfrm>
          <a:prstGeom prst="rect">
            <a:avLst/>
          </a:prstGeom>
        </p:spPr>
      </p:pic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A7ED8DC7-1A69-422D-9AF3-6577DE7F5711}"/>
              </a:ext>
            </a:extLst>
          </p:cNvPr>
          <p:cNvGrpSpPr/>
          <p:nvPr/>
        </p:nvGrpSpPr>
        <p:grpSpPr>
          <a:xfrm>
            <a:off x="8093663" y="2697524"/>
            <a:ext cx="823031" cy="560881"/>
            <a:chOff x="4509156" y="3827107"/>
            <a:chExt cx="823031" cy="560881"/>
          </a:xfrm>
        </p:grpSpPr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CDBC474A-F2F8-456F-A190-62BF46A2B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B3CF8BB6-CD42-46DF-84DE-603F84A17433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30" name="Grafik 129">
            <a:extLst>
              <a:ext uri="{FF2B5EF4-FFF2-40B4-BE49-F238E27FC236}">
                <a16:creationId xmlns:a16="http://schemas.microsoft.com/office/drawing/2014/main" id="{F2AA92B7-2855-4422-BDAF-D2511E4084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2131" y="2703621"/>
            <a:ext cx="829128" cy="554784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7A5FCE9C-35DF-4FE7-B46D-B5EC1350ED31}"/>
              </a:ext>
            </a:extLst>
          </p:cNvPr>
          <p:cNvGrpSpPr/>
          <p:nvPr/>
        </p:nvGrpSpPr>
        <p:grpSpPr>
          <a:xfrm>
            <a:off x="933709" y="4095214"/>
            <a:ext cx="829128" cy="560881"/>
            <a:chOff x="6627934" y="3947094"/>
            <a:chExt cx="829128" cy="560881"/>
          </a:xfrm>
        </p:grpSpPr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3439BAD0-D0BC-4D8C-BBF5-D44DBDB4F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35" name="L-Form 134">
              <a:extLst>
                <a:ext uri="{FF2B5EF4-FFF2-40B4-BE49-F238E27FC236}">
                  <a16:creationId xmlns:a16="http://schemas.microsoft.com/office/drawing/2014/main" id="{E1DF7D7F-79E1-4B90-B5C1-4079547AF551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AFAA6098-4E56-449E-B8CC-976BD8CB7A08}"/>
              </a:ext>
            </a:extLst>
          </p:cNvPr>
          <p:cNvGrpSpPr/>
          <p:nvPr/>
        </p:nvGrpSpPr>
        <p:grpSpPr>
          <a:xfrm>
            <a:off x="3793280" y="4095214"/>
            <a:ext cx="829128" cy="560881"/>
            <a:chOff x="2043810" y="3694293"/>
            <a:chExt cx="829128" cy="560881"/>
          </a:xfrm>
        </p:grpSpPr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DABA422A-AD08-4B28-AE19-D3184B60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B01DE76F-B430-467B-AFB9-78BD9E85857B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E22832D5-EC4D-4761-974B-C5BCE9B907D6}"/>
              </a:ext>
            </a:extLst>
          </p:cNvPr>
          <p:cNvGrpSpPr/>
          <p:nvPr/>
        </p:nvGrpSpPr>
        <p:grpSpPr>
          <a:xfrm>
            <a:off x="2355764" y="4095214"/>
            <a:ext cx="829128" cy="554784"/>
            <a:chOff x="3252499" y="3726777"/>
            <a:chExt cx="829128" cy="554784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627B32CE-4491-42B6-829E-9DA654EFE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C38A04DF-4987-47A1-B374-D206F803B0BE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CBFB327F-2F1D-430B-B5C8-48DEF2F6F7C9}"/>
              </a:ext>
            </a:extLst>
          </p:cNvPr>
          <p:cNvGrpSpPr/>
          <p:nvPr/>
        </p:nvGrpSpPr>
        <p:grpSpPr>
          <a:xfrm>
            <a:off x="6651417" y="4095214"/>
            <a:ext cx="823031" cy="560881"/>
            <a:chOff x="4509156" y="3827107"/>
            <a:chExt cx="823031" cy="560881"/>
          </a:xfrm>
        </p:grpSpPr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6654831A-77FE-43E3-8961-7528A7D4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9D18BF9-CC16-4F7C-88CA-ADD6400FD9AC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830C870-07E2-4A35-B556-94B15C9C66CE}"/>
              </a:ext>
            </a:extLst>
          </p:cNvPr>
          <p:cNvGrpSpPr/>
          <p:nvPr/>
        </p:nvGrpSpPr>
        <p:grpSpPr>
          <a:xfrm>
            <a:off x="5222595" y="4095214"/>
            <a:ext cx="829128" cy="554784"/>
            <a:chOff x="5608011" y="3899924"/>
            <a:chExt cx="829128" cy="554784"/>
          </a:xfrm>
        </p:grpSpPr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A683DBF3-7512-4921-AF7F-514739D1D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7" name="L-Form 146">
              <a:extLst>
                <a:ext uri="{FF2B5EF4-FFF2-40B4-BE49-F238E27FC236}">
                  <a16:creationId xmlns:a16="http://schemas.microsoft.com/office/drawing/2014/main" id="{795333D6-522A-4EB2-9144-7119BA165E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2380576"/>
            <a:ext cx="8428720" cy="3788996"/>
          </a:xfrm>
          <a:prstGeom prst="corner">
            <a:avLst>
              <a:gd name="adj1" fmla="val 68212"/>
              <a:gd name="adj2" fmla="val 3251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26E4D-ACB6-440A-9D18-F3495A100B89}"/>
              </a:ext>
            </a:extLst>
          </p:cNvPr>
          <p:cNvSpPr txBox="1"/>
          <p:nvPr/>
        </p:nvSpPr>
        <p:spPr>
          <a:xfrm>
            <a:off x="7163464" y="2949812"/>
            <a:ext cx="648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A1AC505-FD3E-45E9-BADC-0EC1CD89183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9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nextslide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47C146C6-3D0B-4C87-8448-07765D0F90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3280" y="2697524"/>
            <a:ext cx="829128" cy="560881"/>
          </a:xfrm>
          <a:prstGeom prst="rect">
            <a:avLst/>
          </a:prstGeom>
        </p:spPr>
      </p:pic>
      <p:pic>
        <p:nvPicPr>
          <p:cNvPr id="116" name="Grafik 115">
            <a:extLst>
              <a:ext uri="{FF2B5EF4-FFF2-40B4-BE49-F238E27FC236}">
                <a16:creationId xmlns:a16="http://schemas.microsoft.com/office/drawing/2014/main" id="{60FBCB56-06E1-4324-8F09-58FDFAE940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8431" y="2697524"/>
            <a:ext cx="829128" cy="560881"/>
          </a:xfrm>
          <a:prstGeom prst="rect">
            <a:avLst/>
          </a:prstGeom>
        </p:spPr>
      </p:pic>
      <p:pic>
        <p:nvPicPr>
          <p:cNvPr id="119" name="Grafik 118">
            <a:extLst>
              <a:ext uri="{FF2B5EF4-FFF2-40B4-BE49-F238E27FC236}">
                <a16:creationId xmlns:a16="http://schemas.microsoft.com/office/drawing/2014/main" id="{B6CA6E75-9B4A-4555-B385-0A9A7BD1F9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9144" y="2703621"/>
            <a:ext cx="829128" cy="554784"/>
          </a:xfrm>
          <a:prstGeom prst="rect">
            <a:avLst/>
          </a:prstGeom>
        </p:spPr>
      </p:pic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A7ED8DC7-1A69-422D-9AF3-6577DE7F5711}"/>
              </a:ext>
            </a:extLst>
          </p:cNvPr>
          <p:cNvGrpSpPr/>
          <p:nvPr/>
        </p:nvGrpSpPr>
        <p:grpSpPr>
          <a:xfrm>
            <a:off x="8093663" y="2697524"/>
            <a:ext cx="823031" cy="560881"/>
            <a:chOff x="4509156" y="3827107"/>
            <a:chExt cx="823031" cy="560881"/>
          </a:xfrm>
        </p:grpSpPr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CDBC474A-F2F8-456F-A190-62BF46A2B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B3CF8BB6-CD42-46DF-84DE-603F84A17433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30" name="Grafik 129">
            <a:extLst>
              <a:ext uri="{FF2B5EF4-FFF2-40B4-BE49-F238E27FC236}">
                <a16:creationId xmlns:a16="http://schemas.microsoft.com/office/drawing/2014/main" id="{F2AA92B7-2855-4422-BDAF-D2511E4084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42131" y="2703621"/>
            <a:ext cx="829128" cy="554784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7A5FCE9C-35DF-4FE7-B46D-B5EC1350ED31}"/>
              </a:ext>
            </a:extLst>
          </p:cNvPr>
          <p:cNvGrpSpPr/>
          <p:nvPr/>
        </p:nvGrpSpPr>
        <p:grpSpPr>
          <a:xfrm>
            <a:off x="933709" y="4095214"/>
            <a:ext cx="829128" cy="560881"/>
            <a:chOff x="6627934" y="3947094"/>
            <a:chExt cx="829128" cy="560881"/>
          </a:xfrm>
        </p:grpSpPr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3439BAD0-D0BC-4D8C-BBF5-D44DBDB4F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35" name="L-Form 134">
              <a:extLst>
                <a:ext uri="{FF2B5EF4-FFF2-40B4-BE49-F238E27FC236}">
                  <a16:creationId xmlns:a16="http://schemas.microsoft.com/office/drawing/2014/main" id="{E1DF7D7F-79E1-4B90-B5C1-4079547AF551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AFAA6098-4E56-449E-B8CC-976BD8CB7A08}"/>
              </a:ext>
            </a:extLst>
          </p:cNvPr>
          <p:cNvGrpSpPr/>
          <p:nvPr/>
        </p:nvGrpSpPr>
        <p:grpSpPr>
          <a:xfrm>
            <a:off x="3793280" y="4095214"/>
            <a:ext cx="829128" cy="560881"/>
            <a:chOff x="2043810" y="3694293"/>
            <a:chExt cx="829128" cy="560881"/>
          </a:xfrm>
        </p:grpSpPr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DABA422A-AD08-4B28-AE19-D3184B60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B01DE76F-B430-467B-AFB9-78BD9E85857B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E22832D5-EC4D-4761-974B-C5BCE9B907D6}"/>
              </a:ext>
            </a:extLst>
          </p:cNvPr>
          <p:cNvGrpSpPr/>
          <p:nvPr/>
        </p:nvGrpSpPr>
        <p:grpSpPr>
          <a:xfrm>
            <a:off x="2355764" y="4095214"/>
            <a:ext cx="829128" cy="554784"/>
            <a:chOff x="3252499" y="3726777"/>
            <a:chExt cx="829128" cy="554784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627B32CE-4491-42B6-829E-9DA654EFE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C38A04DF-4987-47A1-B374-D206F803B0BE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CBFB327F-2F1D-430B-B5C8-48DEF2F6F7C9}"/>
              </a:ext>
            </a:extLst>
          </p:cNvPr>
          <p:cNvGrpSpPr/>
          <p:nvPr/>
        </p:nvGrpSpPr>
        <p:grpSpPr>
          <a:xfrm>
            <a:off x="6651417" y="4095214"/>
            <a:ext cx="823031" cy="560881"/>
            <a:chOff x="4509156" y="3827107"/>
            <a:chExt cx="823031" cy="560881"/>
          </a:xfrm>
        </p:grpSpPr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6654831A-77FE-43E3-8961-7528A7D4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9D18BF9-CC16-4F7C-88CA-ADD6400FD9AC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830C870-07E2-4A35-B556-94B15C9C66CE}"/>
              </a:ext>
            </a:extLst>
          </p:cNvPr>
          <p:cNvGrpSpPr/>
          <p:nvPr/>
        </p:nvGrpSpPr>
        <p:grpSpPr>
          <a:xfrm>
            <a:off x="5222595" y="4095214"/>
            <a:ext cx="829128" cy="554784"/>
            <a:chOff x="5608011" y="3899924"/>
            <a:chExt cx="829128" cy="554784"/>
          </a:xfrm>
        </p:grpSpPr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A683DBF3-7512-4921-AF7F-514739D1D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7" name="L-Form 146">
              <a:extLst>
                <a:ext uri="{FF2B5EF4-FFF2-40B4-BE49-F238E27FC236}">
                  <a16:creationId xmlns:a16="http://schemas.microsoft.com/office/drawing/2014/main" id="{795333D6-522A-4EB2-9144-7119BA165E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2235178"/>
            <a:ext cx="8428720" cy="3862300"/>
          </a:xfrm>
          <a:prstGeom prst="corner">
            <a:avLst>
              <a:gd name="adj1" fmla="val 68035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54F4A0D-99B7-4380-B889-7C28B109CE6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5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47C146C6-3D0B-4C87-8448-07765D0F90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3280" y="2697524"/>
            <a:ext cx="829128" cy="560881"/>
          </a:xfrm>
          <a:prstGeom prst="rect">
            <a:avLst/>
          </a:prstGeom>
        </p:spPr>
      </p:pic>
      <p:pic>
        <p:nvPicPr>
          <p:cNvPr id="116" name="Grafik 115">
            <a:extLst>
              <a:ext uri="{FF2B5EF4-FFF2-40B4-BE49-F238E27FC236}">
                <a16:creationId xmlns:a16="http://schemas.microsoft.com/office/drawing/2014/main" id="{60FBCB56-06E1-4324-8F09-58FDFAE940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8431" y="2697524"/>
            <a:ext cx="829128" cy="560881"/>
          </a:xfrm>
          <a:prstGeom prst="rect">
            <a:avLst/>
          </a:prstGeom>
        </p:spPr>
      </p:pic>
      <p:pic>
        <p:nvPicPr>
          <p:cNvPr id="119" name="Grafik 118">
            <a:extLst>
              <a:ext uri="{FF2B5EF4-FFF2-40B4-BE49-F238E27FC236}">
                <a16:creationId xmlns:a16="http://schemas.microsoft.com/office/drawing/2014/main" id="{B6CA6E75-9B4A-4555-B385-0A9A7BD1F9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29144" y="2703621"/>
            <a:ext cx="829128" cy="554784"/>
          </a:xfrm>
          <a:prstGeom prst="rect">
            <a:avLst/>
          </a:prstGeom>
        </p:spPr>
      </p:pic>
      <p:pic>
        <p:nvPicPr>
          <p:cNvPr id="122" name="Grafik 121">
            <a:extLst>
              <a:ext uri="{FF2B5EF4-FFF2-40B4-BE49-F238E27FC236}">
                <a16:creationId xmlns:a16="http://schemas.microsoft.com/office/drawing/2014/main" id="{CDBC474A-F2F8-456F-A190-62BF46A2B9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93663" y="2697524"/>
            <a:ext cx="823031" cy="560881"/>
          </a:xfrm>
          <a:prstGeom prst="rect">
            <a:avLst/>
          </a:prstGeom>
        </p:spPr>
      </p:pic>
      <p:pic>
        <p:nvPicPr>
          <p:cNvPr id="130" name="Grafik 129">
            <a:extLst>
              <a:ext uri="{FF2B5EF4-FFF2-40B4-BE49-F238E27FC236}">
                <a16:creationId xmlns:a16="http://schemas.microsoft.com/office/drawing/2014/main" id="{F2AA92B7-2855-4422-BDAF-D2511E4084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2131" y="2703621"/>
            <a:ext cx="829128" cy="554784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7A5FCE9C-35DF-4FE7-B46D-B5EC1350ED31}"/>
              </a:ext>
            </a:extLst>
          </p:cNvPr>
          <p:cNvGrpSpPr/>
          <p:nvPr/>
        </p:nvGrpSpPr>
        <p:grpSpPr>
          <a:xfrm>
            <a:off x="933709" y="4095214"/>
            <a:ext cx="829128" cy="560881"/>
            <a:chOff x="6627934" y="3947094"/>
            <a:chExt cx="829128" cy="560881"/>
          </a:xfrm>
        </p:grpSpPr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3439BAD0-D0BC-4D8C-BBF5-D44DBDB4F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35" name="L-Form 134">
              <a:extLst>
                <a:ext uri="{FF2B5EF4-FFF2-40B4-BE49-F238E27FC236}">
                  <a16:creationId xmlns:a16="http://schemas.microsoft.com/office/drawing/2014/main" id="{E1DF7D7F-79E1-4B90-B5C1-4079547AF551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AFAA6098-4E56-449E-B8CC-976BD8CB7A08}"/>
              </a:ext>
            </a:extLst>
          </p:cNvPr>
          <p:cNvGrpSpPr/>
          <p:nvPr/>
        </p:nvGrpSpPr>
        <p:grpSpPr>
          <a:xfrm>
            <a:off x="3793280" y="4095214"/>
            <a:ext cx="829128" cy="560881"/>
            <a:chOff x="2043810" y="3694293"/>
            <a:chExt cx="829128" cy="560881"/>
          </a:xfrm>
        </p:grpSpPr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DABA422A-AD08-4B28-AE19-D3184B60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B01DE76F-B430-467B-AFB9-78BD9E85857B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E22832D5-EC4D-4761-974B-C5BCE9B907D6}"/>
              </a:ext>
            </a:extLst>
          </p:cNvPr>
          <p:cNvGrpSpPr/>
          <p:nvPr/>
        </p:nvGrpSpPr>
        <p:grpSpPr>
          <a:xfrm>
            <a:off x="2355764" y="4095214"/>
            <a:ext cx="829128" cy="554784"/>
            <a:chOff x="3252499" y="3726777"/>
            <a:chExt cx="829128" cy="554784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627B32CE-4491-42B6-829E-9DA654EFE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C38A04DF-4987-47A1-B374-D206F803B0BE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CBFB327F-2F1D-430B-B5C8-48DEF2F6F7C9}"/>
              </a:ext>
            </a:extLst>
          </p:cNvPr>
          <p:cNvGrpSpPr/>
          <p:nvPr/>
        </p:nvGrpSpPr>
        <p:grpSpPr>
          <a:xfrm>
            <a:off x="6651417" y="4095214"/>
            <a:ext cx="823031" cy="560881"/>
            <a:chOff x="4509156" y="3827107"/>
            <a:chExt cx="823031" cy="560881"/>
          </a:xfrm>
        </p:grpSpPr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6654831A-77FE-43E3-8961-7528A7D4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9D18BF9-CC16-4F7C-88CA-ADD6400FD9AC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830C870-07E2-4A35-B556-94B15C9C66CE}"/>
              </a:ext>
            </a:extLst>
          </p:cNvPr>
          <p:cNvGrpSpPr/>
          <p:nvPr/>
        </p:nvGrpSpPr>
        <p:grpSpPr>
          <a:xfrm>
            <a:off x="5222595" y="4095214"/>
            <a:ext cx="829128" cy="554784"/>
            <a:chOff x="5608011" y="3899924"/>
            <a:chExt cx="829128" cy="554784"/>
          </a:xfrm>
        </p:grpSpPr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A683DBF3-7512-4921-AF7F-514739D1D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7" name="L-Form 146">
              <a:extLst>
                <a:ext uri="{FF2B5EF4-FFF2-40B4-BE49-F238E27FC236}">
                  <a16:creationId xmlns:a16="http://schemas.microsoft.com/office/drawing/2014/main" id="{795333D6-522A-4EB2-9144-7119BA165E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2380576"/>
            <a:ext cx="8428720" cy="3788996"/>
          </a:xfrm>
          <a:prstGeom prst="corner">
            <a:avLst>
              <a:gd name="adj1" fmla="val 68212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26E4D-ACB6-440A-9D18-F3495A100B89}"/>
              </a:ext>
            </a:extLst>
          </p:cNvPr>
          <p:cNvSpPr txBox="1"/>
          <p:nvPr/>
        </p:nvSpPr>
        <p:spPr>
          <a:xfrm>
            <a:off x="8652053" y="3028882"/>
            <a:ext cx="648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C80BA2B-0BA8-412F-9FF7-340CA3DE9F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9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nextslide">
              <a:snd r:embed="rId2" name="chimes.wav"/>
            </a:hlinkClick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47C146C6-3D0B-4C87-8448-07765D0F90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3280" y="2697524"/>
            <a:ext cx="829128" cy="560881"/>
          </a:xfrm>
          <a:prstGeom prst="rect">
            <a:avLst/>
          </a:prstGeom>
        </p:spPr>
      </p:pic>
      <p:pic>
        <p:nvPicPr>
          <p:cNvPr id="116" name="Grafik 115">
            <a:extLst>
              <a:ext uri="{FF2B5EF4-FFF2-40B4-BE49-F238E27FC236}">
                <a16:creationId xmlns:a16="http://schemas.microsoft.com/office/drawing/2014/main" id="{60FBCB56-06E1-4324-8F09-58FDFAE940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8431" y="2697524"/>
            <a:ext cx="829128" cy="560881"/>
          </a:xfrm>
          <a:prstGeom prst="rect">
            <a:avLst/>
          </a:prstGeom>
        </p:spPr>
      </p:pic>
      <p:pic>
        <p:nvPicPr>
          <p:cNvPr id="119" name="Grafik 118">
            <a:extLst>
              <a:ext uri="{FF2B5EF4-FFF2-40B4-BE49-F238E27FC236}">
                <a16:creationId xmlns:a16="http://schemas.microsoft.com/office/drawing/2014/main" id="{B6CA6E75-9B4A-4555-B385-0A9A7BD1F9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9144" y="2703621"/>
            <a:ext cx="829128" cy="554784"/>
          </a:xfrm>
          <a:prstGeom prst="rect">
            <a:avLst/>
          </a:prstGeom>
        </p:spPr>
      </p:pic>
      <p:pic>
        <p:nvPicPr>
          <p:cNvPr id="122" name="Grafik 121">
            <a:extLst>
              <a:ext uri="{FF2B5EF4-FFF2-40B4-BE49-F238E27FC236}">
                <a16:creationId xmlns:a16="http://schemas.microsoft.com/office/drawing/2014/main" id="{CDBC474A-F2F8-456F-A190-62BF46A2B9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93663" y="2697524"/>
            <a:ext cx="823031" cy="560881"/>
          </a:xfrm>
          <a:prstGeom prst="rect">
            <a:avLst/>
          </a:prstGeom>
        </p:spPr>
      </p:pic>
      <p:pic>
        <p:nvPicPr>
          <p:cNvPr id="130" name="Grafik 129">
            <a:extLst>
              <a:ext uri="{FF2B5EF4-FFF2-40B4-BE49-F238E27FC236}">
                <a16:creationId xmlns:a16="http://schemas.microsoft.com/office/drawing/2014/main" id="{F2AA92B7-2855-4422-BDAF-D2511E4084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42131" y="2703621"/>
            <a:ext cx="829128" cy="554784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7A5FCE9C-35DF-4FE7-B46D-B5EC1350ED31}"/>
              </a:ext>
            </a:extLst>
          </p:cNvPr>
          <p:cNvGrpSpPr/>
          <p:nvPr/>
        </p:nvGrpSpPr>
        <p:grpSpPr>
          <a:xfrm>
            <a:off x="933709" y="4095214"/>
            <a:ext cx="829128" cy="560881"/>
            <a:chOff x="6627934" y="3947094"/>
            <a:chExt cx="829128" cy="560881"/>
          </a:xfrm>
        </p:grpSpPr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3439BAD0-D0BC-4D8C-BBF5-D44DBDB4F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35" name="L-Form 134">
              <a:extLst>
                <a:ext uri="{FF2B5EF4-FFF2-40B4-BE49-F238E27FC236}">
                  <a16:creationId xmlns:a16="http://schemas.microsoft.com/office/drawing/2014/main" id="{E1DF7D7F-79E1-4B90-B5C1-4079547AF551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AFAA6098-4E56-449E-B8CC-976BD8CB7A08}"/>
              </a:ext>
            </a:extLst>
          </p:cNvPr>
          <p:cNvGrpSpPr/>
          <p:nvPr/>
        </p:nvGrpSpPr>
        <p:grpSpPr>
          <a:xfrm>
            <a:off x="3793280" y="4095214"/>
            <a:ext cx="829128" cy="560881"/>
            <a:chOff x="2043810" y="3694293"/>
            <a:chExt cx="829128" cy="560881"/>
          </a:xfrm>
        </p:grpSpPr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DABA422A-AD08-4B28-AE19-D3184B60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B01DE76F-B430-467B-AFB9-78BD9E85857B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E22832D5-EC4D-4761-974B-C5BCE9B907D6}"/>
              </a:ext>
            </a:extLst>
          </p:cNvPr>
          <p:cNvGrpSpPr/>
          <p:nvPr/>
        </p:nvGrpSpPr>
        <p:grpSpPr>
          <a:xfrm>
            <a:off x="2355764" y="4095214"/>
            <a:ext cx="829128" cy="554784"/>
            <a:chOff x="3252499" y="3726777"/>
            <a:chExt cx="829128" cy="554784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627B32CE-4491-42B6-829E-9DA654EFE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C38A04DF-4987-47A1-B374-D206F803B0BE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CBFB327F-2F1D-430B-B5C8-48DEF2F6F7C9}"/>
              </a:ext>
            </a:extLst>
          </p:cNvPr>
          <p:cNvGrpSpPr/>
          <p:nvPr/>
        </p:nvGrpSpPr>
        <p:grpSpPr>
          <a:xfrm>
            <a:off x="6651417" y="4095214"/>
            <a:ext cx="823031" cy="560881"/>
            <a:chOff x="4509156" y="3827107"/>
            <a:chExt cx="823031" cy="560881"/>
          </a:xfrm>
        </p:grpSpPr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6654831A-77FE-43E3-8961-7528A7D4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9D18BF9-CC16-4F7C-88CA-ADD6400FD9AC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830C870-07E2-4A35-B556-94B15C9C66CE}"/>
              </a:ext>
            </a:extLst>
          </p:cNvPr>
          <p:cNvGrpSpPr/>
          <p:nvPr/>
        </p:nvGrpSpPr>
        <p:grpSpPr>
          <a:xfrm>
            <a:off x="5222595" y="4095214"/>
            <a:ext cx="829128" cy="554784"/>
            <a:chOff x="5608011" y="3899924"/>
            <a:chExt cx="829128" cy="554784"/>
          </a:xfrm>
        </p:grpSpPr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A683DBF3-7512-4921-AF7F-514739D1D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7" name="L-Form 146">
              <a:extLst>
                <a:ext uri="{FF2B5EF4-FFF2-40B4-BE49-F238E27FC236}">
                  <a16:creationId xmlns:a16="http://schemas.microsoft.com/office/drawing/2014/main" id="{795333D6-522A-4EB2-9144-7119BA165E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3599596"/>
            <a:ext cx="8428720" cy="2497882"/>
          </a:xfrm>
          <a:prstGeom prst="corner">
            <a:avLst>
              <a:gd name="adj1" fmla="val 43122"/>
              <a:gd name="adj2" fmla="val 2674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9A2241D-0B8A-41CD-AABE-8DB7E2B09B3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5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47C146C6-3D0B-4C87-8448-07765D0F90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3280" y="2697524"/>
            <a:ext cx="829128" cy="560881"/>
          </a:xfrm>
          <a:prstGeom prst="rect">
            <a:avLst/>
          </a:prstGeom>
        </p:spPr>
      </p:pic>
      <p:pic>
        <p:nvPicPr>
          <p:cNvPr id="116" name="Grafik 115">
            <a:extLst>
              <a:ext uri="{FF2B5EF4-FFF2-40B4-BE49-F238E27FC236}">
                <a16:creationId xmlns:a16="http://schemas.microsoft.com/office/drawing/2014/main" id="{60FBCB56-06E1-4324-8F09-58FDFAE940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8431" y="2697524"/>
            <a:ext cx="829128" cy="560881"/>
          </a:xfrm>
          <a:prstGeom prst="rect">
            <a:avLst/>
          </a:prstGeom>
        </p:spPr>
      </p:pic>
      <p:pic>
        <p:nvPicPr>
          <p:cNvPr id="119" name="Grafik 118">
            <a:extLst>
              <a:ext uri="{FF2B5EF4-FFF2-40B4-BE49-F238E27FC236}">
                <a16:creationId xmlns:a16="http://schemas.microsoft.com/office/drawing/2014/main" id="{B6CA6E75-9B4A-4555-B385-0A9A7BD1F9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29144" y="2703621"/>
            <a:ext cx="829128" cy="554784"/>
          </a:xfrm>
          <a:prstGeom prst="rect">
            <a:avLst/>
          </a:prstGeom>
        </p:spPr>
      </p:pic>
      <p:pic>
        <p:nvPicPr>
          <p:cNvPr id="122" name="Grafik 121">
            <a:extLst>
              <a:ext uri="{FF2B5EF4-FFF2-40B4-BE49-F238E27FC236}">
                <a16:creationId xmlns:a16="http://schemas.microsoft.com/office/drawing/2014/main" id="{CDBC474A-F2F8-456F-A190-62BF46A2B9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93663" y="2697524"/>
            <a:ext cx="823031" cy="560881"/>
          </a:xfrm>
          <a:prstGeom prst="rect">
            <a:avLst/>
          </a:prstGeom>
        </p:spPr>
      </p:pic>
      <p:pic>
        <p:nvPicPr>
          <p:cNvPr id="130" name="Grafik 129">
            <a:extLst>
              <a:ext uri="{FF2B5EF4-FFF2-40B4-BE49-F238E27FC236}">
                <a16:creationId xmlns:a16="http://schemas.microsoft.com/office/drawing/2014/main" id="{F2AA92B7-2855-4422-BDAF-D2511E4084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2131" y="2703621"/>
            <a:ext cx="829128" cy="554784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pic>
        <p:nvPicPr>
          <p:cNvPr id="134" name="Grafik 133">
            <a:extLst>
              <a:ext uri="{FF2B5EF4-FFF2-40B4-BE49-F238E27FC236}">
                <a16:creationId xmlns:a16="http://schemas.microsoft.com/office/drawing/2014/main" id="{3439BAD0-D0BC-4D8C-BBF5-D44DBDB4FA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709" y="4095214"/>
            <a:ext cx="829128" cy="560881"/>
          </a:xfrm>
          <a:prstGeom prst="rect">
            <a:avLst/>
          </a:prstGeom>
        </p:spPr>
      </p:pic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AFAA6098-4E56-449E-B8CC-976BD8CB7A08}"/>
              </a:ext>
            </a:extLst>
          </p:cNvPr>
          <p:cNvGrpSpPr/>
          <p:nvPr/>
        </p:nvGrpSpPr>
        <p:grpSpPr>
          <a:xfrm>
            <a:off x="3793280" y="4095214"/>
            <a:ext cx="829128" cy="560881"/>
            <a:chOff x="2043810" y="3694293"/>
            <a:chExt cx="829128" cy="560881"/>
          </a:xfrm>
        </p:grpSpPr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DABA422A-AD08-4B28-AE19-D3184B60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B01DE76F-B430-467B-AFB9-78BD9E85857B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E22832D5-EC4D-4761-974B-C5BCE9B907D6}"/>
              </a:ext>
            </a:extLst>
          </p:cNvPr>
          <p:cNvGrpSpPr/>
          <p:nvPr/>
        </p:nvGrpSpPr>
        <p:grpSpPr>
          <a:xfrm>
            <a:off x="2355764" y="4095214"/>
            <a:ext cx="829128" cy="554784"/>
            <a:chOff x="3252499" y="3726777"/>
            <a:chExt cx="829128" cy="554784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627B32CE-4491-42B6-829E-9DA654EFE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C38A04DF-4987-47A1-B374-D206F803B0BE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CBFB327F-2F1D-430B-B5C8-48DEF2F6F7C9}"/>
              </a:ext>
            </a:extLst>
          </p:cNvPr>
          <p:cNvGrpSpPr/>
          <p:nvPr/>
        </p:nvGrpSpPr>
        <p:grpSpPr>
          <a:xfrm>
            <a:off x="6651417" y="4095214"/>
            <a:ext cx="823031" cy="560881"/>
            <a:chOff x="4509156" y="3827107"/>
            <a:chExt cx="823031" cy="560881"/>
          </a:xfrm>
        </p:grpSpPr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6654831A-77FE-43E3-8961-7528A7D4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9D18BF9-CC16-4F7C-88CA-ADD6400FD9AC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830C870-07E2-4A35-B556-94B15C9C66CE}"/>
              </a:ext>
            </a:extLst>
          </p:cNvPr>
          <p:cNvGrpSpPr/>
          <p:nvPr/>
        </p:nvGrpSpPr>
        <p:grpSpPr>
          <a:xfrm>
            <a:off x="5222595" y="4095214"/>
            <a:ext cx="829128" cy="554784"/>
            <a:chOff x="5608011" y="3899924"/>
            <a:chExt cx="829128" cy="554784"/>
          </a:xfrm>
        </p:grpSpPr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A683DBF3-7512-4921-AF7F-514739D1D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7" name="L-Form 146">
              <a:extLst>
                <a:ext uri="{FF2B5EF4-FFF2-40B4-BE49-F238E27FC236}">
                  <a16:creationId xmlns:a16="http://schemas.microsoft.com/office/drawing/2014/main" id="{795333D6-522A-4EB2-9144-7119BA165E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3736768"/>
            <a:ext cx="8428720" cy="2432804"/>
          </a:xfrm>
          <a:prstGeom prst="corner">
            <a:avLst>
              <a:gd name="adj1" fmla="val 40022"/>
              <a:gd name="adj2" fmla="val 28033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26E4D-ACB6-440A-9D18-F3495A100B89}"/>
              </a:ext>
            </a:extLst>
          </p:cNvPr>
          <p:cNvSpPr txBox="1"/>
          <p:nvPr/>
        </p:nvSpPr>
        <p:spPr>
          <a:xfrm>
            <a:off x="1516461" y="4363321"/>
            <a:ext cx="648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C35B15-1AE0-4072-8902-B62C94999C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4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47C146C6-3D0B-4C87-8448-07765D0F90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3280" y="2697524"/>
            <a:ext cx="829128" cy="560881"/>
          </a:xfrm>
          <a:prstGeom prst="rect">
            <a:avLst/>
          </a:prstGeom>
        </p:spPr>
      </p:pic>
      <p:pic>
        <p:nvPicPr>
          <p:cNvPr id="116" name="Grafik 115">
            <a:extLst>
              <a:ext uri="{FF2B5EF4-FFF2-40B4-BE49-F238E27FC236}">
                <a16:creationId xmlns:a16="http://schemas.microsoft.com/office/drawing/2014/main" id="{60FBCB56-06E1-4324-8F09-58FDFAE940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8431" y="2697524"/>
            <a:ext cx="829128" cy="560881"/>
          </a:xfrm>
          <a:prstGeom prst="rect">
            <a:avLst/>
          </a:prstGeom>
        </p:spPr>
      </p:pic>
      <p:pic>
        <p:nvPicPr>
          <p:cNvPr id="119" name="Grafik 118">
            <a:extLst>
              <a:ext uri="{FF2B5EF4-FFF2-40B4-BE49-F238E27FC236}">
                <a16:creationId xmlns:a16="http://schemas.microsoft.com/office/drawing/2014/main" id="{B6CA6E75-9B4A-4555-B385-0A9A7BD1F9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9144" y="2703621"/>
            <a:ext cx="829128" cy="554784"/>
          </a:xfrm>
          <a:prstGeom prst="rect">
            <a:avLst/>
          </a:prstGeom>
        </p:spPr>
      </p:pic>
      <p:pic>
        <p:nvPicPr>
          <p:cNvPr id="122" name="Grafik 121">
            <a:extLst>
              <a:ext uri="{FF2B5EF4-FFF2-40B4-BE49-F238E27FC236}">
                <a16:creationId xmlns:a16="http://schemas.microsoft.com/office/drawing/2014/main" id="{CDBC474A-F2F8-456F-A190-62BF46A2B9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93663" y="2697524"/>
            <a:ext cx="823031" cy="560881"/>
          </a:xfrm>
          <a:prstGeom prst="rect">
            <a:avLst/>
          </a:prstGeom>
        </p:spPr>
      </p:pic>
      <p:pic>
        <p:nvPicPr>
          <p:cNvPr id="130" name="Grafik 129">
            <a:extLst>
              <a:ext uri="{FF2B5EF4-FFF2-40B4-BE49-F238E27FC236}">
                <a16:creationId xmlns:a16="http://schemas.microsoft.com/office/drawing/2014/main" id="{F2AA92B7-2855-4422-BDAF-D2511E4084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42131" y="2703621"/>
            <a:ext cx="829128" cy="554784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pic>
        <p:nvPicPr>
          <p:cNvPr id="134" name="Grafik 133">
            <a:extLst>
              <a:ext uri="{FF2B5EF4-FFF2-40B4-BE49-F238E27FC236}">
                <a16:creationId xmlns:a16="http://schemas.microsoft.com/office/drawing/2014/main" id="{3439BAD0-D0BC-4D8C-BBF5-D44DBDB4FA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3709" y="4095214"/>
            <a:ext cx="829128" cy="560881"/>
          </a:xfrm>
          <a:prstGeom prst="rect">
            <a:avLst/>
          </a:prstGeom>
        </p:spPr>
      </p:pic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AFAA6098-4E56-449E-B8CC-976BD8CB7A08}"/>
              </a:ext>
            </a:extLst>
          </p:cNvPr>
          <p:cNvGrpSpPr/>
          <p:nvPr/>
        </p:nvGrpSpPr>
        <p:grpSpPr>
          <a:xfrm>
            <a:off x="3793280" y="4095214"/>
            <a:ext cx="829128" cy="560881"/>
            <a:chOff x="2043810" y="3694293"/>
            <a:chExt cx="829128" cy="560881"/>
          </a:xfrm>
        </p:grpSpPr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DABA422A-AD08-4B28-AE19-D3184B60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B01DE76F-B430-467B-AFB9-78BD9E85857B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E22832D5-EC4D-4761-974B-C5BCE9B907D6}"/>
              </a:ext>
            </a:extLst>
          </p:cNvPr>
          <p:cNvGrpSpPr/>
          <p:nvPr/>
        </p:nvGrpSpPr>
        <p:grpSpPr>
          <a:xfrm>
            <a:off x="2355764" y="4095214"/>
            <a:ext cx="829128" cy="554784"/>
            <a:chOff x="3252499" y="3726777"/>
            <a:chExt cx="829128" cy="554784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627B32CE-4491-42B6-829E-9DA654EFE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C38A04DF-4987-47A1-B374-D206F803B0BE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CBFB327F-2F1D-430B-B5C8-48DEF2F6F7C9}"/>
              </a:ext>
            </a:extLst>
          </p:cNvPr>
          <p:cNvGrpSpPr/>
          <p:nvPr/>
        </p:nvGrpSpPr>
        <p:grpSpPr>
          <a:xfrm>
            <a:off x="6651417" y="4095214"/>
            <a:ext cx="823031" cy="560881"/>
            <a:chOff x="4509156" y="3827107"/>
            <a:chExt cx="823031" cy="560881"/>
          </a:xfrm>
        </p:grpSpPr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6654831A-77FE-43E3-8961-7528A7D4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9D18BF9-CC16-4F7C-88CA-ADD6400FD9AC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830C870-07E2-4A35-B556-94B15C9C66CE}"/>
              </a:ext>
            </a:extLst>
          </p:cNvPr>
          <p:cNvGrpSpPr/>
          <p:nvPr/>
        </p:nvGrpSpPr>
        <p:grpSpPr>
          <a:xfrm>
            <a:off x="5222595" y="4095214"/>
            <a:ext cx="829128" cy="554784"/>
            <a:chOff x="5608011" y="3899924"/>
            <a:chExt cx="829128" cy="554784"/>
          </a:xfrm>
        </p:grpSpPr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A683DBF3-7512-4921-AF7F-514739D1D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7" name="L-Form 146">
              <a:extLst>
                <a:ext uri="{FF2B5EF4-FFF2-40B4-BE49-F238E27FC236}">
                  <a16:creationId xmlns:a16="http://schemas.microsoft.com/office/drawing/2014/main" id="{795333D6-522A-4EB2-9144-7119BA165E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3599596"/>
            <a:ext cx="8428720" cy="2497882"/>
          </a:xfrm>
          <a:prstGeom prst="corner">
            <a:avLst>
              <a:gd name="adj1" fmla="val 43122"/>
              <a:gd name="adj2" fmla="val 22676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BC3962C-22F1-4DDE-B4A5-9DA6FDF9387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9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47C146C6-3D0B-4C87-8448-07765D0F90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3280" y="2697524"/>
            <a:ext cx="829128" cy="560881"/>
          </a:xfrm>
          <a:prstGeom prst="rect">
            <a:avLst/>
          </a:prstGeom>
        </p:spPr>
      </p:pic>
      <p:pic>
        <p:nvPicPr>
          <p:cNvPr id="116" name="Grafik 115">
            <a:extLst>
              <a:ext uri="{FF2B5EF4-FFF2-40B4-BE49-F238E27FC236}">
                <a16:creationId xmlns:a16="http://schemas.microsoft.com/office/drawing/2014/main" id="{60FBCB56-06E1-4324-8F09-58FDFAE940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8431" y="2697524"/>
            <a:ext cx="829128" cy="560881"/>
          </a:xfrm>
          <a:prstGeom prst="rect">
            <a:avLst/>
          </a:prstGeom>
        </p:spPr>
      </p:pic>
      <p:pic>
        <p:nvPicPr>
          <p:cNvPr id="119" name="Grafik 118">
            <a:extLst>
              <a:ext uri="{FF2B5EF4-FFF2-40B4-BE49-F238E27FC236}">
                <a16:creationId xmlns:a16="http://schemas.microsoft.com/office/drawing/2014/main" id="{B6CA6E75-9B4A-4555-B385-0A9A7BD1F9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29144" y="2703621"/>
            <a:ext cx="829128" cy="554784"/>
          </a:xfrm>
          <a:prstGeom prst="rect">
            <a:avLst/>
          </a:prstGeom>
        </p:spPr>
      </p:pic>
      <p:pic>
        <p:nvPicPr>
          <p:cNvPr id="122" name="Grafik 121">
            <a:extLst>
              <a:ext uri="{FF2B5EF4-FFF2-40B4-BE49-F238E27FC236}">
                <a16:creationId xmlns:a16="http://schemas.microsoft.com/office/drawing/2014/main" id="{CDBC474A-F2F8-456F-A190-62BF46A2B9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93663" y="2697524"/>
            <a:ext cx="823031" cy="560881"/>
          </a:xfrm>
          <a:prstGeom prst="rect">
            <a:avLst/>
          </a:prstGeom>
        </p:spPr>
      </p:pic>
      <p:pic>
        <p:nvPicPr>
          <p:cNvPr id="130" name="Grafik 129">
            <a:extLst>
              <a:ext uri="{FF2B5EF4-FFF2-40B4-BE49-F238E27FC236}">
                <a16:creationId xmlns:a16="http://schemas.microsoft.com/office/drawing/2014/main" id="{F2AA92B7-2855-4422-BDAF-D2511E4084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2131" y="2703621"/>
            <a:ext cx="829128" cy="554784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pic>
        <p:nvPicPr>
          <p:cNvPr id="134" name="Grafik 133">
            <a:extLst>
              <a:ext uri="{FF2B5EF4-FFF2-40B4-BE49-F238E27FC236}">
                <a16:creationId xmlns:a16="http://schemas.microsoft.com/office/drawing/2014/main" id="{3439BAD0-D0BC-4D8C-BBF5-D44DBDB4FA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709" y="4095214"/>
            <a:ext cx="829128" cy="560881"/>
          </a:xfrm>
          <a:prstGeom prst="rect">
            <a:avLst/>
          </a:prstGeom>
        </p:spPr>
      </p:pic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AFAA6098-4E56-449E-B8CC-976BD8CB7A08}"/>
              </a:ext>
            </a:extLst>
          </p:cNvPr>
          <p:cNvGrpSpPr/>
          <p:nvPr/>
        </p:nvGrpSpPr>
        <p:grpSpPr>
          <a:xfrm>
            <a:off x="3793280" y="4095214"/>
            <a:ext cx="829128" cy="560881"/>
            <a:chOff x="2043810" y="3694293"/>
            <a:chExt cx="829128" cy="560881"/>
          </a:xfrm>
        </p:grpSpPr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DABA422A-AD08-4B28-AE19-D3184B60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B01DE76F-B430-467B-AFB9-78BD9E85857B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40" name="Grafik 139">
            <a:extLst>
              <a:ext uri="{FF2B5EF4-FFF2-40B4-BE49-F238E27FC236}">
                <a16:creationId xmlns:a16="http://schemas.microsoft.com/office/drawing/2014/main" id="{627B32CE-4491-42B6-829E-9DA654EFE7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5764" y="4095214"/>
            <a:ext cx="829128" cy="554784"/>
          </a:xfrm>
          <a:prstGeom prst="rect">
            <a:avLst/>
          </a:prstGeom>
        </p:spPr>
      </p:pic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CBFB327F-2F1D-430B-B5C8-48DEF2F6F7C9}"/>
              </a:ext>
            </a:extLst>
          </p:cNvPr>
          <p:cNvGrpSpPr/>
          <p:nvPr/>
        </p:nvGrpSpPr>
        <p:grpSpPr>
          <a:xfrm>
            <a:off x="6651417" y="4095214"/>
            <a:ext cx="823031" cy="560881"/>
            <a:chOff x="4509156" y="3827107"/>
            <a:chExt cx="823031" cy="560881"/>
          </a:xfrm>
        </p:grpSpPr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6654831A-77FE-43E3-8961-7528A7D4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9D18BF9-CC16-4F7C-88CA-ADD6400FD9AC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830C870-07E2-4A35-B556-94B15C9C66CE}"/>
              </a:ext>
            </a:extLst>
          </p:cNvPr>
          <p:cNvGrpSpPr/>
          <p:nvPr/>
        </p:nvGrpSpPr>
        <p:grpSpPr>
          <a:xfrm>
            <a:off x="5222595" y="4095214"/>
            <a:ext cx="829128" cy="554784"/>
            <a:chOff x="5608011" y="3899924"/>
            <a:chExt cx="829128" cy="554784"/>
          </a:xfrm>
        </p:grpSpPr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A683DBF3-7512-4921-AF7F-514739D1D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7" name="L-Form 146">
              <a:extLst>
                <a:ext uri="{FF2B5EF4-FFF2-40B4-BE49-F238E27FC236}">
                  <a16:creationId xmlns:a16="http://schemas.microsoft.com/office/drawing/2014/main" id="{795333D6-522A-4EB2-9144-7119BA165E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3736768"/>
            <a:ext cx="8428720" cy="2432804"/>
          </a:xfrm>
          <a:prstGeom prst="corner">
            <a:avLst>
              <a:gd name="adj1" fmla="val 40022"/>
              <a:gd name="adj2" fmla="val 23126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26E4D-ACB6-440A-9D18-F3495A100B89}"/>
              </a:ext>
            </a:extLst>
          </p:cNvPr>
          <p:cNvSpPr txBox="1"/>
          <p:nvPr/>
        </p:nvSpPr>
        <p:spPr>
          <a:xfrm>
            <a:off x="2882101" y="4376001"/>
            <a:ext cx="648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96E2DDF-77E3-4D4A-854D-8FC4D9BBA8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5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7A4E09B-5CF4-4BFB-BE60-F699B140C9E8}"/>
              </a:ext>
            </a:extLst>
          </p:cNvPr>
          <p:cNvGrpSpPr/>
          <p:nvPr/>
        </p:nvGrpSpPr>
        <p:grpSpPr>
          <a:xfrm>
            <a:off x="8084275" y="1239026"/>
            <a:ext cx="829128" cy="560881"/>
            <a:chOff x="6627934" y="3947094"/>
            <a:chExt cx="829128" cy="560881"/>
          </a:xfrm>
        </p:grpSpPr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1E486DD7-D800-4913-ADB2-3C7FC0B0A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97" name="L-Form 96">
              <a:extLst>
                <a:ext uri="{FF2B5EF4-FFF2-40B4-BE49-F238E27FC236}">
                  <a16:creationId xmlns:a16="http://schemas.microsoft.com/office/drawing/2014/main" id="{10E77D5D-582A-4B79-994A-CB2FF48B1D3F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2B6114A-01B6-4BA3-BE9B-92CCD5DEAC4B}"/>
              </a:ext>
            </a:extLst>
          </p:cNvPr>
          <p:cNvGrpSpPr/>
          <p:nvPr/>
        </p:nvGrpSpPr>
        <p:grpSpPr>
          <a:xfrm>
            <a:off x="2360916" y="1239026"/>
            <a:ext cx="829128" cy="560881"/>
            <a:chOff x="2043810" y="3694293"/>
            <a:chExt cx="829128" cy="560881"/>
          </a:xfrm>
        </p:grpSpPr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71FB0676-7B6C-4B52-BA21-07AA3C5FD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B5C3159D-4D57-44A1-80E0-BEA6C7AE8F25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9FF661E-662C-48DC-8EEF-F7327647E82B}"/>
              </a:ext>
            </a:extLst>
          </p:cNvPr>
          <p:cNvGrpSpPr/>
          <p:nvPr/>
        </p:nvGrpSpPr>
        <p:grpSpPr>
          <a:xfrm>
            <a:off x="5225644" y="1239026"/>
            <a:ext cx="823031" cy="560881"/>
            <a:chOff x="4509156" y="3827107"/>
            <a:chExt cx="823031" cy="560881"/>
          </a:xfrm>
        </p:grpSpPr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9C689023-04AA-4AA6-9B17-AB354904D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002C17F9-6108-4E5C-8D05-E09C3A9672BB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65F1A6E-B019-4354-81AE-BC9B5B30CDFF}"/>
              </a:ext>
            </a:extLst>
          </p:cNvPr>
          <p:cNvGrpSpPr/>
          <p:nvPr/>
        </p:nvGrpSpPr>
        <p:grpSpPr>
          <a:xfrm>
            <a:off x="6651911" y="1239026"/>
            <a:ext cx="829128" cy="554784"/>
            <a:chOff x="5608011" y="3899924"/>
            <a:chExt cx="829128" cy="554784"/>
          </a:xfrm>
        </p:grpSpPr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E47B6314-5221-42A5-A2A2-07434B037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" name="L-Form 13">
              <a:extLst>
                <a:ext uri="{FF2B5EF4-FFF2-40B4-BE49-F238E27FC236}">
                  <a16:creationId xmlns:a16="http://schemas.microsoft.com/office/drawing/2014/main" id="{2F43D8B4-793F-44AE-B7F0-318BA1A3DD47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BAD21714-53BB-4CAC-AF62-EDF25AFCF812}"/>
              </a:ext>
            </a:extLst>
          </p:cNvPr>
          <p:cNvGrpSpPr/>
          <p:nvPr/>
        </p:nvGrpSpPr>
        <p:grpSpPr>
          <a:xfrm>
            <a:off x="3793280" y="2697524"/>
            <a:ext cx="829128" cy="560881"/>
            <a:chOff x="6627934" y="3947094"/>
            <a:chExt cx="829128" cy="560881"/>
          </a:xfrm>
        </p:grpSpPr>
        <p:pic>
          <p:nvPicPr>
            <p:cNvPr id="113" name="Grafik 112">
              <a:extLst>
                <a:ext uri="{FF2B5EF4-FFF2-40B4-BE49-F238E27FC236}">
                  <a16:creationId xmlns:a16="http://schemas.microsoft.com/office/drawing/2014/main" id="{47C146C6-3D0B-4C87-8448-07765D0F9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14" name="L-Form 113">
              <a:extLst>
                <a:ext uri="{FF2B5EF4-FFF2-40B4-BE49-F238E27FC236}">
                  <a16:creationId xmlns:a16="http://schemas.microsoft.com/office/drawing/2014/main" id="{193248BF-B72D-47E3-8345-BC685EB0FB47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330EA79A-5D1F-4215-9C27-831845E15EBB}"/>
              </a:ext>
            </a:extLst>
          </p:cNvPr>
          <p:cNvGrpSpPr/>
          <p:nvPr/>
        </p:nvGrpSpPr>
        <p:grpSpPr>
          <a:xfrm>
            <a:off x="6658431" y="2697524"/>
            <a:ext cx="829128" cy="560881"/>
            <a:chOff x="2043810" y="3694293"/>
            <a:chExt cx="829128" cy="560881"/>
          </a:xfrm>
        </p:grpSpPr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60FBCB56-06E1-4324-8F09-58FDFAE94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D0FD984D-7153-400E-AB9D-3EBC6FD5D69E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27E78D87-1AD2-4B27-84DA-E1B076125A26}"/>
              </a:ext>
            </a:extLst>
          </p:cNvPr>
          <p:cNvGrpSpPr/>
          <p:nvPr/>
        </p:nvGrpSpPr>
        <p:grpSpPr>
          <a:xfrm>
            <a:off x="5229144" y="2703621"/>
            <a:ext cx="829128" cy="554784"/>
            <a:chOff x="3252499" y="3726777"/>
            <a:chExt cx="829128" cy="554784"/>
          </a:xfrm>
        </p:grpSpPr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B6CA6E75-9B4A-4555-B385-0A9A7BD1F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49A17721-FDD5-4536-B56E-7450FF9BEB15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A7ED8DC7-1A69-422D-9AF3-6577DE7F5711}"/>
              </a:ext>
            </a:extLst>
          </p:cNvPr>
          <p:cNvGrpSpPr/>
          <p:nvPr/>
        </p:nvGrpSpPr>
        <p:grpSpPr>
          <a:xfrm>
            <a:off x="8093663" y="2697524"/>
            <a:ext cx="823031" cy="560881"/>
            <a:chOff x="4509156" y="3827107"/>
            <a:chExt cx="823031" cy="560881"/>
          </a:xfrm>
        </p:grpSpPr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CDBC474A-F2F8-456F-A190-62BF46A2B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B3CF8BB6-CD42-46DF-84DE-603F84A17433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D0FCD858-CD2B-40A6-A8EA-B545A039CA01}"/>
              </a:ext>
            </a:extLst>
          </p:cNvPr>
          <p:cNvGrpSpPr/>
          <p:nvPr/>
        </p:nvGrpSpPr>
        <p:grpSpPr>
          <a:xfrm>
            <a:off x="2342131" y="2703621"/>
            <a:ext cx="829128" cy="554784"/>
            <a:chOff x="5608011" y="3899924"/>
            <a:chExt cx="829128" cy="554784"/>
          </a:xfrm>
        </p:grpSpPr>
        <p:pic>
          <p:nvPicPr>
            <p:cNvPr id="130" name="Grafik 129">
              <a:extLst>
                <a:ext uri="{FF2B5EF4-FFF2-40B4-BE49-F238E27FC236}">
                  <a16:creationId xmlns:a16="http://schemas.microsoft.com/office/drawing/2014/main" id="{F2AA92B7-2855-4422-BDAF-D2511E408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31" name="L-Form 130">
              <a:extLst>
                <a:ext uri="{FF2B5EF4-FFF2-40B4-BE49-F238E27FC236}">
                  <a16:creationId xmlns:a16="http://schemas.microsoft.com/office/drawing/2014/main" id="{84372D3E-0CEB-457B-B7E9-767852F91236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7A5FCE9C-35DF-4FE7-B46D-B5EC1350ED31}"/>
              </a:ext>
            </a:extLst>
          </p:cNvPr>
          <p:cNvGrpSpPr/>
          <p:nvPr/>
        </p:nvGrpSpPr>
        <p:grpSpPr>
          <a:xfrm>
            <a:off x="933709" y="4095214"/>
            <a:ext cx="829128" cy="560881"/>
            <a:chOff x="6627934" y="3947094"/>
            <a:chExt cx="829128" cy="560881"/>
          </a:xfrm>
        </p:grpSpPr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3439BAD0-D0BC-4D8C-BBF5-D44DBDB4F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35" name="L-Form 134">
              <a:extLst>
                <a:ext uri="{FF2B5EF4-FFF2-40B4-BE49-F238E27FC236}">
                  <a16:creationId xmlns:a16="http://schemas.microsoft.com/office/drawing/2014/main" id="{E1DF7D7F-79E1-4B90-B5C1-4079547AF551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AFAA6098-4E56-449E-B8CC-976BD8CB7A08}"/>
              </a:ext>
            </a:extLst>
          </p:cNvPr>
          <p:cNvGrpSpPr/>
          <p:nvPr/>
        </p:nvGrpSpPr>
        <p:grpSpPr>
          <a:xfrm>
            <a:off x="3793280" y="4095214"/>
            <a:ext cx="829128" cy="560881"/>
            <a:chOff x="2043810" y="3694293"/>
            <a:chExt cx="829128" cy="560881"/>
          </a:xfrm>
        </p:grpSpPr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DABA422A-AD08-4B28-AE19-D3184B60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B01DE76F-B430-467B-AFB9-78BD9E85857B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E22832D5-EC4D-4761-974B-C5BCE9B907D6}"/>
              </a:ext>
            </a:extLst>
          </p:cNvPr>
          <p:cNvGrpSpPr/>
          <p:nvPr/>
        </p:nvGrpSpPr>
        <p:grpSpPr>
          <a:xfrm>
            <a:off x="2355764" y="4095214"/>
            <a:ext cx="829128" cy="554784"/>
            <a:chOff x="3252499" y="3726777"/>
            <a:chExt cx="829128" cy="554784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627B32CE-4491-42B6-829E-9DA654EFE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C38A04DF-4987-47A1-B374-D206F803B0BE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CBFB327F-2F1D-430B-B5C8-48DEF2F6F7C9}"/>
              </a:ext>
            </a:extLst>
          </p:cNvPr>
          <p:cNvGrpSpPr/>
          <p:nvPr/>
        </p:nvGrpSpPr>
        <p:grpSpPr>
          <a:xfrm>
            <a:off x="6651417" y="4095214"/>
            <a:ext cx="823031" cy="560881"/>
            <a:chOff x="4509156" y="3827107"/>
            <a:chExt cx="823031" cy="560881"/>
          </a:xfrm>
        </p:grpSpPr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6654831A-77FE-43E3-8961-7528A7D4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9D18BF9-CC16-4F7C-88CA-ADD6400FD9AC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830C870-07E2-4A35-B556-94B15C9C66CE}"/>
              </a:ext>
            </a:extLst>
          </p:cNvPr>
          <p:cNvGrpSpPr/>
          <p:nvPr/>
        </p:nvGrpSpPr>
        <p:grpSpPr>
          <a:xfrm>
            <a:off x="5222595" y="4095214"/>
            <a:ext cx="829128" cy="554784"/>
            <a:chOff x="5608011" y="3899924"/>
            <a:chExt cx="829128" cy="554784"/>
          </a:xfrm>
        </p:grpSpPr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A683DBF3-7512-4921-AF7F-514739D1D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7" name="L-Form 146">
              <a:extLst>
                <a:ext uri="{FF2B5EF4-FFF2-40B4-BE49-F238E27FC236}">
                  <a16:creationId xmlns:a16="http://schemas.microsoft.com/office/drawing/2014/main" id="{795333D6-522A-4EB2-9144-7119BA165E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1101714"/>
            <a:ext cx="8428720" cy="4995764"/>
          </a:xfrm>
          <a:prstGeom prst="corner">
            <a:avLst>
              <a:gd name="adj1" fmla="val 76256"/>
              <a:gd name="adj2" fmla="val 14147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26E4D-ACB6-440A-9D18-F3495A100B89}"/>
              </a:ext>
            </a:extLst>
          </p:cNvPr>
          <p:cNvSpPr txBox="1"/>
          <p:nvPr/>
        </p:nvSpPr>
        <p:spPr>
          <a:xfrm>
            <a:off x="1486346" y="1547611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de-AT" sz="4000" dirty="0">
              <a:solidFill>
                <a:srgbClr val="FF00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55AAF17-7830-4969-AE99-DB8BE47125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3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nextslide">
              <a:snd r:embed="rId7" name="chimes.wav"/>
            </a:hlinkClick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47C146C6-3D0B-4C87-8448-07765D0F90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3280" y="2697524"/>
            <a:ext cx="829128" cy="560881"/>
          </a:xfrm>
          <a:prstGeom prst="rect">
            <a:avLst/>
          </a:prstGeom>
        </p:spPr>
      </p:pic>
      <p:pic>
        <p:nvPicPr>
          <p:cNvPr id="116" name="Grafik 115">
            <a:extLst>
              <a:ext uri="{FF2B5EF4-FFF2-40B4-BE49-F238E27FC236}">
                <a16:creationId xmlns:a16="http://schemas.microsoft.com/office/drawing/2014/main" id="{60FBCB56-06E1-4324-8F09-58FDFAE940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8431" y="2697524"/>
            <a:ext cx="829128" cy="560881"/>
          </a:xfrm>
          <a:prstGeom prst="rect">
            <a:avLst/>
          </a:prstGeom>
        </p:spPr>
      </p:pic>
      <p:pic>
        <p:nvPicPr>
          <p:cNvPr id="119" name="Grafik 118">
            <a:extLst>
              <a:ext uri="{FF2B5EF4-FFF2-40B4-BE49-F238E27FC236}">
                <a16:creationId xmlns:a16="http://schemas.microsoft.com/office/drawing/2014/main" id="{B6CA6E75-9B4A-4555-B385-0A9A7BD1F9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9144" y="2703621"/>
            <a:ext cx="829128" cy="554784"/>
          </a:xfrm>
          <a:prstGeom prst="rect">
            <a:avLst/>
          </a:prstGeom>
        </p:spPr>
      </p:pic>
      <p:pic>
        <p:nvPicPr>
          <p:cNvPr id="122" name="Grafik 121">
            <a:extLst>
              <a:ext uri="{FF2B5EF4-FFF2-40B4-BE49-F238E27FC236}">
                <a16:creationId xmlns:a16="http://schemas.microsoft.com/office/drawing/2014/main" id="{CDBC474A-F2F8-456F-A190-62BF46A2B9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93663" y="2697524"/>
            <a:ext cx="823031" cy="560881"/>
          </a:xfrm>
          <a:prstGeom prst="rect">
            <a:avLst/>
          </a:prstGeom>
        </p:spPr>
      </p:pic>
      <p:pic>
        <p:nvPicPr>
          <p:cNvPr id="130" name="Grafik 129">
            <a:extLst>
              <a:ext uri="{FF2B5EF4-FFF2-40B4-BE49-F238E27FC236}">
                <a16:creationId xmlns:a16="http://schemas.microsoft.com/office/drawing/2014/main" id="{F2AA92B7-2855-4422-BDAF-D2511E4084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42131" y="2703621"/>
            <a:ext cx="829128" cy="554784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pic>
        <p:nvPicPr>
          <p:cNvPr id="134" name="Grafik 133">
            <a:extLst>
              <a:ext uri="{FF2B5EF4-FFF2-40B4-BE49-F238E27FC236}">
                <a16:creationId xmlns:a16="http://schemas.microsoft.com/office/drawing/2014/main" id="{3439BAD0-D0BC-4D8C-BBF5-D44DBDB4FA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3709" y="4095214"/>
            <a:ext cx="829128" cy="560881"/>
          </a:xfrm>
          <a:prstGeom prst="rect">
            <a:avLst/>
          </a:prstGeom>
        </p:spPr>
      </p:pic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AFAA6098-4E56-449E-B8CC-976BD8CB7A08}"/>
              </a:ext>
            </a:extLst>
          </p:cNvPr>
          <p:cNvGrpSpPr/>
          <p:nvPr/>
        </p:nvGrpSpPr>
        <p:grpSpPr>
          <a:xfrm>
            <a:off x="3793280" y="4095214"/>
            <a:ext cx="829128" cy="560881"/>
            <a:chOff x="2043810" y="3694293"/>
            <a:chExt cx="829128" cy="560881"/>
          </a:xfrm>
        </p:grpSpPr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DABA422A-AD08-4B28-AE19-D3184B60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B01DE76F-B430-467B-AFB9-78BD9E85857B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40" name="Grafik 139">
            <a:extLst>
              <a:ext uri="{FF2B5EF4-FFF2-40B4-BE49-F238E27FC236}">
                <a16:creationId xmlns:a16="http://schemas.microsoft.com/office/drawing/2014/main" id="{627B32CE-4491-42B6-829E-9DA654EFE7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55764" y="4095214"/>
            <a:ext cx="829128" cy="554784"/>
          </a:xfrm>
          <a:prstGeom prst="rect">
            <a:avLst/>
          </a:prstGeom>
        </p:spPr>
      </p:pic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CBFB327F-2F1D-430B-B5C8-48DEF2F6F7C9}"/>
              </a:ext>
            </a:extLst>
          </p:cNvPr>
          <p:cNvGrpSpPr/>
          <p:nvPr/>
        </p:nvGrpSpPr>
        <p:grpSpPr>
          <a:xfrm>
            <a:off x="6651417" y="4095214"/>
            <a:ext cx="823031" cy="560881"/>
            <a:chOff x="4509156" y="3827107"/>
            <a:chExt cx="823031" cy="560881"/>
          </a:xfrm>
        </p:grpSpPr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6654831A-77FE-43E3-8961-7528A7D4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9D18BF9-CC16-4F7C-88CA-ADD6400FD9AC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830C870-07E2-4A35-B556-94B15C9C66CE}"/>
              </a:ext>
            </a:extLst>
          </p:cNvPr>
          <p:cNvGrpSpPr/>
          <p:nvPr/>
        </p:nvGrpSpPr>
        <p:grpSpPr>
          <a:xfrm>
            <a:off x="5222595" y="4095214"/>
            <a:ext cx="829128" cy="554784"/>
            <a:chOff x="5608011" y="3899924"/>
            <a:chExt cx="829128" cy="554784"/>
          </a:xfrm>
        </p:grpSpPr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A683DBF3-7512-4921-AF7F-514739D1D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7" name="L-Form 146">
              <a:extLst>
                <a:ext uri="{FF2B5EF4-FFF2-40B4-BE49-F238E27FC236}">
                  <a16:creationId xmlns:a16="http://schemas.microsoft.com/office/drawing/2014/main" id="{795333D6-522A-4EB2-9144-7119BA165E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3599596"/>
            <a:ext cx="8428720" cy="2497882"/>
          </a:xfrm>
          <a:prstGeom prst="corner">
            <a:avLst>
              <a:gd name="adj1" fmla="val 43122"/>
              <a:gd name="adj2" fmla="val 16269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9AD14CC-950E-41CB-B628-7ADDD93A5EF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2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47C146C6-3D0B-4C87-8448-07765D0F90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3280" y="2697524"/>
            <a:ext cx="829128" cy="560881"/>
          </a:xfrm>
          <a:prstGeom prst="rect">
            <a:avLst/>
          </a:prstGeom>
        </p:spPr>
      </p:pic>
      <p:pic>
        <p:nvPicPr>
          <p:cNvPr id="116" name="Grafik 115">
            <a:extLst>
              <a:ext uri="{FF2B5EF4-FFF2-40B4-BE49-F238E27FC236}">
                <a16:creationId xmlns:a16="http://schemas.microsoft.com/office/drawing/2014/main" id="{60FBCB56-06E1-4324-8F09-58FDFAE940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8431" y="2697524"/>
            <a:ext cx="829128" cy="560881"/>
          </a:xfrm>
          <a:prstGeom prst="rect">
            <a:avLst/>
          </a:prstGeom>
        </p:spPr>
      </p:pic>
      <p:pic>
        <p:nvPicPr>
          <p:cNvPr id="119" name="Grafik 118">
            <a:extLst>
              <a:ext uri="{FF2B5EF4-FFF2-40B4-BE49-F238E27FC236}">
                <a16:creationId xmlns:a16="http://schemas.microsoft.com/office/drawing/2014/main" id="{B6CA6E75-9B4A-4555-B385-0A9A7BD1F9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29144" y="2703621"/>
            <a:ext cx="829128" cy="554784"/>
          </a:xfrm>
          <a:prstGeom prst="rect">
            <a:avLst/>
          </a:prstGeom>
        </p:spPr>
      </p:pic>
      <p:pic>
        <p:nvPicPr>
          <p:cNvPr id="122" name="Grafik 121">
            <a:extLst>
              <a:ext uri="{FF2B5EF4-FFF2-40B4-BE49-F238E27FC236}">
                <a16:creationId xmlns:a16="http://schemas.microsoft.com/office/drawing/2014/main" id="{CDBC474A-F2F8-456F-A190-62BF46A2B9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93663" y="2697524"/>
            <a:ext cx="823031" cy="560881"/>
          </a:xfrm>
          <a:prstGeom prst="rect">
            <a:avLst/>
          </a:prstGeom>
        </p:spPr>
      </p:pic>
      <p:pic>
        <p:nvPicPr>
          <p:cNvPr id="130" name="Grafik 129">
            <a:extLst>
              <a:ext uri="{FF2B5EF4-FFF2-40B4-BE49-F238E27FC236}">
                <a16:creationId xmlns:a16="http://schemas.microsoft.com/office/drawing/2014/main" id="{F2AA92B7-2855-4422-BDAF-D2511E4084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2131" y="2703621"/>
            <a:ext cx="829128" cy="554784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pic>
        <p:nvPicPr>
          <p:cNvPr id="134" name="Grafik 133">
            <a:extLst>
              <a:ext uri="{FF2B5EF4-FFF2-40B4-BE49-F238E27FC236}">
                <a16:creationId xmlns:a16="http://schemas.microsoft.com/office/drawing/2014/main" id="{3439BAD0-D0BC-4D8C-BBF5-D44DBDB4FA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709" y="4095214"/>
            <a:ext cx="829128" cy="560881"/>
          </a:xfrm>
          <a:prstGeom prst="rect">
            <a:avLst/>
          </a:prstGeom>
        </p:spPr>
      </p:pic>
      <p:pic>
        <p:nvPicPr>
          <p:cNvPr id="137" name="Grafik 136">
            <a:extLst>
              <a:ext uri="{FF2B5EF4-FFF2-40B4-BE49-F238E27FC236}">
                <a16:creationId xmlns:a16="http://schemas.microsoft.com/office/drawing/2014/main" id="{DABA422A-AD08-4B28-AE19-D3184B608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3280" y="4095214"/>
            <a:ext cx="829128" cy="560881"/>
          </a:xfrm>
          <a:prstGeom prst="rect">
            <a:avLst/>
          </a:prstGeom>
        </p:spPr>
      </p:pic>
      <p:pic>
        <p:nvPicPr>
          <p:cNvPr id="140" name="Grafik 139">
            <a:extLst>
              <a:ext uri="{FF2B5EF4-FFF2-40B4-BE49-F238E27FC236}">
                <a16:creationId xmlns:a16="http://schemas.microsoft.com/office/drawing/2014/main" id="{627B32CE-4491-42B6-829E-9DA654EFE7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5764" y="4095214"/>
            <a:ext cx="829128" cy="554784"/>
          </a:xfrm>
          <a:prstGeom prst="rect">
            <a:avLst/>
          </a:prstGeom>
        </p:spPr>
      </p:pic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CBFB327F-2F1D-430B-B5C8-48DEF2F6F7C9}"/>
              </a:ext>
            </a:extLst>
          </p:cNvPr>
          <p:cNvGrpSpPr/>
          <p:nvPr/>
        </p:nvGrpSpPr>
        <p:grpSpPr>
          <a:xfrm>
            <a:off x="6651417" y="4095214"/>
            <a:ext cx="823031" cy="560881"/>
            <a:chOff x="4509156" y="3827107"/>
            <a:chExt cx="823031" cy="560881"/>
          </a:xfrm>
        </p:grpSpPr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6654831A-77FE-43E3-8961-7528A7D4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9D18BF9-CC16-4F7C-88CA-ADD6400FD9AC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830C870-07E2-4A35-B556-94B15C9C66CE}"/>
              </a:ext>
            </a:extLst>
          </p:cNvPr>
          <p:cNvGrpSpPr/>
          <p:nvPr/>
        </p:nvGrpSpPr>
        <p:grpSpPr>
          <a:xfrm>
            <a:off x="5222595" y="4095214"/>
            <a:ext cx="829128" cy="554784"/>
            <a:chOff x="5608011" y="3899924"/>
            <a:chExt cx="829128" cy="554784"/>
          </a:xfrm>
        </p:grpSpPr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A683DBF3-7512-4921-AF7F-514739D1D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7" name="L-Form 146">
              <a:extLst>
                <a:ext uri="{FF2B5EF4-FFF2-40B4-BE49-F238E27FC236}">
                  <a16:creationId xmlns:a16="http://schemas.microsoft.com/office/drawing/2014/main" id="{795333D6-522A-4EB2-9144-7119BA165E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3736768"/>
            <a:ext cx="8428720" cy="2432804"/>
          </a:xfrm>
          <a:prstGeom prst="corner">
            <a:avLst>
              <a:gd name="adj1" fmla="val 40022"/>
              <a:gd name="adj2" fmla="val 16757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26E4D-ACB6-440A-9D18-F3495A100B89}"/>
              </a:ext>
            </a:extLst>
          </p:cNvPr>
          <p:cNvSpPr txBox="1"/>
          <p:nvPr/>
        </p:nvSpPr>
        <p:spPr>
          <a:xfrm>
            <a:off x="4331946" y="4426572"/>
            <a:ext cx="648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C84838D-597F-4551-B2C2-F87DA41BCF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2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nextslide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47C146C6-3D0B-4C87-8448-07765D0F90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3280" y="2697524"/>
            <a:ext cx="829128" cy="560881"/>
          </a:xfrm>
          <a:prstGeom prst="rect">
            <a:avLst/>
          </a:prstGeom>
        </p:spPr>
      </p:pic>
      <p:pic>
        <p:nvPicPr>
          <p:cNvPr id="116" name="Grafik 115">
            <a:extLst>
              <a:ext uri="{FF2B5EF4-FFF2-40B4-BE49-F238E27FC236}">
                <a16:creationId xmlns:a16="http://schemas.microsoft.com/office/drawing/2014/main" id="{60FBCB56-06E1-4324-8F09-58FDFAE940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8431" y="2697524"/>
            <a:ext cx="829128" cy="560881"/>
          </a:xfrm>
          <a:prstGeom prst="rect">
            <a:avLst/>
          </a:prstGeom>
        </p:spPr>
      </p:pic>
      <p:pic>
        <p:nvPicPr>
          <p:cNvPr id="119" name="Grafik 118">
            <a:extLst>
              <a:ext uri="{FF2B5EF4-FFF2-40B4-BE49-F238E27FC236}">
                <a16:creationId xmlns:a16="http://schemas.microsoft.com/office/drawing/2014/main" id="{B6CA6E75-9B4A-4555-B385-0A9A7BD1F9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9144" y="2703621"/>
            <a:ext cx="829128" cy="554784"/>
          </a:xfrm>
          <a:prstGeom prst="rect">
            <a:avLst/>
          </a:prstGeom>
        </p:spPr>
      </p:pic>
      <p:pic>
        <p:nvPicPr>
          <p:cNvPr id="122" name="Grafik 121">
            <a:extLst>
              <a:ext uri="{FF2B5EF4-FFF2-40B4-BE49-F238E27FC236}">
                <a16:creationId xmlns:a16="http://schemas.microsoft.com/office/drawing/2014/main" id="{CDBC474A-F2F8-456F-A190-62BF46A2B9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93663" y="2697524"/>
            <a:ext cx="823031" cy="560881"/>
          </a:xfrm>
          <a:prstGeom prst="rect">
            <a:avLst/>
          </a:prstGeom>
        </p:spPr>
      </p:pic>
      <p:pic>
        <p:nvPicPr>
          <p:cNvPr id="130" name="Grafik 129">
            <a:extLst>
              <a:ext uri="{FF2B5EF4-FFF2-40B4-BE49-F238E27FC236}">
                <a16:creationId xmlns:a16="http://schemas.microsoft.com/office/drawing/2014/main" id="{F2AA92B7-2855-4422-BDAF-D2511E4084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42131" y="2703621"/>
            <a:ext cx="829128" cy="554784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pic>
        <p:nvPicPr>
          <p:cNvPr id="134" name="Grafik 133">
            <a:extLst>
              <a:ext uri="{FF2B5EF4-FFF2-40B4-BE49-F238E27FC236}">
                <a16:creationId xmlns:a16="http://schemas.microsoft.com/office/drawing/2014/main" id="{3439BAD0-D0BC-4D8C-BBF5-D44DBDB4FA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3709" y="4095214"/>
            <a:ext cx="829128" cy="560881"/>
          </a:xfrm>
          <a:prstGeom prst="rect">
            <a:avLst/>
          </a:prstGeom>
        </p:spPr>
      </p:pic>
      <p:pic>
        <p:nvPicPr>
          <p:cNvPr id="137" name="Grafik 136">
            <a:extLst>
              <a:ext uri="{FF2B5EF4-FFF2-40B4-BE49-F238E27FC236}">
                <a16:creationId xmlns:a16="http://schemas.microsoft.com/office/drawing/2014/main" id="{DABA422A-AD08-4B28-AE19-D3184B608C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93280" y="4095214"/>
            <a:ext cx="829128" cy="560881"/>
          </a:xfrm>
          <a:prstGeom prst="rect">
            <a:avLst/>
          </a:prstGeom>
        </p:spPr>
      </p:pic>
      <p:pic>
        <p:nvPicPr>
          <p:cNvPr id="140" name="Grafik 139">
            <a:extLst>
              <a:ext uri="{FF2B5EF4-FFF2-40B4-BE49-F238E27FC236}">
                <a16:creationId xmlns:a16="http://schemas.microsoft.com/office/drawing/2014/main" id="{627B32CE-4491-42B6-829E-9DA654EFE7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55764" y="4095214"/>
            <a:ext cx="829128" cy="554784"/>
          </a:xfrm>
          <a:prstGeom prst="rect">
            <a:avLst/>
          </a:prstGeom>
        </p:spPr>
      </p:pic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CBFB327F-2F1D-430B-B5C8-48DEF2F6F7C9}"/>
              </a:ext>
            </a:extLst>
          </p:cNvPr>
          <p:cNvGrpSpPr/>
          <p:nvPr/>
        </p:nvGrpSpPr>
        <p:grpSpPr>
          <a:xfrm>
            <a:off x="6651417" y="4095214"/>
            <a:ext cx="823031" cy="560881"/>
            <a:chOff x="4509156" y="3827107"/>
            <a:chExt cx="823031" cy="560881"/>
          </a:xfrm>
        </p:grpSpPr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6654831A-77FE-43E3-8961-7528A7D4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9D18BF9-CC16-4F7C-88CA-ADD6400FD9AC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830C870-07E2-4A35-B556-94B15C9C66CE}"/>
              </a:ext>
            </a:extLst>
          </p:cNvPr>
          <p:cNvGrpSpPr/>
          <p:nvPr/>
        </p:nvGrpSpPr>
        <p:grpSpPr>
          <a:xfrm>
            <a:off x="5222595" y="4095214"/>
            <a:ext cx="829128" cy="554784"/>
            <a:chOff x="5608011" y="3899924"/>
            <a:chExt cx="829128" cy="554784"/>
          </a:xfrm>
        </p:grpSpPr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A683DBF3-7512-4921-AF7F-514739D1D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7" name="L-Form 146">
              <a:extLst>
                <a:ext uri="{FF2B5EF4-FFF2-40B4-BE49-F238E27FC236}">
                  <a16:creationId xmlns:a16="http://schemas.microsoft.com/office/drawing/2014/main" id="{795333D6-522A-4EB2-9144-7119BA165E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3599596"/>
            <a:ext cx="8428720" cy="2497882"/>
          </a:xfrm>
          <a:prstGeom prst="corner">
            <a:avLst>
              <a:gd name="adj1" fmla="val 43122"/>
              <a:gd name="adj2" fmla="val 11236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3A23E81-2F37-46B3-85A4-84571B8C62B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1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47C146C6-3D0B-4C87-8448-07765D0F90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3280" y="2697524"/>
            <a:ext cx="829128" cy="560881"/>
          </a:xfrm>
          <a:prstGeom prst="rect">
            <a:avLst/>
          </a:prstGeom>
        </p:spPr>
      </p:pic>
      <p:pic>
        <p:nvPicPr>
          <p:cNvPr id="116" name="Grafik 115">
            <a:extLst>
              <a:ext uri="{FF2B5EF4-FFF2-40B4-BE49-F238E27FC236}">
                <a16:creationId xmlns:a16="http://schemas.microsoft.com/office/drawing/2014/main" id="{60FBCB56-06E1-4324-8F09-58FDFAE940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8431" y="2697524"/>
            <a:ext cx="829128" cy="560881"/>
          </a:xfrm>
          <a:prstGeom prst="rect">
            <a:avLst/>
          </a:prstGeom>
        </p:spPr>
      </p:pic>
      <p:pic>
        <p:nvPicPr>
          <p:cNvPr id="119" name="Grafik 118">
            <a:extLst>
              <a:ext uri="{FF2B5EF4-FFF2-40B4-BE49-F238E27FC236}">
                <a16:creationId xmlns:a16="http://schemas.microsoft.com/office/drawing/2014/main" id="{B6CA6E75-9B4A-4555-B385-0A9A7BD1F9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29144" y="2703621"/>
            <a:ext cx="829128" cy="554784"/>
          </a:xfrm>
          <a:prstGeom prst="rect">
            <a:avLst/>
          </a:prstGeom>
        </p:spPr>
      </p:pic>
      <p:pic>
        <p:nvPicPr>
          <p:cNvPr id="122" name="Grafik 121">
            <a:extLst>
              <a:ext uri="{FF2B5EF4-FFF2-40B4-BE49-F238E27FC236}">
                <a16:creationId xmlns:a16="http://schemas.microsoft.com/office/drawing/2014/main" id="{CDBC474A-F2F8-456F-A190-62BF46A2B9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93663" y="2697524"/>
            <a:ext cx="823031" cy="560881"/>
          </a:xfrm>
          <a:prstGeom prst="rect">
            <a:avLst/>
          </a:prstGeom>
        </p:spPr>
      </p:pic>
      <p:pic>
        <p:nvPicPr>
          <p:cNvPr id="130" name="Grafik 129">
            <a:extLst>
              <a:ext uri="{FF2B5EF4-FFF2-40B4-BE49-F238E27FC236}">
                <a16:creationId xmlns:a16="http://schemas.microsoft.com/office/drawing/2014/main" id="{F2AA92B7-2855-4422-BDAF-D2511E4084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2131" y="2703621"/>
            <a:ext cx="829128" cy="554784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pic>
        <p:nvPicPr>
          <p:cNvPr id="134" name="Grafik 133">
            <a:extLst>
              <a:ext uri="{FF2B5EF4-FFF2-40B4-BE49-F238E27FC236}">
                <a16:creationId xmlns:a16="http://schemas.microsoft.com/office/drawing/2014/main" id="{3439BAD0-D0BC-4D8C-BBF5-D44DBDB4FA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709" y="4095214"/>
            <a:ext cx="829128" cy="560881"/>
          </a:xfrm>
          <a:prstGeom prst="rect">
            <a:avLst/>
          </a:prstGeom>
        </p:spPr>
      </p:pic>
      <p:pic>
        <p:nvPicPr>
          <p:cNvPr id="137" name="Grafik 136">
            <a:extLst>
              <a:ext uri="{FF2B5EF4-FFF2-40B4-BE49-F238E27FC236}">
                <a16:creationId xmlns:a16="http://schemas.microsoft.com/office/drawing/2014/main" id="{DABA422A-AD08-4B28-AE19-D3184B608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3280" y="4095214"/>
            <a:ext cx="829128" cy="560881"/>
          </a:xfrm>
          <a:prstGeom prst="rect">
            <a:avLst/>
          </a:prstGeom>
        </p:spPr>
      </p:pic>
      <p:pic>
        <p:nvPicPr>
          <p:cNvPr id="140" name="Grafik 139">
            <a:extLst>
              <a:ext uri="{FF2B5EF4-FFF2-40B4-BE49-F238E27FC236}">
                <a16:creationId xmlns:a16="http://schemas.microsoft.com/office/drawing/2014/main" id="{627B32CE-4491-42B6-829E-9DA654EFE7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5764" y="4095214"/>
            <a:ext cx="829128" cy="554784"/>
          </a:xfrm>
          <a:prstGeom prst="rect">
            <a:avLst/>
          </a:prstGeom>
        </p:spPr>
      </p:pic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CBFB327F-2F1D-430B-B5C8-48DEF2F6F7C9}"/>
              </a:ext>
            </a:extLst>
          </p:cNvPr>
          <p:cNvGrpSpPr/>
          <p:nvPr/>
        </p:nvGrpSpPr>
        <p:grpSpPr>
          <a:xfrm>
            <a:off x="6651417" y="4095214"/>
            <a:ext cx="823031" cy="560881"/>
            <a:chOff x="4509156" y="3827107"/>
            <a:chExt cx="823031" cy="560881"/>
          </a:xfrm>
        </p:grpSpPr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6654831A-77FE-43E3-8961-7528A7D4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9D18BF9-CC16-4F7C-88CA-ADD6400FD9AC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46" name="Grafik 145">
            <a:extLst>
              <a:ext uri="{FF2B5EF4-FFF2-40B4-BE49-F238E27FC236}">
                <a16:creationId xmlns:a16="http://schemas.microsoft.com/office/drawing/2014/main" id="{A683DBF3-7512-4921-AF7F-514739D1D5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2595" y="4095214"/>
            <a:ext cx="829128" cy="554784"/>
          </a:xfrm>
          <a:prstGeom prst="rect">
            <a:avLst/>
          </a:prstGeom>
        </p:spPr>
      </p:pic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3736768"/>
            <a:ext cx="8428720" cy="2432804"/>
          </a:xfrm>
          <a:prstGeom prst="corner">
            <a:avLst>
              <a:gd name="adj1" fmla="val 40022"/>
              <a:gd name="adj2" fmla="val 10910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26E4D-ACB6-440A-9D18-F3495A100B89}"/>
              </a:ext>
            </a:extLst>
          </p:cNvPr>
          <p:cNvSpPr txBox="1"/>
          <p:nvPr/>
        </p:nvSpPr>
        <p:spPr>
          <a:xfrm>
            <a:off x="5724153" y="4420475"/>
            <a:ext cx="648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13ABBFC-D3F0-4634-9B6D-726E636281A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7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nextslide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47C146C6-3D0B-4C87-8448-07765D0F90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3280" y="2697524"/>
            <a:ext cx="829128" cy="560881"/>
          </a:xfrm>
          <a:prstGeom prst="rect">
            <a:avLst/>
          </a:prstGeom>
        </p:spPr>
      </p:pic>
      <p:pic>
        <p:nvPicPr>
          <p:cNvPr id="116" name="Grafik 115">
            <a:extLst>
              <a:ext uri="{FF2B5EF4-FFF2-40B4-BE49-F238E27FC236}">
                <a16:creationId xmlns:a16="http://schemas.microsoft.com/office/drawing/2014/main" id="{60FBCB56-06E1-4324-8F09-58FDFAE940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8431" y="2697524"/>
            <a:ext cx="829128" cy="560881"/>
          </a:xfrm>
          <a:prstGeom prst="rect">
            <a:avLst/>
          </a:prstGeom>
        </p:spPr>
      </p:pic>
      <p:pic>
        <p:nvPicPr>
          <p:cNvPr id="119" name="Grafik 118">
            <a:extLst>
              <a:ext uri="{FF2B5EF4-FFF2-40B4-BE49-F238E27FC236}">
                <a16:creationId xmlns:a16="http://schemas.microsoft.com/office/drawing/2014/main" id="{B6CA6E75-9B4A-4555-B385-0A9A7BD1F9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9144" y="2703621"/>
            <a:ext cx="829128" cy="554784"/>
          </a:xfrm>
          <a:prstGeom prst="rect">
            <a:avLst/>
          </a:prstGeom>
        </p:spPr>
      </p:pic>
      <p:pic>
        <p:nvPicPr>
          <p:cNvPr id="122" name="Grafik 121">
            <a:extLst>
              <a:ext uri="{FF2B5EF4-FFF2-40B4-BE49-F238E27FC236}">
                <a16:creationId xmlns:a16="http://schemas.microsoft.com/office/drawing/2014/main" id="{CDBC474A-F2F8-456F-A190-62BF46A2B9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93663" y="2697524"/>
            <a:ext cx="823031" cy="560881"/>
          </a:xfrm>
          <a:prstGeom prst="rect">
            <a:avLst/>
          </a:prstGeom>
        </p:spPr>
      </p:pic>
      <p:pic>
        <p:nvPicPr>
          <p:cNvPr id="130" name="Grafik 129">
            <a:extLst>
              <a:ext uri="{FF2B5EF4-FFF2-40B4-BE49-F238E27FC236}">
                <a16:creationId xmlns:a16="http://schemas.microsoft.com/office/drawing/2014/main" id="{F2AA92B7-2855-4422-BDAF-D2511E4084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42131" y="2703621"/>
            <a:ext cx="829128" cy="554784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pic>
        <p:nvPicPr>
          <p:cNvPr id="134" name="Grafik 133">
            <a:extLst>
              <a:ext uri="{FF2B5EF4-FFF2-40B4-BE49-F238E27FC236}">
                <a16:creationId xmlns:a16="http://schemas.microsoft.com/office/drawing/2014/main" id="{3439BAD0-D0BC-4D8C-BBF5-D44DBDB4FA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3709" y="4095214"/>
            <a:ext cx="829128" cy="560881"/>
          </a:xfrm>
          <a:prstGeom prst="rect">
            <a:avLst/>
          </a:prstGeom>
        </p:spPr>
      </p:pic>
      <p:pic>
        <p:nvPicPr>
          <p:cNvPr id="137" name="Grafik 136">
            <a:extLst>
              <a:ext uri="{FF2B5EF4-FFF2-40B4-BE49-F238E27FC236}">
                <a16:creationId xmlns:a16="http://schemas.microsoft.com/office/drawing/2014/main" id="{DABA422A-AD08-4B28-AE19-D3184B608C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93280" y="4095214"/>
            <a:ext cx="829128" cy="560881"/>
          </a:xfrm>
          <a:prstGeom prst="rect">
            <a:avLst/>
          </a:prstGeom>
        </p:spPr>
      </p:pic>
      <p:pic>
        <p:nvPicPr>
          <p:cNvPr id="140" name="Grafik 139">
            <a:extLst>
              <a:ext uri="{FF2B5EF4-FFF2-40B4-BE49-F238E27FC236}">
                <a16:creationId xmlns:a16="http://schemas.microsoft.com/office/drawing/2014/main" id="{627B32CE-4491-42B6-829E-9DA654EFE7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55764" y="4095214"/>
            <a:ext cx="829128" cy="554784"/>
          </a:xfrm>
          <a:prstGeom prst="rect">
            <a:avLst/>
          </a:prstGeom>
        </p:spPr>
      </p:pic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CBFB327F-2F1D-430B-B5C8-48DEF2F6F7C9}"/>
              </a:ext>
            </a:extLst>
          </p:cNvPr>
          <p:cNvGrpSpPr/>
          <p:nvPr/>
        </p:nvGrpSpPr>
        <p:grpSpPr>
          <a:xfrm>
            <a:off x="6651417" y="4095214"/>
            <a:ext cx="823031" cy="560881"/>
            <a:chOff x="4509156" y="3827107"/>
            <a:chExt cx="823031" cy="560881"/>
          </a:xfrm>
        </p:grpSpPr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6654831A-77FE-43E3-8961-7528A7D4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9D18BF9-CC16-4F7C-88CA-ADD6400FD9AC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46" name="Grafik 145">
            <a:extLst>
              <a:ext uri="{FF2B5EF4-FFF2-40B4-BE49-F238E27FC236}">
                <a16:creationId xmlns:a16="http://schemas.microsoft.com/office/drawing/2014/main" id="{A683DBF3-7512-4921-AF7F-514739D1D5C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22595" y="4095214"/>
            <a:ext cx="829128" cy="554784"/>
          </a:xfrm>
          <a:prstGeom prst="rect">
            <a:avLst/>
          </a:prstGeom>
        </p:spPr>
      </p:pic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3599596"/>
            <a:ext cx="8428720" cy="2497882"/>
          </a:xfrm>
          <a:prstGeom prst="corner">
            <a:avLst>
              <a:gd name="adj1" fmla="val 43122"/>
              <a:gd name="adj2" fmla="val 5745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E5311D3-C31D-4E9B-8DAB-E8BB1896475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4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47C146C6-3D0B-4C87-8448-07765D0F90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3280" y="2697524"/>
            <a:ext cx="829128" cy="560881"/>
          </a:xfrm>
          <a:prstGeom prst="rect">
            <a:avLst/>
          </a:prstGeom>
        </p:spPr>
      </p:pic>
      <p:pic>
        <p:nvPicPr>
          <p:cNvPr id="116" name="Grafik 115">
            <a:extLst>
              <a:ext uri="{FF2B5EF4-FFF2-40B4-BE49-F238E27FC236}">
                <a16:creationId xmlns:a16="http://schemas.microsoft.com/office/drawing/2014/main" id="{60FBCB56-06E1-4324-8F09-58FDFAE940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8431" y="2697524"/>
            <a:ext cx="829128" cy="560881"/>
          </a:xfrm>
          <a:prstGeom prst="rect">
            <a:avLst/>
          </a:prstGeom>
        </p:spPr>
      </p:pic>
      <p:pic>
        <p:nvPicPr>
          <p:cNvPr id="119" name="Grafik 118">
            <a:extLst>
              <a:ext uri="{FF2B5EF4-FFF2-40B4-BE49-F238E27FC236}">
                <a16:creationId xmlns:a16="http://schemas.microsoft.com/office/drawing/2014/main" id="{B6CA6E75-9B4A-4555-B385-0A9A7BD1F9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29144" y="2703621"/>
            <a:ext cx="829128" cy="554784"/>
          </a:xfrm>
          <a:prstGeom prst="rect">
            <a:avLst/>
          </a:prstGeom>
        </p:spPr>
      </p:pic>
      <p:pic>
        <p:nvPicPr>
          <p:cNvPr id="122" name="Grafik 121">
            <a:extLst>
              <a:ext uri="{FF2B5EF4-FFF2-40B4-BE49-F238E27FC236}">
                <a16:creationId xmlns:a16="http://schemas.microsoft.com/office/drawing/2014/main" id="{CDBC474A-F2F8-456F-A190-62BF46A2B9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93663" y="2697524"/>
            <a:ext cx="823031" cy="560881"/>
          </a:xfrm>
          <a:prstGeom prst="rect">
            <a:avLst/>
          </a:prstGeom>
        </p:spPr>
      </p:pic>
      <p:pic>
        <p:nvPicPr>
          <p:cNvPr id="130" name="Grafik 129">
            <a:extLst>
              <a:ext uri="{FF2B5EF4-FFF2-40B4-BE49-F238E27FC236}">
                <a16:creationId xmlns:a16="http://schemas.microsoft.com/office/drawing/2014/main" id="{F2AA92B7-2855-4422-BDAF-D2511E4084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2131" y="2703621"/>
            <a:ext cx="829128" cy="554784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pic>
        <p:nvPicPr>
          <p:cNvPr id="134" name="Grafik 133">
            <a:extLst>
              <a:ext uri="{FF2B5EF4-FFF2-40B4-BE49-F238E27FC236}">
                <a16:creationId xmlns:a16="http://schemas.microsoft.com/office/drawing/2014/main" id="{3439BAD0-D0BC-4D8C-BBF5-D44DBDB4FA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709" y="4095214"/>
            <a:ext cx="829128" cy="560881"/>
          </a:xfrm>
          <a:prstGeom prst="rect">
            <a:avLst/>
          </a:prstGeom>
        </p:spPr>
      </p:pic>
      <p:pic>
        <p:nvPicPr>
          <p:cNvPr id="137" name="Grafik 136">
            <a:extLst>
              <a:ext uri="{FF2B5EF4-FFF2-40B4-BE49-F238E27FC236}">
                <a16:creationId xmlns:a16="http://schemas.microsoft.com/office/drawing/2014/main" id="{DABA422A-AD08-4B28-AE19-D3184B608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3280" y="4095214"/>
            <a:ext cx="829128" cy="560881"/>
          </a:xfrm>
          <a:prstGeom prst="rect">
            <a:avLst/>
          </a:prstGeom>
        </p:spPr>
      </p:pic>
      <p:pic>
        <p:nvPicPr>
          <p:cNvPr id="140" name="Grafik 139">
            <a:extLst>
              <a:ext uri="{FF2B5EF4-FFF2-40B4-BE49-F238E27FC236}">
                <a16:creationId xmlns:a16="http://schemas.microsoft.com/office/drawing/2014/main" id="{627B32CE-4491-42B6-829E-9DA654EFE7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5764" y="4095214"/>
            <a:ext cx="829128" cy="554784"/>
          </a:xfrm>
          <a:prstGeom prst="rect">
            <a:avLst/>
          </a:prstGeom>
        </p:spPr>
      </p:pic>
      <p:pic>
        <p:nvPicPr>
          <p:cNvPr id="143" name="Grafik 142">
            <a:extLst>
              <a:ext uri="{FF2B5EF4-FFF2-40B4-BE49-F238E27FC236}">
                <a16:creationId xmlns:a16="http://schemas.microsoft.com/office/drawing/2014/main" id="{6654831A-77FE-43E3-8961-7528A7D46C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1417" y="4095214"/>
            <a:ext cx="823031" cy="560881"/>
          </a:xfrm>
          <a:prstGeom prst="rect">
            <a:avLst/>
          </a:prstGeom>
        </p:spPr>
      </p:pic>
      <p:pic>
        <p:nvPicPr>
          <p:cNvPr id="146" name="Grafik 145">
            <a:extLst>
              <a:ext uri="{FF2B5EF4-FFF2-40B4-BE49-F238E27FC236}">
                <a16:creationId xmlns:a16="http://schemas.microsoft.com/office/drawing/2014/main" id="{A683DBF3-7512-4921-AF7F-514739D1D5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2595" y="4095214"/>
            <a:ext cx="829128" cy="554784"/>
          </a:xfrm>
          <a:prstGeom prst="rect">
            <a:avLst/>
          </a:prstGeom>
        </p:spPr>
      </p:pic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3736768"/>
            <a:ext cx="8428720" cy="2432804"/>
          </a:xfrm>
          <a:prstGeom prst="corner">
            <a:avLst>
              <a:gd name="adj1" fmla="val 40022"/>
              <a:gd name="adj2" fmla="val 5272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26E4D-ACB6-440A-9D18-F3495A100B89}"/>
              </a:ext>
            </a:extLst>
          </p:cNvPr>
          <p:cNvSpPr txBox="1"/>
          <p:nvPr/>
        </p:nvSpPr>
        <p:spPr>
          <a:xfrm>
            <a:off x="7185289" y="4372606"/>
            <a:ext cx="648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8739D78-FA58-4C30-84A9-54485B56A8C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1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nextslide">
              <a:snd r:embed="rId8" name="chimes.wav"/>
            </a:hlinkClick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47C146C6-3D0B-4C87-8448-07765D0F90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3280" y="2697524"/>
            <a:ext cx="829128" cy="560881"/>
          </a:xfrm>
          <a:prstGeom prst="rect">
            <a:avLst/>
          </a:prstGeom>
        </p:spPr>
      </p:pic>
      <p:pic>
        <p:nvPicPr>
          <p:cNvPr id="116" name="Grafik 115">
            <a:extLst>
              <a:ext uri="{FF2B5EF4-FFF2-40B4-BE49-F238E27FC236}">
                <a16:creationId xmlns:a16="http://schemas.microsoft.com/office/drawing/2014/main" id="{60FBCB56-06E1-4324-8F09-58FDFAE940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8431" y="2697524"/>
            <a:ext cx="829128" cy="560881"/>
          </a:xfrm>
          <a:prstGeom prst="rect">
            <a:avLst/>
          </a:prstGeom>
        </p:spPr>
      </p:pic>
      <p:pic>
        <p:nvPicPr>
          <p:cNvPr id="119" name="Grafik 118">
            <a:extLst>
              <a:ext uri="{FF2B5EF4-FFF2-40B4-BE49-F238E27FC236}">
                <a16:creationId xmlns:a16="http://schemas.microsoft.com/office/drawing/2014/main" id="{B6CA6E75-9B4A-4555-B385-0A9A7BD1F9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9144" y="2703621"/>
            <a:ext cx="829128" cy="554784"/>
          </a:xfrm>
          <a:prstGeom prst="rect">
            <a:avLst/>
          </a:prstGeom>
        </p:spPr>
      </p:pic>
      <p:pic>
        <p:nvPicPr>
          <p:cNvPr id="122" name="Grafik 121">
            <a:extLst>
              <a:ext uri="{FF2B5EF4-FFF2-40B4-BE49-F238E27FC236}">
                <a16:creationId xmlns:a16="http://schemas.microsoft.com/office/drawing/2014/main" id="{CDBC474A-F2F8-456F-A190-62BF46A2B9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93663" y="2697524"/>
            <a:ext cx="823031" cy="560881"/>
          </a:xfrm>
          <a:prstGeom prst="rect">
            <a:avLst/>
          </a:prstGeom>
        </p:spPr>
      </p:pic>
      <p:pic>
        <p:nvPicPr>
          <p:cNvPr id="130" name="Grafik 129">
            <a:extLst>
              <a:ext uri="{FF2B5EF4-FFF2-40B4-BE49-F238E27FC236}">
                <a16:creationId xmlns:a16="http://schemas.microsoft.com/office/drawing/2014/main" id="{F2AA92B7-2855-4422-BDAF-D2511E4084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42131" y="2703621"/>
            <a:ext cx="829128" cy="554784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pic>
        <p:nvPicPr>
          <p:cNvPr id="134" name="Grafik 133">
            <a:extLst>
              <a:ext uri="{FF2B5EF4-FFF2-40B4-BE49-F238E27FC236}">
                <a16:creationId xmlns:a16="http://schemas.microsoft.com/office/drawing/2014/main" id="{3439BAD0-D0BC-4D8C-BBF5-D44DBDB4FA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3709" y="4095214"/>
            <a:ext cx="829128" cy="560881"/>
          </a:xfrm>
          <a:prstGeom prst="rect">
            <a:avLst/>
          </a:prstGeom>
        </p:spPr>
      </p:pic>
      <p:pic>
        <p:nvPicPr>
          <p:cNvPr id="137" name="Grafik 136">
            <a:extLst>
              <a:ext uri="{FF2B5EF4-FFF2-40B4-BE49-F238E27FC236}">
                <a16:creationId xmlns:a16="http://schemas.microsoft.com/office/drawing/2014/main" id="{DABA422A-AD08-4B28-AE19-D3184B608C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93280" y="4095214"/>
            <a:ext cx="829128" cy="560881"/>
          </a:xfrm>
          <a:prstGeom prst="rect">
            <a:avLst/>
          </a:prstGeom>
        </p:spPr>
      </p:pic>
      <p:pic>
        <p:nvPicPr>
          <p:cNvPr id="140" name="Grafik 139">
            <a:extLst>
              <a:ext uri="{FF2B5EF4-FFF2-40B4-BE49-F238E27FC236}">
                <a16:creationId xmlns:a16="http://schemas.microsoft.com/office/drawing/2014/main" id="{627B32CE-4491-42B6-829E-9DA654EFE7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55764" y="4095214"/>
            <a:ext cx="829128" cy="554784"/>
          </a:xfrm>
          <a:prstGeom prst="rect">
            <a:avLst/>
          </a:prstGeom>
        </p:spPr>
      </p:pic>
      <p:pic>
        <p:nvPicPr>
          <p:cNvPr id="143" name="Grafik 142">
            <a:extLst>
              <a:ext uri="{FF2B5EF4-FFF2-40B4-BE49-F238E27FC236}">
                <a16:creationId xmlns:a16="http://schemas.microsoft.com/office/drawing/2014/main" id="{6654831A-77FE-43E3-8961-7528A7D46C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51417" y="4095214"/>
            <a:ext cx="823031" cy="560881"/>
          </a:xfrm>
          <a:prstGeom prst="rect">
            <a:avLst/>
          </a:prstGeom>
        </p:spPr>
      </p:pic>
      <p:pic>
        <p:nvPicPr>
          <p:cNvPr id="146" name="Grafik 145">
            <a:extLst>
              <a:ext uri="{FF2B5EF4-FFF2-40B4-BE49-F238E27FC236}">
                <a16:creationId xmlns:a16="http://schemas.microsoft.com/office/drawing/2014/main" id="{A683DBF3-7512-4921-AF7F-514739D1D5C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22595" y="4095214"/>
            <a:ext cx="829128" cy="554784"/>
          </a:xfrm>
          <a:prstGeom prst="rect">
            <a:avLst/>
          </a:prstGeom>
        </p:spPr>
      </p:pic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3599596"/>
            <a:ext cx="8428720" cy="2497882"/>
          </a:xfrm>
          <a:prstGeom prst="corner">
            <a:avLst>
              <a:gd name="adj1" fmla="val 43122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BA60813-501D-487B-80DE-493DA4ADA7E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6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47C146C6-3D0B-4C87-8448-07765D0F90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3280" y="2697524"/>
            <a:ext cx="829128" cy="560881"/>
          </a:xfrm>
          <a:prstGeom prst="rect">
            <a:avLst/>
          </a:prstGeom>
        </p:spPr>
      </p:pic>
      <p:pic>
        <p:nvPicPr>
          <p:cNvPr id="116" name="Grafik 115">
            <a:extLst>
              <a:ext uri="{FF2B5EF4-FFF2-40B4-BE49-F238E27FC236}">
                <a16:creationId xmlns:a16="http://schemas.microsoft.com/office/drawing/2014/main" id="{60FBCB56-06E1-4324-8F09-58FDFAE940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8431" y="2697524"/>
            <a:ext cx="829128" cy="560881"/>
          </a:xfrm>
          <a:prstGeom prst="rect">
            <a:avLst/>
          </a:prstGeom>
        </p:spPr>
      </p:pic>
      <p:pic>
        <p:nvPicPr>
          <p:cNvPr id="119" name="Grafik 118">
            <a:extLst>
              <a:ext uri="{FF2B5EF4-FFF2-40B4-BE49-F238E27FC236}">
                <a16:creationId xmlns:a16="http://schemas.microsoft.com/office/drawing/2014/main" id="{B6CA6E75-9B4A-4555-B385-0A9A7BD1F9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29144" y="2703621"/>
            <a:ext cx="829128" cy="554784"/>
          </a:xfrm>
          <a:prstGeom prst="rect">
            <a:avLst/>
          </a:prstGeom>
        </p:spPr>
      </p:pic>
      <p:pic>
        <p:nvPicPr>
          <p:cNvPr id="122" name="Grafik 121">
            <a:extLst>
              <a:ext uri="{FF2B5EF4-FFF2-40B4-BE49-F238E27FC236}">
                <a16:creationId xmlns:a16="http://schemas.microsoft.com/office/drawing/2014/main" id="{CDBC474A-F2F8-456F-A190-62BF46A2B9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93663" y="2697524"/>
            <a:ext cx="823031" cy="560881"/>
          </a:xfrm>
          <a:prstGeom prst="rect">
            <a:avLst/>
          </a:prstGeom>
        </p:spPr>
      </p:pic>
      <p:pic>
        <p:nvPicPr>
          <p:cNvPr id="130" name="Grafik 129">
            <a:extLst>
              <a:ext uri="{FF2B5EF4-FFF2-40B4-BE49-F238E27FC236}">
                <a16:creationId xmlns:a16="http://schemas.microsoft.com/office/drawing/2014/main" id="{F2AA92B7-2855-4422-BDAF-D2511E4084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2131" y="2703621"/>
            <a:ext cx="829128" cy="554784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pic>
        <p:nvPicPr>
          <p:cNvPr id="134" name="Grafik 133">
            <a:extLst>
              <a:ext uri="{FF2B5EF4-FFF2-40B4-BE49-F238E27FC236}">
                <a16:creationId xmlns:a16="http://schemas.microsoft.com/office/drawing/2014/main" id="{3439BAD0-D0BC-4D8C-BBF5-D44DBDB4FA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709" y="4095214"/>
            <a:ext cx="829128" cy="560881"/>
          </a:xfrm>
          <a:prstGeom prst="rect">
            <a:avLst/>
          </a:prstGeom>
        </p:spPr>
      </p:pic>
      <p:pic>
        <p:nvPicPr>
          <p:cNvPr id="137" name="Grafik 136">
            <a:extLst>
              <a:ext uri="{FF2B5EF4-FFF2-40B4-BE49-F238E27FC236}">
                <a16:creationId xmlns:a16="http://schemas.microsoft.com/office/drawing/2014/main" id="{DABA422A-AD08-4B28-AE19-D3184B608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3280" y="4095214"/>
            <a:ext cx="829128" cy="560881"/>
          </a:xfrm>
          <a:prstGeom prst="rect">
            <a:avLst/>
          </a:prstGeom>
        </p:spPr>
      </p:pic>
      <p:pic>
        <p:nvPicPr>
          <p:cNvPr id="140" name="Grafik 139">
            <a:extLst>
              <a:ext uri="{FF2B5EF4-FFF2-40B4-BE49-F238E27FC236}">
                <a16:creationId xmlns:a16="http://schemas.microsoft.com/office/drawing/2014/main" id="{627B32CE-4491-42B6-829E-9DA654EFE7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5764" y="4095214"/>
            <a:ext cx="829128" cy="554784"/>
          </a:xfrm>
          <a:prstGeom prst="rect">
            <a:avLst/>
          </a:prstGeom>
        </p:spPr>
      </p:pic>
      <p:pic>
        <p:nvPicPr>
          <p:cNvPr id="143" name="Grafik 142">
            <a:extLst>
              <a:ext uri="{FF2B5EF4-FFF2-40B4-BE49-F238E27FC236}">
                <a16:creationId xmlns:a16="http://schemas.microsoft.com/office/drawing/2014/main" id="{6654831A-77FE-43E3-8961-7528A7D46C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1417" y="4095214"/>
            <a:ext cx="823031" cy="560881"/>
          </a:xfrm>
          <a:prstGeom prst="rect">
            <a:avLst/>
          </a:prstGeom>
        </p:spPr>
      </p:pic>
      <p:pic>
        <p:nvPicPr>
          <p:cNvPr id="146" name="Grafik 145">
            <a:extLst>
              <a:ext uri="{FF2B5EF4-FFF2-40B4-BE49-F238E27FC236}">
                <a16:creationId xmlns:a16="http://schemas.microsoft.com/office/drawing/2014/main" id="{A683DBF3-7512-4921-AF7F-514739D1D5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2595" y="4095214"/>
            <a:ext cx="829128" cy="554784"/>
          </a:xfrm>
          <a:prstGeom prst="rect">
            <a:avLst/>
          </a:prstGeom>
        </p:spPr>
      </p:pic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3736768"/>
            <a:ext cx="8428720" cy="2432804"/>
          </a:xfrm>
          <a:prstGeom prst="corner">
            <a:avLst>
              <a:gd name="adj1" fmla="val 40022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26E4D-ACB6-440A-9D18-F3495A100B89}"/>
              </a:ext>
            </a:extLst>
          </p:cNvPr>
          <p:cNvSpPr txBox="1"/>
          <p:nvPr/>
        </p:nvSpPr>
        <p:spPr>
          <a:xfrm>
            <a:off x="8578054" y="4335276"/>
            <a:ext cx="648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D65D19B-DF6F-4961-8EDB-511663E928A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8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nextslide">
              <a:snd r:embed="rId7" name="chimes.wav"/>
            </a:hlinkClick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47C146C6-3D0B-4C87-8448-07765D0F90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3280" y="2697524"/>
            <a:ext cx="829128" cy="560881"/>
          </a:xfrm>
          <a:prstGeom prst="rect">
            <a:avLst/>
          </a:prstGeom>
        </p:spPr>
      </p:pic>
      <p:pic>
        <p:nvPicPr>
          <p:cNvPr id="116" name="Grafik 115">
            <a:extLst>
              <a:ext uri="{FF2B5EF4-FFF2-40B4-BE49-F238E27FC236}">
                <a16:creationId xmlns:a16="http://schemas.microsoft.com/office/drawing/2014/main" id="{60FBCB56-06E1-4324-8F09-58FDFAE940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8431" y="2697524"/>
            <a:ext cx="829128" cy="560881"/>
          </a:xfrm>
          <a:prstGeom prst="rect">
            <a:avLst/>
          </a:prstGeom>
        </p:spPr>
      </p:pic>
      <p:pic>
        <p:nvPicPr>
          <p:cNvPr id="119" name="Grafik 118">
            <a:extLst>
              <a:ext uri="{FF2B5EF4-FFF2-40B4-BE49-F238E27FC236}">
                <a16:creationId xmlns:a16="http://schemas.microsoft.com/office/drawing/2014/main" id="{B6CA6E75-9B4A-4555-B385-0A9A7BD1F9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9144" y="2703621"/>
            <a:ext cx="829128" cy="554784"/>
          </a:xfrm>
          <a:prstGeom prst="rect">
            <a:avLst/>
          </a:prstGeom>
        </p:spPr>
      </p:pic>
      <p:pic>
        <p:nvPicPr>
          <p:cNvPr id="122" name="Grafik 121">
            <a:extLst>
              <a:ext uri="{FF2B5EF4-FFF2-40B4-BE49-F238E27FC236}">
                <a16:creationId xmlns:a16="http://schemas.microsoft.com/office/drawing/2014/main" id="{CDBC474A-F2F8-456F-A190-62BF46A2B9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93663" y="2697524"/>
            <a:ext cx="823031" cy="560881"/>
          </a:xfrm>
          <a:prstGeom prst="rect">
            <a:avLst/>
          </a:prstGeom>
        </p:spPr>
      </p:pic>
      <p:pic>
        <p:nvPicPr>
          <p:cNvPr id="130" name="Grafik 129">
            <a:extLst>
              <a:ext uri="{FF2B5EF4-FFF2-40B4-BE49-F238E27FC236}">
                <a16:creationId xmlns:a16="http://schemas.microsoft.com/office/drawing/2014/main" id="{F2AA92B7-2855-4422-BDAF-D2511E4084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42131" y="2703621"/>
            <a:ext cx="829128" cy="554784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pic>
        <p:nvPicPr>
          <p:cNvPr id="134" name="Grafik 133">
            <a:extLst>
              <a:ext uri="{FF2B5EF4-FFF2-40B4-BE49-F238E27FC236}">
                <a16:creationId xmlns:a16="http://schemas.microsoft.com/office/drawing/2014/main" id="{3439BAD0-D0BC-4D8C-BBF5-D44DBDB4FA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3709" y="4095214"/>
            <a:ext cx="829128" cy="560881"/>
          </a:xfrm>
          <a:prstGeom prst="rect">
            <a:avLst/>
          </a:prstGeom>
        </p:spPr>
      </p:pic>
      <p:pic>
        <p:nvPicPr>
          <p:cNvPr id="137" name="Grafik 136">
            <a:extLst>
              <a:ext uri="{FF2B5EF4-FFF2-40B4-BE49-F238E27FC236}">
                <a16:creationId xmlns:a16="http://schemas.microsoft.com/office/drawing/2014/main" id="{DABA422A-AD08-4B28-AE19-D3184B608C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93280" y="4095214"/>
            <a:ext cx="829128" cy="560881"/>
          </a:xfrm>
          <a:prstGeom prst="rect">
            <a:avLst/>
          </a:prstGeom>
        </p:spPr>
      </p:pic>
      <p:pic>
        <p:nvPicPr>
          <p:cNvPr id="140" name="Grafik 139">
            <a:extLst>
              <a:ext uri="{FF2B5EF4-FFF2-40B4-BE49-F238E27FC236}">
                <a16:creationId xmlns:a16="http://schemas.microsoft.com/office/drawing/2014/main" id="{627B32CE-4491-42B6-829E-9DA654EFE7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55764" y="4095214"/>
            <a:ext cx="829128" cy="554784"/>
          </a:xfrm>
          <a:prstGeom prst="rect">
            <a:avLst/>
          </a:prstGeom>
        </p:spPr>
      </p:pic>
      <p:pic>
        <p:nvPicPr>
          <p:cNvPr id="143" name="Grafik 142">
            <a:extLst>
              <a:ext uri="{FF2B5EF4-FFF2-40B4-BE49-F238E27FC236}">
                <a16:creationId xmlns:a16="http://schemas.microsoft.com/office/drawing/2014/main" id="{6654831A-77FE-43E3-8961-7528A7D46C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51417" y="4095214"/>
            <a:ext cx="823031" cy="560881"/>
          </a:xfrm>
          <a:prstGeom prst="rect">
            <a:avLst/>
          </a:prstGeom>
        </p:spPr>
      </p:pic>
      <p:pic>
        <p:nvPicPr>
          <p:cNvPr id="146" name="Grafik 145">
            <a:extLst>
              <a:ext uri="{FF2B5EF4-FFF2-40B4-BE49-F238E27FC236}">
                <a16:creationId xmlns:a16="http://schemas.microsoft.com/office/drawing/2014/main" id="{A683DBF3-7512-4921-AF7F-514739D1D5C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22595" y="4095214"/>
            <a:ext cx="829128" cy="554784"/>
          </a:xfrm>
          <a:prstGeom prst="rect">
            <a:avLst/>
          </a:prstGeom>
        </p:spPr>
      </p:pic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5058094"/>
            <a:ext cx="8428720" cy="1342706"/>
          </a:xfrm>
          <a:prstGeom prst="corner">
            <a:avLst>
              <a:gd name="adj1" fmla="val 0"/>
              <a:gd name="adj2" fmla="val 52275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EF51A20-E9C1-497E-9A03-4F137CCDC33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6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47C146C6-3D0B-4C87-8448-07765D0F90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3280" y="2697524"/>
            <a:ext cx="829128" cy="560881"/>
          </a:xfrm>
          <a:prstGeom prst="rect">
            <a:avLst/>
          </a:prstGeom>
        </p:spPr>
      </p:pic>
      <p:pic>
        <p:nvPicPr>
          <p:cNvPr id="116" name="Grafik 115">
            <a:extLst>
              <a:ext uri="{FF2B5EF4-FFF2-40B4-BE49-F238E27FC236}">
                <a16:creationId xmlns:a16="http://schemas.microsoft.com/office/drawing/2014/main" id="{60FBCB56-06E1-4324-8F09-58FDFAE940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8431" y="2697524"/>
            <a:ext cx="829128" cy="560881"/>
          </a:xfrm>
          <a:prstGeom prst="rect">
            <a:avLst/>
          </a:prstGeom>
        </p:spPr>
      </p:pic>
      <p:pic>
        <p:nvPicPr>
          <p:cNvPr id="119" name="Grafik 118">
            <a:extLst>
              <a:ext uri="{FF2B5EF4-FFF2-40B4-BE49-F238E27FC236}">
                <a16:creationId xmlns:a16="http://schemas.microsoft.com/office/drawing/2014/main" id="{B6CA6E75-9B4A-4555-B385-0A9A7BD1F9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29144" y="2703621"/>
            <a:ext cx="829128" cy="554784"/>
          </a:xfrm>
          <a:prstGeom prst="rect">
            <a:avLst/>
          </a:prstGeom>
        </p:spPr>
      </p:pic>
      <p:pic>
        <p:nvPicPr>
          <p:cNvPr id="122" name="Grafik 121">
            <a:extLst>
              <a:ext uri="{FF2B5EF4-FFF2-40B4-BE49-F238E27FC236}">
                <a16:creationId xmlns:a16="http://schemas.microsoft.com/office/drawing/2014/main" id="{CDBC474A-F2F8-456F-A190-62BF46A2B9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93663" y="2697524"/>
            <a:ext cx="823031" cy="560881"/>
          </a:xfrm>
          <a:prstGeom prst="rect">
            <a:avLst/>
          </a:prstGeom>
        </p:spPr>
      </p:pic>
      <p:pic>
        <p:nvPicPr>
          <p:cNvPr id="130" name="Grafik 129">
            <a:extLst>
              <a:ext uri="{FF2B5EF4-FFF2-40B4-BE49-F238E27FC236}">
                <a16:creationId xmlns:a16="http://schemas.microsoft.com/office/drawing/2014/main" id="{F2AA92B7-2855-4422-BDAF-D2511E4084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2131" y="2703621"/>
            <a:ext cx="829128" cy="554784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pic>
        <p:nvPicPr>
          <p:cNvPr id="134" name="Grafik 133">
            <a:extLst>
              <a:ext uri="{FF2B5EF4-FFF2-40B4-BE49-F238E27FC236}">
                <a16:creationId xmlns:a16="http://schemas.microsoft.com/office/drawing/2014/main" id="{3439BAD0-D0BC-4D8C-BBF5-D44DBDB4FA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709" y="4095214"/>
            <a:ext cx="829128" cy="560881"/>
          </a:xfrm>
          <a:prstGeom prst="rect">
            <a:avLst/>
          </a:prstGeom>
        </p:spPr>
      </p:pic>
      <p:pic>
        <p:nvPicPr>
          <p:cNvPr id="137" name="Grafik 136">
            <a:extLst>
              <a:ext uri="{FF2B5EF4-FFF2-40B4-BE49-F238E27FC236}">
                <a16:creationId xmlns:a16="http://schemas.microsoft.com/office/drawing/2014/main" id="{DABA422A-AD08-4B28-AE19-D3184B608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3280" y="4095214"/>
            <a:ext cx="829128" cy="560881"/>
          </a:xfrm>
          <a:prstGeom prst="rect">
            <a:avLst/>
          </a:prstGeom>
        </p:spPr>
      </p:pic>
      <p:pic>
        <p:nvPicPr>
          <p:cNvPr id="140" name="Grafik 139">
            <a:extLst>
              <a:ext uri="{FF2B5EF4-FFF2-40B4-BE49-F238E27FC236}">
                <a16:creationId xmlns:a16="http://schemas.microsoft.com/office/drawing/2014/main" id="{627B32CE-4491-42B6-829E-9DA654EFE7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5764" y="4095214"/>
            <a:ext cx="829128" cy="554784"/>
          </a:xfrm>
          <a:prstGeom prst="rect">
            <a:avLst/>
          </a:prstGeom>
        </p:spPr>
      </p:pic>
      <p:pic>
        <p:nvPicPr>
          <p:cNvPr id="143" name="Grafik 142">
            <a:extLst>
              <a:ext uri="{FF2B5EF4-FFF2-40B4-BE49-F238E27FC236}">
                <a16:creationId xmlns:a16="http://schemas.microsoft.com/office/drawing/2014/main" id="{6654831A-77FE-43E3-8961-7528A7D46C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1417" y="4095214"/>
            <a:ext cx="823031" cy="560881"/>
          </a:xfrm>
          <a:prstGeom prst="rect">
            <a:avLst/>
          </a:prstGeom>
        </p:spPr>
      </p:pic>
      <p:pic>
        <p:nvPicPr>
          <p:cNvPr id="146" name="Grafik 145">
            <a:extLst>
              <a:ext uri="{FF2B5EF4-FFF2-40B4-BE49-F238E27FC236}">
                <a16:creationId xmlns:a16="http://schemas.microsoft.com/office/drawing/2014/main" id="{A683DBF3-7512-4921-AF7F-514739D1D5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2595" y="4095214"/>
            <a:ext cx="829128" cy="554784"/>
          </a:xfrm>
          <a:prstGeom prst="rect">
            <a:avLst/>
          </a:prstGeom>
        </p:spPr>
      </p:pic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53" name="Grafik 152">
            <a:extLst>
              <a:ext uri="{FF2B5EF4-FFF2-40B4-BE49-F238E27FC236}">
                <a16:creationId xmlns:a16="http://schemas.microsoft.com/office/drawing/2014/main" id="{EBD818CD-1357-47AC-B62C-CED788C7B4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2247" y="5517777"/>
            <a:ext cx="829128" cy="560881"/>
          </a:xfrm>
          <a:prstGeom prst="rect">
            <a:avLst/>
          </a:prstGeom>
        </p:spPr>
      </p:pic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4932022"/>
            <a:ext cx="8428720" cy="1443378"/>
          </a:xfrm>
          <a:prstGeom prst="corner">
            <a:avLst>
              <a:gd name="adj1" fmla="val 2187"/>
              <a:gd name="adj2" fmla="val 48305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26E4D-ACB6-440A-9D18-F3495A100B89}"/>
              </a:ext>
            </a:extLst>
          </p:cNvPr>
          <p:cNvSpPr txBox="1"/>
          <p:nvPr/>
        </p:nvSpPr>
        <p:spPr>
          <a:xfrm>
            <a:off x="1480222" y="5873086"/>
            <a:ext cx="648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99AB79-5DE0-4889-9B9F-7EDB7D15D8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7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7A4E09B-5CF4-4BFB-BE60-F699B140C9E8}"/>
              </a:ext>
            </a:extLst>
          </p:cNvPr>
          <p:cNvGrpSpPr/>
          <p:nvPr/>
        </p:nvGrpSpPr>
        <p:grpSpPr>
          <a:xfrm>
            <a:off x="8084275" y="1239026"/>
            <a:ext cx="829128" cy="560881"/>
            <a:chOff x="6627934" y="3947094"/>
            <a:chExt cx="829128" cy="560881"/>
          </a:xfrm>
        </p:grpSpPr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1E486DD7-D800-4913-ADB2-3C7FC0B0A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97" name="L-Form 96">
              <a:extLst>
                <a:ext uri="{FF2B5EF4-FFF2-40B4-BE49-F238E27FC236}">
                  <a16:creationId xmlns:a16="http://schemas.microsoft.com/office/drawing/2014/main" id="{10E77D5D-582A-4B79-994A-CB2FF48B1D3F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2B6114A-01B6-4BA3-BE9B-92CCD5DEAC4B}"/>
              </a:ext>
            </a:extLst>
          </p:cNvPr>
          <p:cNvGrpSpPr/>
          <p:nvPr/>
        </p:nvGrpSpPr>
        <p:grpSpPr>
          <a:xfrm>
            <a:off x="2360916" y="1239026"/>
            <a:ext cx="829128" cy="560881"/>
            <a:chOff x="2043810" y="3694293"/>
            <a:chExt cx="829128" cy="560881"/>
          </a:xfrm>
        </p:grpSpPr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71FB0676-7B6C-4B52-BA21-07AA3C5FD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B5C3159D-4D57-44A1-80E0-BEA6C7AE8F25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9FF661E-662C-48DC-8EEF-F7327647E82B}"/>
              </a:ext>
            </a:extLst>
          </p:cNvPr>
          <p:cNvGrpSpPr/>
          <p:nvPr/>
        </p:nvGrpSpPr>
        <p:grpSpPr>
          <a:xfrm>
            <a:off x="5225644" y="1239026"/>
            <a:ext cx="823031" cy="560881"/>
            <a:chOff x="4509156" y="3827107"/>
            <a:chExt cx="823031" cy="560881"/>
          </a:xfrm>
        </p:grpSpPr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9C689023-04AA-4AA6-9B17-AB354904D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002C17F9-6108-4E5C-8D05-E09C3A9672BB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65F1A6E-B019-4354-81AE-BC9B5B30CDFF}"/>
              </a:ext>
            </a:extLst>
          </p:cNvPr>
          <p:cNvGrpSpPr/>
          <p:nvPr/>
        </p:nvGrpSpPr>
        <p:grpSpPr>
          <a:xfrm>
            <a:off x="6651911" y="1239026"/>
            <a:ext cx="829128" cy="554784"/>
            <a:chOff x="5608011" y="3899924"/>
            <a:chExt cx="829128" cy="554784"/>
          </a:xfrm>
        </p:grpSpPr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E47B6314-5221-42A5-A2A2-07434B037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" name="L-Form 13">
              <a:extLst>
                <a:ext uri="{FF2B5EF4-FFF2-40B4-BE49-F238E27FC236}">
                  <a16:creationId xmlns:a16="http://schemas.microsoft.com/office/drawing/2014/main" id="{2F43D8B4-793F-44AE-B7F0-318BA1A3DD47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BAD21714-53BB-4CAC-AF62-EDF25AFCF812}"/>
              </a:ext>
            </a:extLst>
          </p:cNvPr>
          <p:cNvGrpSpPr/>
          <p:nvPr/>
        </p:nvGrpSpPr>
        <p:grpSpPr>
          <a:xfrm>
            <a:off x="3793280" y="2697524"/>
            <a:ext cx="829128" cy="560881"/>
            <a:chOff x="6627934" y="3947094"/>
            <a:chExt cx="829128" cy="560881"/>
          </a:xfrm>
        </p:grpSpPr>
        <p:pic>
          <p:nvPicPr>
            <p:cNvPr id="113" name="Grafik 112">
              <a:extLst>
                <a:ext uri="{FF2B5EF4-FFF2-40B4-BE49-F238E27FC236}">
                  <a16:creationId xmlns:a16="http://schemas.microsoft.com/office/drawing/2014/main" id="{47C146C6-3D0B-4C87-8448-07765D0F9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14" name="L-Form 113">
              <a:extLst>
                <a:ext uri="{FF2B5EF4-FFF2-40B4-BE49-F238E27FC236}">
                  <a16:creationId xmlns:a16="http://schemas.microsoft.com/office/drawing/2014/main" id="{193248BF-B72D-47E3-8345-BC685EB0FB47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330EA79A-5D1F-4215-9C27-831845E15EBB}"/>
              </a:ext>
            </a:extLst>
          </p:cNvPr>
          <p:cNvGrpSpPr/>
          <p:nvPr/>
        </p:nvGrpSpPr>
        <p:grpSpPr>
          <a:xfrm>
            <a:off x="6658431" y="2697524"/>
            <a:ext cx="829128" cy="560881"/>
            <a:chOff x="2043810" y="3694293"/>
            <a:chExt cx="829128" cy="560881"/>
          </a:xfrm>
        </p:grpSpPr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60FBCB56-06E1-4324-8F09-58FDFAE94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D0FD984D-7153-400E-AB9D-3EBC6FD5D69E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27E78D87-1AD2-4B27-84DA-E1B076125A26}"/>
              </a:ext>
            </a:extLst>
          </p:cNvPr>
          <p:cNvGrpSpPr/>
          <p:nvPr/>
        </p:nvGrpSpPr>
        <p:grpSpPr>
          <a:xfrm>
            <a:off x="5229144" y="2703621"/>
            <a:ext cx="829128" cy="554784"/>
            <a:chOff x="3252499" y="3726777"/>
            <a:chExt cx="829128" cy="554784"/>
          </a:xfrm>
        </p:grpSpPr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B6CA6E75-9B4A-4555-B385-0A9A7BD1F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49A17721-FDD5-4536-B56E-7450FF9BEB15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A7ED8DC7-1A69-422D-9AF3-6577DE7F5711}"/>
              </a:ext>
            </a:extLst>
          </p:cNvPr>
          <p:cNvGrpSpPr/>
          <p:nvPr/>
        </p:nvGrpSpPr>
        <p:grpSpPr>
          <a:xfrm>
            <a:off x="8093663" y="2697524"/>
            <a:ext cx="823031" cy="560881"/>
            <a:chOff x="4509156" y="3827107"/>
            <a:chExt cx="823031" cy="560881"/>
          </a:xfrm>
        </p:grpSpPr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CDBC474A-F2F8-456F-A190-62BF46A2B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B3CF8BB6-CD42-46DF-84DE-603F84A17433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D0FCD858-CD2B-40A6-A8EA-B545A039CA01}"/>
              </a:ext>
            </a:extLst>
          </p:cNvPr>
          <p:cNvGrpSpPr/>
          <p:nvPr/>
        </p:nvGrpSpPr>
        <p:grpSpPr>
          <a:xfrm>
            <a:off x="2342131" y="2703621"/>
            <a:ext cx="829128" cy="554784"/>
            <a:chOff x="5608011" y="3899924"/>
            <a:chExt cx="829128" cy="554784"/>
          </a:xfrm>
        </p:grpSpPr>
        <p:pic>
          <p:nvPicPr>
            <p:cNvPr id="130" name="Grafik 129">
              <a:extLst>
                <a:ext uri="{FF2B5EF4-FFF2-40B4-BE49-F238E27FC236}">
                  <a16:creationId xmlns:a16="http://schemas.microsoft.com/office/drawing/2014/main" id="{F2AA92B7-2855-4422-BDAF-D2511E408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31" name="L-Form 130">
              <a:extLst>
                <a:ext uri="{FF2B5EF4-FFF2-40B4-BE49-F238E27FC236}">
                  <a16:creationId xmlns:a16="http://schemas.microsoft.com/office/drawing/2014/main" id="{84372D3E-0CEB-457B-B7E9-767852F91236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7A5FCE9C-35DF-4FE7-B46D-B5EC1350ED31}"/>
              </a:ext>
            </a:extLst>
          </p:cNvPr>
          <p:cNvGrpSpPr/>
          <p:nvPr/>
        </p:nvGrpSpPr>
        <p:grpSpPr>
          <a:xfrm>
            <a:off x="933709" y="4095214"/>
            <a:ext cx="829128" cy="560881"/>
            <a:chOff x="6627934" y="3947094"/>
            <a:chExt cx="829128" cy="560881"/>
          </a:xfrm>
        </p:grpSpPr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3439BAD0-D0BC-4D8C-BBF5-D44DBDB4F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35" name="L-Form 134">
              <a:extLst>
                <a:ext uri="{FF2B5EF4-FFF2-40B4-BE49-F238E27FC236}">
                  <a16:creationId xmlns:a16="http://schemas.microsoft.com/office/drawing/2014/main" id="{E1DF7D7F-79E1-4B90-B5C1-4079547AF551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AFAA6098-4E56-449E-B8CC-976BD8CB7A08}"/>
              </a:ext>
            </a:extLst>
          </p:cNvPr>
          <p:cNvGrpSpPr/>
          <p:nvPr/>
        </p:nvGrpSpPr>
        <p:grpSpPr>
          <a:xfrm>
            <a:off x="3793280" y="4095214"/>
            <a:ext cx="829128" cy="560881"/>
            <a:chOff x="2043810" y="3694293"/>
            <a:chExt cx="829128" cy="560881"/>
          </a:xfrm>
        </p:grpSpPr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DABA422A-AD08-4B28-AE19-D3184B60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B01DE76F-B430-467B-AFB9-78BD9E85857B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E22832D5-EC4D-4761-974B-C5BCE9B907D6}"/>
              </a:ext>
            </a:extLst>
          </p:cNvPr>
          <p:cNvGrpSpPr/>
          <p:nvPr/>
        </p:nvGrpSpPr>
        <p:grpSpPr>
          <a:xfrm>
            <a:off x="2355764" y="4095214"/>
            <a:ext cx="829128" cy="554784"/>
            <a:chOff x="3252499" y="3726777"/>
            <a:chExt cx="829128" cy="554784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627B32CE-4491-42B6-829E-9DA654EFE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C38A04DF-4987-47A1-B374-D206F803B0BE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CBFB327F-2F1D-430B-B5C8-48DEF2F6F7C9}"/>
              </a:ext>
            </a:extLst>
          </p:cNvPr>
          <p:cNvGrpSpPr/>
          <p:nvPr/>
        </p:nvGrpSpPr>
        <p:grpSpPr>
          <a:xfrm>
            <a:off x="6651417" y="4095214"/>
            <a:ext cx="823031" cy="560881"/>
            <a:chOff x="4509156" y="3827107"/>
            <a:chExt cx="823031" cy="560881"/>
          </a:xfrm>
        </p:grpSpPr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6654831A-77FE-43E3-8961-7528A7D4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9D18BF9-CC16-4F7C-88CA-ADD6400FD9AC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830C870-07E2-4A35-B556-94B15C9C66CE}"/>
              </a:ext>
            </a:extLst>
          </p:cNvPr>
          <p:cNvGrpSpPr/>
          <p:nvPr/>
        </p:nvGrpSpPr>
        <p:grpSpPr>
          <a:xfrm>
            <a:off x="5222595" y="4095214"/>
            <a:ext cx="829128" cy="554784"/>
            <a:chOff x="5608011" y="3899924"/>
            <a:chExt cx="829128" cy="554784"/>
          </a:xfrm>
        </p:grpSpPr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A683DBF3-7512-4921-AF7F-514739D1D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7" name="L-Form 146">
              <a:extLst>
                <a:ext uri="{FF2B5EF4-FFF2-40B4-BE49-F238E27FC236}">
                  <a16:creationId xmlns:a16="http://schemas.microsoft.com/office/drawing/2014/main" id="{795333D6-522A-4EB2-9144-7119BA165E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1101714"/>
            <a:ext cx="8428720" cy="4995764"/>
          </a:xfrm>
          <a:prstGeom prst="corner">
            <a:avLst>
              <a:gd name="adj1" fmla="val 76256"/>
              <a:gd name="adj2" fmla="val 11454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Grafik 2">
            <a:hlinkClick r:id="" action="ppaction://hlinkshowjump?jump=firstslide">
              <a:snd r:embed="rId8" name="cashreg.wav"/>
            </a:hlinkClick>
            <a:extLst>
              <a:ext uri="{FF2B5EF4-FFF2-40B4-BE49-F238E27FC236}">
                <a16:creationId xmlns:a16="http://schemas.microsoft.com/office/drawing/2014/main" id="{9E156277-D758-44ED-BCAF-D32449381F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" name="Grafik 3">
            <a:hlinkClick r:id="" action="ppaction://hlinkshowjump?jump=firstslide">
              <a:snd r:embed="rId8" name="cashreg.wav"/>
            </a:hlinkClick>
            <a:extLst>
              <a:ext uri="{FF2B5EF4-FFF2-40B4-BE49-F238E27FC236}">
                <a16:creationId xmlns:a16="http://schemas.microsoft.com/office/drawing/2014/main" id="{F8322B2F-CFAD-46FA-883E-4E8A55DC97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5" name="Grafik 4">
            <a:hlinkClick r:id="" action="ppaction://hlinkshowjump?jump=firstslide">
              <a:snd r:embed="rId8" name="cashreg.wav"/>
            </a:hlinkClick>
            <a:extLst>
              <a:ext uri="{FF2B5EF4-FFF2-40B4-BE49-F238E27FC236}">
                <a16:creationId xmlns:a16="http://schemas.microsoft.com/office/drawing/2014/main" id="{74C476E8-E63F-4DB1-A5A9-5A4810DE25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6" name="Grafik 5">
            <a:hlinkClick r:id="" action="ppaction://hlinkshowjump?jump=firstslide">
              <a:snd r:embed="rId8" name="cashreg.wav"/>
            </a:hlinkClick>
            <a:extLst>
              <a:ext uri="{FF2B5EF4-FFF2-40B4-BE49-F238E27FC236}">
                <a16:creationId xmlns:a16="http://schemas.microsoft.com/office/drawing/2014/main" id="{415A64B6-B0C7-4515-AF3A-DF957B7689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13" name="Grafik 12">
            <a:hlinkClick r:id="" action="ppaction://hlinkshowjump?jump=nextslide">
              <a:snd r:embed="rId13" name="chimes.wav"/>
            </a:hlinkClick>
            <a:extLst>
              <a:ext uri="{FF2B5EF4-FFF2-40B4-BE49-F238E27FC236}">
                <a16:creationId xmlns:a16="http://schemas.microsoft.com/office/drawing/2014/main" id="{C96323A2-2E03-4403-BA46-8A16A81010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16" name="Grafik 15">
            <a:hlinkClick r:id="" action="ppaction://hlinkshowjump?jump=firstslide">
              <a:snd r:embed="rId8" name="cashreg.wav"/>
            </a:hlinkClick>
            <a:extLst>
              <a:ext uri="{FF2B5EF4-FFF2-40B4-BE49-F238E27FC236}">
                <a16:creationId xmlns:a16="http://schemas.microsoft.com/office/drawing/2014/main" id="{971D81F3-600F-4336-9AC4-9C39C02131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AA4935E-AF23-4A19-90BF-21ACAE741AA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5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nextslide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8" name="camera.wav"/>
            </a:hlinkClick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47C146C6-3D0B-4C87-8448-07765D0F90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93280" y="2697524"/>
            <a:ext cx="829128" cy="560881"/>
          </a:xfrm>
          <a:prstGeom prst="rect">
            <a:avLst/>
          </a:prstGeom>
        </p:spPr>
      </p:pic>
      <p:pic>
        <p:nvPicPr>
          <p:cNvPr id="116" name="Grafik 115">
            <a:extLst>
              <a:ext uri="{FF2B5EF4-FFF2-40B4-BE49-F238E27FC236}">
                <a16:creationId xmlns:a16="http://schemas.microsoft.com/office/drawing/2014/main" id="{60FBCB56-06E1-4324-8F09-58FDFAE940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8431" y="2697524"/>
            <a:ext cx="829128" cy="560881"/>
          </a:xfrm>
          <a:prstGeom prst="rect">
            <a:avLst/>
          </a:prstGeom>
        </p:spPr>
      </p:pic>
      <p:pic>
        <p:nvPicPr>
          <p:cNvPr id="119" name="Grafik 118">
            <a:extLst>
              <a:ext uri="{FF2B5EF4-FFF2-40B4-BE49-F238E27FC236}">
                <a16:creationId xmlns:a16="http://schemas.microsoft.com/office/drawing/2014/main" id="{B6CA6E75-9B4A-4555-B385-0A9A7BD1F9D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9144" y="2703621"/>
            <a:ext cx="829128" cy="554784"/>
          </a:xfrm>
          <a:prstGeom prst="rect">
            <a:avLst/>
          </a:prstGeom>
        </p:spPr>
      </p:pic>
      <p:pic>
        <p:nvPicPr>
          <p:cNvPr id="122" name="Grafik 121">
            <a:extLst>
              <a:ext uri="{FF2B5EF4-FFF2-40B4-BE49-F238E27FC236}">
                <a16:creationId xmlns:a16="http://schemas.microsoft.com/office/drawing/2014/main" id="{CDBC474A-F2F8-456F-A190-62BF46A2B9C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93663" y="2697524"/>
            <a:ext cx="823031" cy="560881"/>
          </a:xfrm>
          <a:prstGeom prst="rect">
            <a:avLst/>
          </a:prstGeom>
        </p:spPr>
      </p:pic>
      <p:pic>
        <p:nvPicPr>
          <p:cNvPr id="130" name="Grafik 129">
            <a:extLst>
              <a:ext uri="{FF2B5EF4-FFF2-40B4-BE49-F238E27FC236}">
                <a16:creationId xmlns:a16="http://schemas.microsoft.com/office/drawing/2014/main" id="{F2AA92B7-2855-4422-BDAF-D2511E40840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42131" y="2703621"/>
            <a:ext cx="829128" cy="554784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pic>
        <p:nvPicPr>
          <p:cNvPr id="134" name="Grafik 133">
            <a:extLst>
              <a:ext uri="{FF2B5EF4-FFF2-40B4-BE49-F238E27FC236}">
                <a16:creationId xmlns:a16="http://schemas.microsoft.com/office/drawing/2014/main" id="{3439BAD0-D0BC-4D8C-BBF5-D44DBDB4FA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3709" y="4095214"/>
            <a:ext cx="829128" cy="560881"/>
          </a:xfrm>
          <a:prstGeom prst="rect">
            <a:avLst/>
          </a:prstGeom>
        </p:spPr>
      </p:pic>
      <p:pic>
        <p:nvPicPr>
          <p:cNvPr id="137" name="Grafik 136">
            <a:extLst>
              <a:ext uri="{FF2B5EF4-FFF2-40B4-BE49-F238E27FC236}">
                <a16:creationId xmlns:a16="http://schemas.microsoft.com/office/drawing/2014/main" id="{DABA422A-AD08-4B28-AE19-D3184B608C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93280" y="4095214"/>
            <a:ext cx="829128" cy="560881"/>
          </a:xfrm>
          <a:prstGeom prst="rect">
            <a:avLst/>
          </a:prstGeom>
        </p:spPr>
      </p:pic>
      <p:pic>
        <p:nvPicPr>
          <p:cNvPr id="140" name="Grafik 139">
            <a:extLst>
              <a:ext uri="{FF2B5EF4-FFF2-40B4-BE49-F238E27FC236}">
                <a16:creationId xmlns:a16="http://schemas.microsoft.com/office/drawing/2014/main" id="{627B32CE-4491-42B6-829E-9DA654EFE7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55764" y="4095214"/>
            <a:ext cx="829128" cy="554784"/>
          </a:xfrm>
          <a:prstGeom prst="rect">
            <a:avLst/>
          </a:prstGeom>
        </p:spPr>
      </p:pic>
      <p:pic>
        <p:nvPicPr>
          <p:cNvPr id="143" name="Grafik 142">
            <a:extLst>
              <a:ext uri="{FF2B5EF4-FFF2-40B4-BE49-F238E27FC236}">
                <a16:creationId xmlns:a16="http://schemas.microsoft.com/office/drawing/2014/main" id="{6654831A-77FE-43E3-8961-7528A7D46CC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51417" y="4095214"/>
            <a:ext cx="823031" cy="560881"/>
          </a:xfrm>
          <a:prstGeom prst="rect">
            <a:avLst/>
          </a:prstGeom>
        </p:spPr>
      </p:pic>
      <p:pic>
        <p:nvPicPr>
          <p:cNvPr id="146" name="Grafik 145">
            <a:extLst>
              <a:ext uri="{FF2B5EF4-FFF2-40B4-BE49-F238E27FC236}">
                <a16:creationId xmlns:a16="http://schemas.microsoft.com/office/drawing/2014/main" id="{A683DBF3-7512-4921-AF7F-514739D1D5C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22595" y="4095214"/>
            <a:ext cx="829128" cy="554784"/>
          </a:xfrm>
          <a:prstGeom prst="rect">
            <a:avLst/>
          </a:prstGeom>
        </p:spPr>
      </p:pic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53" name="Grafik 152">
            <a:extLst>
              <a:ext uri="{FF2B5EF4-FFF2-40B4-BE49-F238E27FC236}">
                <a16:creationId xmlns:a16="http://schemas.microsoft.com/office/drawing/2014/main" id="{EBD818CD-1357-47AC-B62C-CED788C7B4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2247" y="5517777"/>
            <a:ext cx="829128" cy="560881"/>
          </a:xfrm>
          <a:prstGeom prst="rect">
            <a:avLst/>
          </a:prstGeom>
        </p:spPr>
      </p:pic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5058094"/>
            <a:ext cx="8428720" cy="1342706"/>
          </a:xfrm>
          <a:prstGeom prst="corner">
            <a:avLst>
              <a:gd name="adj1" fmla="val 0"/>
              <a:gd name="adj2" fmla="val 41208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43FA1D3-3756-44B3-880B-CB8DC65652D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4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47C146C6-3D0B-4C87-8448-07765D0F90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3280" y="2697524"/>
            <a:ext cx="829128" cy="560881"/>
          </a:xfrm>
          <a:prstGeom prst="rect">
            <a:avLst/>
          </a:prstGeom>
        </p:spPr>
      </p:pic>
      <p:pic>
        <p:nvPicPr>
          <p:cNvPr id="116" name="Grafik 115">
            <a:extLst>
              <a:ext uri="{FF2B5EF4-FFF2-40B4-BE49-F238E27FC236}">
                <a16:creationId xmlns:a16="http://schemas.microsoft.com/office/drawing/2014/main" id="{60FBCB56-06E1-4324-8F09-58FDFAE940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8431" y="2697524"/>
            <a:ext cx="829128" cy="560881"/>
          </a:xfrm>
          <a:prstGeom prst="rect">
            <a:avLst/>
          </a:prstGeom>
        </p:spPr>
      </p:pic>
      <p:pic>
        <p:nvPicPr>
          <p:cNvPr id="119" name="Grafik 118">
            <a:extLst>
              <a:ext uri="{FF2B5EF4-FFF2-40B4-BE49-F238E27FC236}">
                <a16:creationId xmlns:a16="http://schemas.microsoft.com/office/drawing/2014/main" id="{B6CA6E75-9B4A-4555-B385-0A9A7BD1F9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29144" y="2703621"/>
            <a:ext cx="829128" cy="554784"/>
          </a:xfrm>
          <a:prstGeom prst="rect">
            <a:avLst/>
          </a:prstGeom>
        </p:spPr>
      </p:pic>
      <p:pic>
        <p:nvPicPr>
          <p:cNvPr id="122" name="Grafik 121">
            <a:extLst>
              <a:ext uri="{FF2B5EF4-FFF2-40B4-BE49-F238E27FC236}">
                <a16:creationId xmlns:a16="http://schemas.microsoft.com/office/drawing/2014/main" id="{CDBC474A-F2F8-456F-A190-62BF46A2B9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93663" y="2697524"/>
            <a:ext cx="823031" cy="560881"/>
          </a:xfrm>
          <a:prstGeom prst="rect">
            <a:avLst/>
          </a:prstGeom>
        </p:spPr>
      </p:pic>
      <p:pic>
        <p:nvPicPr>
          <p:cNvPr id="130" name="Grafik 129">
            <a:extLst>
              <a:ext uri="{FF2B5EF4-FFF2-40B4-BE49-F238E27FC236}">
                <a16:creationId xmlns:a16="http://schemas.microsoft.com/office/drawing/2014/main" id="{F2AA92B7-2855-4422-BDAF-D2511E4084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2131" y="2703621"/>
            <a:ext cx="829128" cy="554784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pic>
        <p:nvPicPr>
          <p:cNvPr id="134" name="Grafik 133">
            <a:extLst>
              <a:ext uri="{FF2B5EF4-FFF2-40B4-BE49-F238E27FC236}">
                <a16:creationId xmlns:a16="http://schemas.microsoft.com/office/drawing/2014/main" id="{3439BAD0-D0BC-4D8C-BBF5-D44DBDB4FA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709" y="4095214"/>
            <a:ext cx="829128" cy="560881"/>
          </a:xfrm>
          <a:prstGeom prst="rect">
            <a:avLst/>
          </a:prstGeom>
        </p:spPr>
      </p:pic>
      <p:pic>
        <p:nvPicPr>
          <p:cNvPr id="137" name="Grafik 136">
            <a:extLst>
              <a:ext uri="{FF2B5EF4-FFF2-40B4-BE49-F238E27FC236}">
                <a16:creationId xmlns:a16="http://schemas.microsoft.com/office/drawing/2014/main" id="{DABA422A-AD08-4B28-AE19-D3184B608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3280" y="4095214"/>
            <a:ext cx="829128" cy="560881"/>
          </a:xfrm>
          <a:prstGeom prst="rect">
            <a:avLst/>
          </a:prstGeom>
        </p:spPr>
      </p:pic>
      <p:pic>
        <p:nvPicPr>
          <p:cNvPr id="140" name="Grafik 139">
            <a:extLst>
              <a:ext uri="{FF2B5EF4-FFF2-40B4-BE49-F238E27FC236}">
                <a16:creationId xmlns:a16="http://schemas.microsoft.com/office/drawing/2014/main" id="{627B32CE-4491-42B6-829E-9DA654EFE7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5764" y="4095214"/>
            <a:ext cx="829128" cy="554784"/>
          </a:xfrm>
          <a:prstGeom prst="rect">
            <a:avLst/>
          </a:prstGeom>
        </p:spPr>
      </p:pic>
      <p:pic>
        <p:nvPicPr>
          <p:cNvPr id="143" name="Grafik 142">
            <a:extLst>
              <a:ext uri="{FF2B5EF4-FFF2-40B4-BE49-F238E27FC236}">
                <a16:creationId xmlns:a16="http://schemas.microsoft.com/office/drawing/2014/main" id="{6654831A-77FE-43E3-8961-7528A7D46C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1417" y="4095214"/>
            <a:ext cx="823031" cy="560881"/>
          </a:xfrm>
          <a:prstGeom prst="rect">
            <a:avLst/>
          </a:prstGeom>
        </p:spPr>
      </p:pic>
      <p:pic>
        <p:nvPicPr>
          <p:cNvPr id="146" name="Grafik 145">
            <a:extLst>
              <a:ext uri="{FF2B5EF4-FFF2-40B4-BE49-F238E27FC236}">
                <a16:creationId xmlns:a16="http://schemas.microsoft.com/office/drawing/2014/main" id="{A683DBF3-7512-4921-AF7F-514739D1D5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2595" y="4095214"/>
            <a:ext cx="829128" cy="554784"/>
          </a:xfrm>
          <a:prstGeom prst="rect">
            <a:avLst/>
          </a:prstGeom>
        </p:spPr>
      </p:pic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53" name="Grafik 152">
            <a:extLst>
              <a:ext uri="{FF2B5EF4-FFF2-40B4-BE49-F238E27FC236}">
                <a16:creationId xmlns:a16="http://schemas.microsoft.com/office/drawing/2014/main" id="{EBD818CD-1357-47AC-B62C-CED788C7B4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2247" y="5517777"/>
            <a:ext cx="829128" cy="560881"/>
          </a:xfrm>
          <a:prstGeom prst="rect">
            <a:avLst/>
          </a:prstGeom>
        </p:spPr>
      </p:pic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59" name="Grafik 158">
            <a:extLst>
              <a:ext uri="{FF2B5EF4-FFF2-40B4-BE49-F238E27FC236}">
                <a16:creationId xmlns:a16="http://schemas.microsoft.com/office/drawing/2014/main" id="{F55A29B3-DA45-4C5A-B5C1-027766091B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7013" y="5517777"/>
            <a:ext cx="823031" cy="560881"/>
          </a:xfrm>
          <a:prstGeom prst="rect">
            <a:avLst/>
          </a:prstGeom>
        </p:spPr>
      </p:pic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4932022"/>
            <a:ext cx="8428720" cy="1443378"/>
          </a:xfrm>
          <a:prstGeom prst="corner">
            <a:avLst>
              <a:gd name="adj1" fmla="val 2187"/>
              <a:gd name="adj2" fmla="val 38098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26E4D-ACB6-440A-9D18-F3495A100B89}"/>
              </a:ext>
            </a:extLst>
          </p:cNvPr>
          <p:cNvSpPr txBox="1"/>
          <p:nvPr/>
        </p:nvSpPr>
        <p:spPr>
          <a:xfrm>
            <a:off x="2925125" y="5834986"/>
            <a:ext cx="648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63D1EFC-7CC6-48E9-AF8B-3A0BEF6F79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9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7" name="camera.wav"/>
            </a:hlinkClick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nextslide">
              <a:snd r:embed="rId9" name="chimes.wav"/>
            </a:hlinkClick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47C146C6-3D0B-4C87-8448-07765D0F90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93280" y="2697524"/>
            <a:ext cx="829128" cy="560881"/>
          </a:xfrm>
          <a:prstGeom prst="rect">
            <a:avLst/>
          </a:prstGeom>
        </p:spPr>
      </p:pic>
      <p:pic>
        <p:nvPicPr>
          <p:cNvPr id="116" name="Grafik 115">
            <a:extLst>
              <a:ext uri="{FF2B5EF4-FFF2-40B4-BE49-F238E27FC236}">
                <a16:creationId xmlns:a16="http://schemas.microsoft.com/office/drawing/2014/main" id="{60FBCB56-06E1-4324-8F09-58FDFAE940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8431" y="2697524"/>
            <a:ext cx="829128" cy="560881"/>
          </a:xfrm>
          <a:prstGeom prst="rect">
            <a:avLst/>
          </a:prstGeom>
        </p:spPr>
      </p:pic>
      <p:pic>
        <p:nvPicPr>
          <p:cNvPr id="119" name="Grafik 118">
            <a:extLst>
              <a:ext uri="{FF2B5EF4-FFF2-40B4-BE49-F238E27FC236}">
                <a16:creationId xmlns:a16="http://schemas.microsoft.com/office/drawing/2014/main" id="{B6CA6E75-9B4A-4555-B385-0A9A7BD1F9D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9144" y="2703621"/>
            <a:ext cx="829128" cy="554784"/>
          </a:xfrm>
          <a:prstGeom prst="rect">
            <a:avLst/>
          </a:prstGeom>
        </p:spPr>
      </p:pic>
      <p:pic>
        <p:nvPicPr>
          <p:cNvPr id="122" name="Grafik 121">
            <a:extLst>
              <a:ext uri="{FF2B5EF4-FFF2-40B4-BE49-F238E27FC236}">
                <a16:creationId xmlns:a16="http://schemas.microsoft.com/office/drawing/2014/main" id="{CDBC474A-F2F8-456F-A190-62BF46A2B9C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93663" y="2697524"/>
            <a:ext cx="823031" cy="560881"/>
          </a:xfrm>
          <a:prstGeom prst="rect">
            <a:avLst/>
          </a:prstGeom>
        </p:spPr>
      </p:pic>
      <p:pic>
        <p:nvPicPr>
          <p:cNvPr id="130" name="Grafik 129">
            <a:extLst>
              <a:ext uri="{FF2B5EF4-FFF2-40B4-BE49-F238E27FC236}">
                <a16:creationId xmlns:a16="http://schemas.microsoft.com/office/drawing/2014/main" id="{F2AA92B7-2855-4422-BDAF-D2511E40840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42131" y="2703621"/>
            <a:ext cx="829128" cy="554784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pic>
        <p:nvPicPr>
          <p:cNvPr id="134" name="Grafik 133">
            <a:extLst>
              <a:ext uri="{FF2B5EF4-FFF2-40B4-BE49-F238E27FC236}">
                <a16:creationId xmlns:a16="http://schemas.microsoft.com/office/drawing/2014/main" id="{3439BAD0-D0BC-4D8C-BBF5-D44DBDB4FA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3709" y="4095214"/>
            <a:ext cx="829128" cy="560881"/>
          </a:xfrm>
          <a:prstGeom prst="rect">
            <a:avLst/>
          </a:prstGeom>
        </p:spPr>
      </p:pic>
      <p:pic>
        <p:nvPicPr>
          <p:cNvPr id="137" name="Grafik 136">
            <a:extLst>
              <a:ext uri="{FF2B5EF4-FFF2-40B4-BE49-F238E27FC236}">
                <a16:creationId xmlns:a16="http://schemas.microsoft.com/office/drawing/2014/main" id="{DABA422A-AD08-4B28-AE19-D3184B608C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93280" y="4095214"/>
            <a:ext cx="829128" cy="560881"/>
          </a:xfrm>
          <a:prstGeom prst="rect">
            <a:avLst/>
          </a:prstGeom>
        </p:spPr>
      </p:pic>
      <p:pic>
        <p:nvPicPr>
          <p:cNvPr id="140" name="Grafik 139">
            <a:extLst>
              <a:ext uri="{FF2B5EF4-FFF2-40B4-BE49-F238E27FC236}">
                <a16:creationId xmlns:a16="http://schemas.microsoft.com/office/drawing/2014/main" id="{627B32CE-4491-42B6-829E-9DA654EFE7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55764" y="4095214"/>
            <a:ext cx="829128" cy="554784"/>
          </a:xfrm>
          <a:prstGeom prst="rect">
            <a:avLst/>
          </a:prstGeom>
        </p:spPr>
      </p:pic>
      <p:pic>
        <p:nvPicPr>
          <p:cNvPr id="143" name="Grafik 142">
            <a:extLst>
              <a:ext uri="{FF2B5EF4-FFF2-40B4-BE49-F238E27FC236}">
                <a16:creationId xmlns:a16="http://schemas.microsoft.com/office/drawing/2014/main" id="{6654831A-77FE-43E3-8961-7528A7D46CC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51417" y="4095214"/>
            <a:ext cx="823031" cy="560881"/>
          </a:xfrm>
          <a:prstGeom prst="rect">
            <a:avLst/>
          </a:prstGeom>
        </p:spPr>
      </p:pic>
      <p:pic>
        <p:nvPicPr>
          <p:cNvPr id="146" name="Grafik 145">
            <a:extLst>
              <a:ext uri="{FF2B5EF4-FFF2-40B4-BE49-F238E27FC236}">
                <a16:creationId xmlns:a16="http://schemas.microsoft.com/office/drawing/2014/main" id="{A683DBF3-7512-4921-AF7F-514739D1D5C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22595" y="4095214"/>
            <a:ext cx="829128" cy="554784"/>
          </a:xfrm>
          <a:prstGeom prst="rect">
            <a:avLst/>
          </a:prstGeom>
        </p:spPr>
      </p:pic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53" name="Grafik 152">
            <a:extLst>
              <a:ext uri="{FF2B5EF4-FFF2-40B4-BE49-F238E27FC236}">
                <a16:creationId xmlns:a16="http://schemas.microsoft.com/office/drawing/2014/main" id="{EBD818CD-1357-47AC-B62C-CED788C7B4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2247" y="5517777"/>
            <a:ext cx="829128" cy="560881"/>
          </a:xfrm>
          <a:prstGeom prst="rect">
            <a:avLst/>
          </a:prstGeom>
        </p:spPr>
      </p:pic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59" name="Grafik 158">
            <a:extLst>
              <a:ext uri="{FF2B5EF4-FFF2-40B4-BE49-F238E27FC236}">
                <a16:creationId xmlns:a16="http://schemas.microsoft.com/office/drawing/2014/main" id="{F55A29B3-DA45-4C5A-B5C1-027766091B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67013" y="5517777"/>
            <a:ext cx="823031" cy="560881"/>
          </a:xfrm>
          <a:prstGeom prst="rect">
            <a:avLst/>
          </a:prstGeom>
        </p:spPr>
      </p:pic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5058094"/>
            <a:ext cx="8428720" cy="1342706"/>
          </a:xfrm>
          <a:prstGeom prst="corner">
            <a:avLst>
              <a:gd name="adj1" fmla="val 0"/>
              <a:gd name="adj2" fmla="val 30520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2802395-99DD-4784-9053-E452B126C8A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5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47C146C6-3D0B-4C87-8448-07765D0F90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3280" y="2697524"/>
            <a:ext cx="829128" cy="560881"/>
          </a:xfrm>
          <a:prstGeom prst="rect">
            <a:avLst/>
          </a:prstGeom>
        </p:spPr>
      </p:pic>
      <p:pic>
        <p:nvPicPr>
          <p:cNvPr id="116" name="Grafik 115">
            <a:extLst>
              <a:ext uri="{FF2B5EF4-FFF2-40B4-BE49-F238E27FC236}">
                <a16:creationId xmlns:a16="http://schemas.microsoft.com/office/drawing/2014/main" id="{60FBCB56-06E1-4324-8F09-58FDFAE940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8431" y="2697524"/>
            <a:ext cx="829128" cy="560881"/>
          </a:xfrm>
          <a:prstGeom prst="rect">
            <a:avLst/>
          </a:prstGeom>
        </p:spPr>
      </p:pic>
      <p:pic>
        <p:nvPicPr>
          <p:cNvPr id="119" name="Grafik 118">
            <a:extLst>
              <a:ext uri="{FF2B5EF4-FFF2-40B4-BE49-F238E27FC236}">
                <a16:creationId xmlns:a16="http://schemas.microsoft.com/office/drawing/2014/main" id="{B6CA6E75-9B4A-4555-B385-0A9A7BD1F9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29144" y="2703621"/>
            <a:ext cx="829128" cy="554784"/>
          </a:xfrm>
          <a:prstGeom prst="rect">
            <a:avLst/>
          </a:prstGeom>
        </p:spPr>
      </p:pic>
      <p:pic>
        <p:nvPicPr>
          <p:cNvPr id="122" name="Grafik 121">
            <a:extLst>
              <a:ext uri="{FF2B5EF4-FFF2-40B4-BE49-F238E27FC236}">
                <a16:creationId xmlns:a16="http://schemas.microsoft.com/office/drawing/2014/main" id="{CDBC474A-F2F8-456F-A190-62BF46A2B9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93663" y="2697524"/>
            <a:ext cx="823031" cy="560881"/>
          </a:xfrm>
          <a:prstGeom prst="rect">
            <a:avLst/>
          </a:prstGeom>
        </p:spPr>
      </p:pic>
      <p:pic>
        <p:nvPicPr>
          <p:cNvPr id="130" name="Grafik 129">
            <a:extLst>
              <a:ext uri="{FF2B5EF4-FFF2-40B4-BE49-F238E27FC236}">
                <a16:creationId xmlns:a16="http://schemas.microsoft.com/office/drawing/2014/main" id="{F2AA92B7-2855-4422-BDAF-D2511E4084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2131" y="2703621"/>
            <a:ext cx="829128" cy="554784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pic>
        <p:nvPicPr>
          <p:cNvPr id="134" name="Grafik 133">
            <a:extLst>
              <a:ext uri="{FF2B5EF4-FFF2-40B4-BE49-F238E27FC236}">
                <a16:creationId xmlns:a16="http://schemas.microsoft.com/office/drawing/2014/main" id="{3439BAD0-D0BC-4D8C-BBF5-D44DBDB4FA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709" y="4095214"/>
            <a:ext cx="829128" cy="560881"/>
          </a:xfrm>
          <a:prstGeom prst="rect">
            <a:avLst/>
          </a:prstGeom>
        </p:spPr>
      </p:pic>
      <p:pic>
        <p:nvPicPr>
          <p:cNvPr id="137" name="Grafik 136">
            <a:extLst>
              <a:ext uri="{FF2B5EF4-FFF2-40B4-BE49-F238E27FC236}">
                <a16:creationId xmlns:a16="http://schemas.microsoft.com/office/drawing/2014/main" id="{DABA422A-AD08-4B28-AE19-D3184B608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3280" y="4095214"/>
            <a:ext cx="829128" cy="560881"/>
          </a:xfrm>
          <a:prstGeom prst="rect">
            <a:avLst/>
          </a:prstGeom>
        </p:spPr>
      </p:pic>
      <p:pic>
        <p:nvPicPr>
          <p:cNvPr id="140" name="Grafik 139">
            <a:extLst>
              <a:ext uri="{FF2B5EF4-FFF2-40B4-BE49-F238E27FC236}">
                <a16:creationId xmlns:a16="http://schemas.microsoft.com/office/drawing/2014/main" id="{627B32CE-4491-42B6-829E-9DA654EFE7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5764" y="4095214"/>
            <a:ext cx="829128" cy="554784"/>
          </a:xfrm>
          <a:prstGeom prst="rect">
            <a:avLst/>
          </a:prstGeom>
        </p:spPr>
      </p:pic>
      <p:pic>
        <p:nvPicPr>
          <p:cNvPr id="143" name="Grafik 142">
            <a:extLst>
              <a:ext uri="{FF2B5EF4-FFF2-40B4-BE49-F238E27FC236}">
                <a16:creationId xmlns:a16="http://schemas.microsoft.com/office/drawing/2014/main" id="{6654831A-77FE-43E3-8961-7528A7D46C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1417" y="4095214"/>
            <a:ext cx="823031" cy="560881"/>
          </a:xfrm>
          <a:prstGeom prst="rect">
            <a:avLst/>
          </a:prstGeom>
        </p:spPr>
      </p:pic>
      <p:pic>
        <p:nvPicPr>
          <p:cNvPr id="146" name="Grafik 145">
            <a:extLst>
              <a:ext uri="{FF2B5EF4-FFF2-40B4-BE49-F238E27FC236}">
                <a16:creationId xmlns:a16="http://schemas.microsoft.com/office/drawing/2014/main" id="{A683DBF3-7512-4921-AF7F-514739D1D5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2595" y="4095214"/>
            <a:ext cx="829128" cy="554784"/>
          </a:xfrm>
          <a:prstGeom prst="rect">
            <a:avLst/>
          </a:prstGeom>
        </p:spPr>
      </p:pic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53" name="Grafik 152">
            <a:extLst>
              <a:ext uri="{FF2B5EF4-FFF2-40B4-BE49-F238E27FC236}">
                <a16:creationId xmlns:a16="http://schemas.microsoft.com/office/drawing/2014/main" id="{EBD818CD-1357-47AC-B62C-CED788C7B4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2247" y="5517777"/>
            <a:ext cx="829128" cy="560881"/>
          </a:xfrm>
          <a:prstGeom prst="rect">
            <a:avLst/>
          </a:prstGeom>
        </p:spPr>
      </p:pic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59" name="Grafik 158">
            <a:extLst>
              <a:ext uri="{FF2B5EF4-FFF2-40B4-BE49-F238E27FC236}">
                <a16:creationId xmlns:a16="http://schemas.microsoft.com/office/drawing/2014/main" id="{F55A29B3-DA45-4C5A-B5C1-027766091B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7013" y="5517777"/>
            <a:ext cx="823031" cy="560881"/>
          </a:xfrm>
          <a:prstGeom prst="rect">
            <a:avLst/>
          </a:prstGeom>
        </p:spPr>
      </p:pic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4932022"/>
            <a:ext cx="8428720" cy="1443378"/>
          </a:xfrm>
          <a:prstGeom prst="corner">
            <a:avLst>
              <a:gd name="adj1" fmla="val 2187"/>
              <a:gd name="adj2" fmla="val 27892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26E4D-ACB6-440A-9D18-F3495A100B89}"/>
              </a:ext>
            </a:extLst>
          </p:cNvPr>
          <p:cNvSpPr txBox="1"/>
          <p:nvPr/>
        </p:nvSpPr>
        <p:spPr>
          <a:xfrm>
            <a:off x="4403811" y="5870038"/>
            <a:ext cx="648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729B945-5FD9-42CA-BE08-7E7A9A6DE4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4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nextslide">
              <a:snd r:embed="rId2" name="chimes.wav"/>
            </a:hlinkClick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8" name="camera.wav"/>
            </a:hlinkClick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47C146C6-3D0B-4C87-8448-07765D0F90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93280" y="2697524"/>
            <a:ext cx="829128" cy="560881"/>
          </a:xfrm>
          <a:prstGeom prst="rect">
            <a:avLst/>
          </a:prstGeom>
        </p:spPr>
      </p:pic>
      <p:pic>
        <p:nvPicPr>
          <p:cNvPr id="116" name="Grafik 115">
            <a:extLst>
              <a:ext uri="{FF2B5EF4-FFF2-40B4-BE49-F238E27FC236}">
                <a16:creationId xmlns:a16="http://schemas.microsoft.com/office/drawing/2014/main" id="{60FBCB56-06E1-4324-8F09-58FDFAE940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8431" y="2697524"/>
            <a:ext cx="829128" cy="560881"/>
          </a:xfrm>
          <a:prstGeom prst="rect">
            <a:avLst/>
          </a:prstGeom>
        </p:spPr>
      </p:pic>
      <p:pic>
        <p:nvPicPr>
          <p:cNvPr id="119" name="Grafik 118">
            <a:extLst>
              <a:ext uri="{FF2B5EF4-FFF2-40B4-BE49-F238E27FC236}">
                <a16:creationId xmlns:a16="http://schemas.microsoft.com/office/drawing/2014/main" id="{B6CA6E75-9B4A-4555-B385-0A9A7BD1F9D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9144" y="2703621"/>
            <a:ext cx="829128" cy="554784"/>
          </a:xfrm>
          <a:prstGeom prst="rect">
            <a:avLst/>
          </a:prstGeom>
        </p:spPr>
      </p:pic>
      <p:pic>
        <p:nvPicPr>
          <p:cNvPr id="122" name="Grafik 121">
            <a:extLst>
              <a:ext uri="{FF2B5EF4-FFF2-40B4-BE49-F238E27FC236}">
                <a16:creationId xmlns:a16="http://schemas.microsoft.com/office/drawing/2014/main" id="{CDBC474A-F2F8-456F-A190-62BF46A2B9C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93663" y="2697524"/>
            <a:ext cx="823031" cy="560881"/>
          </a:xfrm>
          <a:prstGeom prst="rect">
            <a:avLst/>
          </a:prstGeom>
        </p:spPr>
      </p:pic>
      <p:pic>
        <p:nvPicPr>
          <p:cNvPr id="130" name="Grafik 129">
            <a:extLst>
              <a:ext uri="{FF2B5EF4-FFF2-40B4-BE49-F238E27FC236}">
                <a16:creationId xmlns:a16="http://schemas.microsoft.com/office/drawing/2014/main" id="{F2AA92B7-2855-4422-BDAF-D2511E40840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42131" y="2703621"/>
            <a:ext cx="829128" cy="554784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pic>
        <p:nvPicPr>
          <p:cNvPr id="134" name="Grafik 133">
            <a:extLst>
              <a:ext uri="{FF2B5EF4-FFF2-40B4-BE49-F238E27FC236}">
                <a16:creationId xmlns:a16="http://schemas.microsoft.com/office/drawing/2014/main" id="{3439BAD0-D0BC-4D8C-BBF5-D44DBDB4FA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3709" y="4095214"/>
            <a:ext cx="829128" cy="560881"/>
          </a:xfrm>
          <a:prstGeom prst="rect">
            <a:avLst/>
          </a:prstGeom>
        </p:spPr>
      </p:pic>
      <p:pic>
        <p:nvPicPr>
          <p:cNvPr id="137" name="Grafik 136">
            <a:extLst>
              <a:ext uri="{FF2B5EF4-FFF2-40B4-BE49-F238E27FC236}">
                <a16:creationId xmlns:a16="http://schemas.microsoft.com/office/drawing/2014/main" id="{DABA422A-AD08-4B28-AE19-D3184B608C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93280" y="4095214"/>
            <a:ext cx="829128" cy="560881"/>
          </a:xfrm>
          <a:prstGeom prst="rect">
            <a:avLst/>
          </a:prstGeom>
        </p:spPr>
      </p:pic>
      <p:pic>
        <p:nvPicPr>
          <p:cNvPr id="140" name="Grafik 139">
            <a:extLst>
              <a:ext uri="{FF2B5EF4-FFF2-40B4-BE49-F238E27FC236}">
                <a16:creationId xmlns:a16="http://schemas.microsoft.com/office/drawing/2014/main" id="{627B32CE-4491-42B6-829E-9DA654EFE7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55764" y="4095214"/>
            <a:ext cx="829128" cy="554784"/>
          </a:xfrm>
          <a:prstGeom prst="rect">
            <a:avLst/>
          </a:prstGeom>
        </p:spPr>
      </p:pic>
      <p:pic>
        <p:nvPicPr>
          <p:cNvPr id="143" name="Grafik 142">
            <a:extLst>
              <a:ext uri="{FF2B5EF4-FFF2-40B4-BE49-F238E27FC236}">
                <a16:creationId xmlns:a16="http://schemas.microsoft.com/office/drawing/2014/main" id="{6654831A-77FE-43E3-8961-7528A7D46CC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51417" y="4095214"/>
            <a:ext cx="823031" cy="560881"/>
          </a:xfrm>
          <a:prstGeom prst="rect">
            <a:avLst/>
          </a:prstGeom>
        </p:spPr>
      </p:pic>
      <p:pic>
        <p:nvPicPr>
          <p:cNvPr id="146" name="Grafik 145">
            <a:extLst>
              <a:ext uri="{FF2B5EF4-FFF2-40B4-BE49-F238E27FC236}">
                <a16:creationId xmlns:a16="http://schemas.microsoft.com/office/drawing/2014/main" id="{A683DBF3-7512-4921-AF7F-514739D1D5C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22595" y="4095214"/>
            <a:ext cx="829128" cy="554784"/>
          </a:xfrm>
          <a:prstGeom prst="rect">
            <a:avLst/>
          </a:prstGeom>
        </p:spPr>
      </p:pic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53" name="Grafik 152">
            <a:extLst>
              <a:ext uri="{FF2B5EF4-FFF2-40B4-BE49-F238E27FC236}">
                <a16:creationId xmlns:a16="http://schemas.microsoft.com/office/drawing/2014/main" id="{EBD818CD-1357-47AC-B62C-CED788C7B4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2247" y="5517777"/>
            <a:ext cx="829128" cy="560881"/>
          </a:xfrm>
          <a:prstGeom prst="rect">
            <a:avLst/>
          </a:prstGeom>
        </p:spPr>
      </p:pic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59" name="Grafik 158">
            <a:extLst>
              <a:ext uri="{FF2B5EF4-FFF2-40B4-BE49-F238E27FC236}">
                <a16:creationId xmlns:a16="http://schemas.microsoft.com/office/drawing/2014/main" id="{F55A29B3-DA45-4C5A-B5C1-027766091B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67013" y="5517777"/>
            <a:ext cx="823031" cy="560881"/>
          </a:xfrm>
          <a:prstGeom prst="rect">
            <a:avLst/>
          </a:prstGeom>
        </p:spPr>
      </p:pic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5058094"/>
            <a:ext cx="8428720" cy="1342706"/>
          </a:xfrm>
          <a:prstGeom prst="corner">
            <a:avLst>
              <a:gd name="adj1" fmla="val 0"/>
              <a:gd name="adj2" fmla="val 18886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4F719D7-A1BC-4B90-9176-2F184E856EB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7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47C146C6-3D0B-4C87-8448-07765D0F90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3280" y="2697524"/>
            <a:ext cx="829128" cy="560881"/>
          </a:xfrm>
          <a:prstGeom prst="rect">
            <a:avLst/>
          </a:prstGeom>
        </p:spPr>
      </p:pic>
      <p:pic>
        <p:nvPicPr>
          <p:cNvPr id="116" name="Grafik 115">
            <a:extLst>
              <a:ext uri="{FF2B5EF4-FFF2-40B4-BE49-F238E27FC236}">
                <a16:creationId xmlns:a16="http://schemas.microsoft.com/office/drawing/2014/main" id="{60FBCB56-06E1-4324-8F09-58FDFAE940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8431" y="2697524"/>
            <a:ext cx="829128" cy="560881"/>
          </a:xfrm>
          <a:prstGeom prst="rect">
            <a:avLst/>
          </a:prstGeom>
        </p:spPr>
      </p:pic>
      <p:pic>
        <p:nvPicPr>
          <p:cNvPr id="119" name="Grafik 118">
            <a:extLst>
              <a:ext uri="{FF2B5EF4-FFF2-40B4-BE49-F238E27FC236}">
                <a16:creationId xmlns:a16="http://schemas.microsoft.com/office/drawing/2014/main" id="{B6CA6E75-9B4A-4555-B385-0A9A7BD1F9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29144" y="2703621"/>
            <a:ext cx="829128" cy="554784"/>
          </a:xfrm>
          <a:prstGeom prst="rect">
            <a:avLst/>
          </a:prstGeom>
        </p:spPr>
      </p:pic>
      <p:pic>
        <p:nvPicPr>
          <p:cNvPr id="122" name="Grafik 121">
            <a:extLst>
              <a:ext uri="{FF2B5EF4-FFF2-40B4-BE49-F238E27FC236}">
                <a16:creationId xmlns:a16="http://schemas.microsoft.com/office/drawing/2014/main" id="{CDBC474A-F2F8-456F-A190-62BF46A2B9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93663" y="2697524"/>
            <a:ext cx="823031" cy="560881"/>
          </a:xfrm>
          <a:prstGeom prst="rect">
            <a:avLst/>
          </a:prstGeom>
        </p:spPr>
      </p:pic>
      <p:pic>
        <p:nvPicPr>
          <p:cNvPr id="130" name="Grafik 129">
            <a:extLst>
              <a:ext uri="{FF2B5EF4-FFF2-40B4-BE49-F238E27FC236}">
                <a16:creationId xmlns:a16="http://schemas.microsoft.com/office/drawing/2014/main" id="{F2AA92B7-2855-4422-BDAF-D2511E4084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2131" y="2703621"/>
            <a:ext cx="829128" cy="554784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pic>
        <p:nvPicPr>
          <p:cNvPr id="134" name="Grafik 133">
            <a:extLst>
              <a:ext uri="{FF2B5EF4-FFF2-40B4-BE49-F238E27FC236}">
                <a16:creationId xmlns:a16="http://schemas.microsoft.com/office/drawing/2014/main" id="{3439BAD0-D0BC-4D8C-BBF5-D44DBDB4FA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709" y="4095214"/>
            <a:ext cx="829128" cy="560881"/>
          </a:xfrm>
          <a:prstGeom prst="rect">
            <a:avLst/>
          </a:prstGeom>
        </p:spPr>
      </p:pic>
      <p:pic>
        <p:nvPicPr>
          <p:cNvPr id="137" name="Grafik 136">
            <a:extLst>
              <a:ext uri="{FF2B5EF4-FFF2-40B4-BE49-F238E27FC236}">
                <a16:creationId xmlns:a16="http://schemas.microsoft.com/office/drawing/2014/main" id="{DABA422A-AD08-4B28-AE19-D3184B608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3280" y="4095214"/>
            <a:ext cx="829128" cy="560881"/>
          </a:xfrm>
          <a:prstGeom prst="rect">
            <a:avLst/>
          </a:prstGeom>
        </p:spPr>
      </p:pic>
      <p:pic>
        <p:nvPicPr>
          <p:cNvPr id="140" name="Grafik 139">
            <a:extLst>
              <a:ext uri="{FF2B5EF4-FFF2-40B4-BE49-F238E27FC236}">
                <a16:creationId xmlns:a16="http://schemas.microsoft.com/office/drawing/2014/main" id="{627B32CE-4491-42B6-829E-9DA654EFE7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5764" y="4095214"/>
            <a:ext cx="829128" cy="554784"/>
          </a:xfrm>
          <a:prstGeom prst="rect">
            <a:avLst/>
          </a:prstGeom>
        </p:spPr>
      </p:pic>
      <p:pic>
        <p:nvPicPr>
          <p:cNvPr id="143" name="Grafik 142">
            <a:extLst>
              <a:ext uri="{FF2B5EF4-FFF2-40B4-BE49-F238E27FC236}">
                <a16:creationId xmlns:a16="http://schemas.microsoft.com/office/drawing/2014/main" id="{6654831A-77FE-43E3-8961-7528A7D46C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1417" y="4095214"/>
            <a:ext cx="823031" cy="560881"/>
          </a:xfrm>
          <a:prstGeom prst="rect">
            <a:avLst/>
          </a:prstGeom>
        </p:spPr>
      </p:pic>
      <p:pic>
        <p:nvPicPr>
          <p:cNvPr id="146" name="Grafik 145">
            <a:extLst>
              <a:ext uri="{FF2B5EF4-FFF2-40B4-BE49-F238E27FC236}">
                <a16:creationId xmlns:a16="http://schemas.microsoft.com/office/drawing/2014/main" id="{A683DBF3-7512-4921-AF7F-514739D1D5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2595" y="4095214"/>
            <a:ext cx="829128" cy="554784"/>
          </a:xfrm>
          <a:prstGeom prst="rect">
            <a:avLst/>
          </a:prstGeom>
        </p:spPr>
      </p:pic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pic>
        <p:nvPicPr>
          <p:cNvPr id="150" name="Grafik 149">
            <a:extLst>
              <a:ext uri="{FF2B5EF4-FFF2-40B4-BE49-F238E27FC236}">
                <a16:creationId xmlns:a16="http://schemas.microsoft.com/office/drawing/2014/main" id="{6571FB69-B550-40BB-B464-448DAEA4AF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7978" y="5517777"/>
            <a:ext cx="829128" cy="560881"/>
          </a:xfrm>
          <a:prstGeom prst="rect">
            <a:avLst/>
          </a:prstGeom>
        </p:spPr>
      </p:pic>
      <p:pic>
        <p:nvPicPr>
          <p:cNvPr id="153" name="Grafik 152">
            <a:extLst>
              <a:ext uri="{FF2B5EF4-FFF2-40B4-BE49-F238E27FC236}">
                <a16:creationId xmlns:a16="http://schemas.microsoft.com/office/drawing/2014/main" id="{EBD818CD-1357-47AC-B62C-CED788C7B4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2247" y="5517777"/>
            <a:ext cx="829128" cy="560881"/>
          </a:xfrm>
          <a:prstGeom prst="rect">
            <a:avLst/>
          </a:prstGeom>
        </p:spPr>
      </p:pic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59" name="Grafik 158">
            <a:extLst>
              <a:ext uri="{FF2B5EF4-FFF2-40B4-BE49-F238E27FC236}">
                <a16:creationId xmlns:a16="http://schemas.microsoft.com/office/drawing/2014/main" id="{F55A29B3-DA45-4C5A-B5C1-027766091B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7013" y="5517777"/>
            <a:ext cx="823031" cy="560881"/>
          </a:xfrm>
          <a:prstGeom prst="rect">
            <a:avLst/>
          </a:prstGeom>
        </p:spPr>
      </p:pic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4932022"/>
            <a:ext cx="8428720" cy="1443378"/>
          </a:xfrm>
          <a:prstGeom prst="corner">
            <a:avLst>
              <a:gd name="adj1" fmla="val 2187"/>
              <a:gd name="adj2" fmla="val 1865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26E4D-ACB6-440A-9D18-F3495A100B89}"/>
              </a:ext>
            </a:extLst>
          </p:cNvPr>
          <p:cNvSpPr txBox="1"/>
          <p:nvPr/>
        </p:nvSpPr>
        <p:spPr>
          <a:xfrm>
            <a:off x="5765133" y="5815885"/>
            <a:ext cx="648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898DE96-6F9E-4D7F-8D43-17C0F31507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0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8" name="camera.wav"/>
            </a:hlinkClick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47C146C6-3D0B-4C87-8448-07765D0F90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93280" y="2697524"/>
            <a:ext cx="829128" cy="560881"/>
          </a:xfrm>
          <a:prstGeom prst="rect">
            <a:avLst/>
          </a:prstGeom>
        </p:spPr>
      </p:pic>
      <p:pic>
        <p:nvPicPr>
          <p:cNvPr id="116" name="Grafik 115">
            <a:extLst>
              <a:ext uri="{FF2B5EF4-FFF2-40B4-BE49-F238E27FC236}">
                <a16:creationId xmlns:a16="http://schemas.microsoft.com/office/drawing/2014/main" id="{60FBCB56-06E1-4324-8F09-58FDFAE940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8431" y="2697524"/>
            <a:ext cx="829128" cy="560881"/>
          </a:xfrm>
          <a:prstGeom prst="rect">
            <a:avLst/>
          </a:prstGeom>
        </p:spPr>
      </p:pic>
      <p:pic>
        <p:nvPicPr>
          <p:cNvPr id="119" name="Grafik 118">
            <a:extLst>
              <a:ext uri="{FF2B5EF4-FFF2-40B4-BE49-F238E27FC236}">
                <a16:creationId xmlns:a16="http://schemas.microsoft.com/office/drawing/2014/main" id="{B6CA6E75-9B4A-4555-B385-0A9A7BD1F9D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9144" y="2703621"/>
            <a:ext cx="829128" cy="554784"/>
          </a:xfrm>
          <a:prstGeom prst="rect">
            <a:avLst/>
          </a:prstGeom>
        </p:spPr>
      </p:pic>
      <p:pic>
        <p:nvPicPr>
          <p:cNvPr id="122" name="Grafik 121">
            <a:extLst>
              <a:ext uri="{FF2B5EF4-FFF2-40B4-BE49-F238E27FC236}">
                <a16:creationId xmlns:a16="http://schemas.microsoft.com/office/drawing/2014/main" id="{CDBC474A-F2F8-456F-A190-62BF46A2B9C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93663" y="2697524"/>
            <a:ext cx="823031" cy="560881"/>
          </a:xfrm>
          <a:prstGeom prst="rect">
            <a:avLst/>
          </a:prstGeom>
        </p:spPr>
      </p:pic>
      <p:pic>
        <p:nvPicPr>
          <p:cNvPr id="130" name="Grafik 129">
            <a:extLst>
              <a:ext uri="{FF2B5EF4-FFF2-40B4-BE49-F238E27FC236}">
                <a16:creationId xmlns:a16="http://schemas.microsoft.com/office/drawing/2014/main" id="{F2AA92B7-2855-4422-BDAF-D2511E40840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42131" y="2703621"/>
            <a:ext cx="829128" cy="554784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pic>
        <p:nvPicPr>
          <p:cNvPr id="134" name="Grafik 133">
            <a:extLst>
              <a:ext uri="{FF2B5EF4-FFF2-40B4-BE49-F238E27FC236}">
                <a16:creationId xmlns:a16="http://schemas.microsoft.com/office/drawing/2014/main" id="{3439BAD0-D0BC-4D8C-BBF5-D44DBDB4FA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3709" y="4095214"/>
            <a:ext cx="829128" cy="560881"/>
          </a:xfrm>
          <a:prstGeom prst="rect">
            <a:avLst/>
          </a:prstGeom>
        </p:spPr>
      </p:pic>
      <p:pic>
        <p:nvPicPr>
          <p:cNvPr id="137" name="Grafik 136">
            <a:extLst>
              <a:ext uri="{FF2B5EF4-FFF2-40B4-BE49-F238E27FC236}">
                <a16:creationId xmlns:a16="http://schemas.microsoft.com/office/drawing/2014/main" id="{DABA422A-AD08-4B28-AE19-D3184B608C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93280" y="4095214"/>
            <a:ext cx="829128" cy="560881"/>
          </a:xfrm>
          <a:prstGeom prst="rect">
            <a:avLst/>
          </a:prstGeom>
        </p:spPr>
      </p:pic>
      <p:pic>
        <p:nvPicPr>
          <p:cNvPr id="140" name="Grafik 139">
            <a:extLst>
              <a:ext uri="{FF2B5EF4-FFF2-40B4-BE49-F238E27FC236}">
                <a16:creationId xmlns:a16="http://schemas.microsoft.com/office/drawing/2014/main" id="{627B32CE-4491-42B6-829E-9DA654EFE7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55764" y="4095214"/>
            <a:ext cx="829128" cy="554784"/>
          </a:xfrm>
          <a:prstGeom prst="rect">
            <a:avLst/>
          </a:prstGeom>
        </p:spPr>
      </p:pic>
      <p:pic>
        <p:nvPicPr>
          <p:cNvPr id="143" name="Grafik 142">
            <a:extLst>
              <a:ext uri="{FF2B5EF4-FFF2-40B4-BE49-F238E27FC236}">
                <a16:creationId xmlns:a16="http://schemas.microsoft.com/office/drawing/2014/main" id="{6654831A-77FE-43E3-8961-7528A7D46CC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51417" y="4095214"/>
            <a:ext cx="823031" cy="560881"/>
          </a:xfrm>
          <a:prstGeom prst="rect">
            <a:avLst/>
          </a:prstGeom>
        </p:spPr>
      </p:pic>
      <p:pic>
        <p:nvPicPr>
          <p:cNvPr id="146" name="Grafik 145">
            <a:extLst>
              <a:ext uri="{FF2B5EF4-FFF2-40B4-BE49-F238E27FC236}">
                <a16:creationId xmlns:a16="http://schemas.microsoft.com/office/drawing/2014/main" id="{A683DBF3-7512-4921-AF7F-514739D1D5C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22595" y="4095214"/>
            <a:ext cx="829128" cy="554784"/>
          </a:xfrm>
          <a:prstGeom prst="rect">
            <a:avLst/>
          </a:prstGeom>
        </p:spPr>
      </p:pic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pic>
        <p:nvPicPr>
          <p:cNvPr id="150" name="Grafik 149">
            <a:extLst>
              <a:ext uri="{FF2B5EF4-FFF2-40B4-BE49-F238E27FC236}">
                <a16:creationId xmlns:a16="http://schemas.microsoft.com/office/drawing/2014/main" id="{6571FB69-B550-40BB-B464-448DAEA4AF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17978" y="5517777"/>
            <a:ext cx="829128" cy="560881"/>
          </a:xfrm>
          <a:prstGeom prst="rect">
            <a:avLst/>
          </a:prstGeom>
        </p:spPr>
      </p:pic>
      <p:pic>
        <p:nvPicPr>
          <p:cNvPr id="153" name="Grafik 152">
            <a:extLst>
              <a:ext uri="{FF2B5EF4-FFF2-40B4-BE49-F238E27FC236}">
                <a16:creationId xmlns:a16="http://schemas.microsoft.com/office/drawing/2014/main" id="{EBD818CD-1357-47AC-B62C-CED788C7B4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2247" y="5517777"/>
            <a:ext cx="829128" cy="560881"/>
          </a:xfrm>
          <a:prstGeom prst="rect">
            <a:avLst/>
          </a:prstGeom>
        </p:spPr>
      </p:pic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59" name="Grafik 158">
            <a:extLst>
              <a:ext uri="{FF2B5EF4-FFF2-40B4-BE49-F238E27FC236}">
                <a16:creationId xmlns:a16="http://schemas.microsoft.com/office/drawing/2014/main" id="{F55A29B3-DA45-4C5A-B5C1-027766091B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67013" y="5517777"/>
            <a:ext cx="823031" cy="560881"/>
          </a:xfrm>
          <a:prstGeom prst="rect">
            <a:avLst/>
          </a:prstGeom>
        </p:spPr>
      </p:pic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5058094"/>
            <a:ext cx="8428720" cy="1342706"/>
          </a:xfrm>
          <a:prstGeom prst="corner">
            <a:avLst>
              <a:gd name="adj1" fmla="val 0"/>
              <a:gd name="adj2" fmla="val 9522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D775323-9334-4D77-8184-C95A74780D5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47C146C6-3D0B-4C87-8448-07765D0F90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3280" y="2697524"/>
            <a:ext cx="829128" cy="560881"/>
          </a:xfrm>
          <a:prstGeom prst="rect">
            <a:avLst/>
          </a:prstGeom>
        </p:spPr>
      </p:pic>
      <p:pic>
        <p:nvPicPr>
          <p:cNvPr id="116" name="Grafik 115">
            <a:extLst>
              <a:ext uri="{FF2B5EF4-FFF2-40B4-BE49-F238E27FC236}">
                <a16:creationId xmlns:a16="http://schemas.microsoft.com/office/drawing/2014/main" id="{60FBCB56-06E1-4324-8F09-58FDFAE940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8431" y="2697524"/>
            <a:ext cx="829128" cy="560881"/>
          </a:xfrm>
          <a:prstGeom prst="rect">
            <a:avLst/>
          </a:prstGeom>
        </p:spPr>
      </p:pic>
      <p:pic>
        <p:nvPicPr>
          <p:cNvPr id="119" name="Grafik 118">
            <a:extLst>
              <a:ext uri="{FF2B5EF4-FFF2-40B4-BE49-F238E27FC236}">
                <a16:creationId xmlns:a16="http://schemas.microsoft.com/office/drawing/2014/main" id="{B6CA6E75-9B4A-4555-B385-0A9A7BD1F9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29144" y="2703621"/>
            <a:ext cx="829128" cy="554784"/>
          </a:xfrm>
          <a:prstGeom prst="rect">
            <a:avLst/>
          </a:prstGeom>
        </p:spPr>
      </p:pic>
      <p:pic>
        <p:nvPicPr>
          <p:cNvPr id="122" name="Grafik 121">
            <a:extLst>
              <a:ext uri="{FF2B5EF4-FFF2-40B4-BE49-F238E27FC236}">
                <a16:creationId xmlns:a16="http://schemas.microsoft.com/office/drawing/2014/main" id="{CDBC474A-F2F8-456F-A190-62BF46A2B9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93663" y="2697524"/>
            <a:ext cx="823031" cy="560881"/>
          </a:xfrm>
          <a:prstGeom prst="rect">
            <a:avLst/>
          </a:prstGeom>
        </p:spPr>
      </p:pic>
      <p:pic>
        <p:nvPicPr>
          <p:cNvPr id="130" name="Grafik 129">
            <a:extLst>
              <a:ext uri="{FF2B5EF4-FFF2-40B4-BE49-F238E27FC236}">
                <a16:creationId xmlns:a16="http://schemas.microsoft.com/office/drawing/2014/main" id="{F2AA92B7-2855-4422-BDAF-D2511E4084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2131" y="2703621"/>
            <a:ext cx="829128" cy="554784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pic>
        <p:nvPicPr>
          <p:cNvPr id="134" name="Grafik 133">
            <a:extLst>
              <a:ext uri="{FF2B5EF4-FFF2-40B4-BE49-F238E27FC236}">
                <a16:creationId xmlns:a16="http://schemas.microsoft.com/office/drawing/2014/main" id="{3439BAD0-D0BC-4D8C-BBF5-D44DBDB4FA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709" y="4095214"/>
            <a:ext cx="829128" cy="560881"/>
          </a:xfrm>
          <a:prstGeom prst="rect">
            <a:avLst/>
          </a:prstGeom>
        </p:spPr>
      </p:pic>
      <p:pic>
        <p:nvPicPr>
          <p:cNvPr id="137" name="Grafik 136">
            <a:extLst>
              <a:ext uri="{FF2B5EF4-FFF2-40B4-BE49-F238E27FC236}">
                <a16:creationId xmlns:a16="http://schemas.microsoft.com/office/drawing/2014/main" id="{DABA422A-AD08-4B28-AE19-D3184B608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3280" y="4095214"/>
            <a:ext cx="829128" cy="560881"/>
          </a:xfrm>
          <a:prstGeom prst="rect">
            <a:avLst/>
          </a:prstGeom>
        </p:spPr>
      </p:pic>
      <p:pic>
        <p:nvPicPr>
          <p:cNvPr id="140" name="Grafik 139">
            <a:extLst>
              <a:ext uri="{FF2B5EF4-FFF2-40B4-BE49-F238E27FC236}">
                <a16:creationId xmlns:a16="http://schemas.microsoft.com/office/drawing/2014/main" id="{627B32CE-4491-42B6-829E-9DA654EFE7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5764" y="4095214"/>
            <a:ext cx="829128" cy="554784"/>
          </a:xfrm>
          <a:prstGeom prst="rect">
            <a:avLst/>
          </a:prstGeom>
        </p:spPr>
      </p:pic>
      <p:pic>
        <p:nvPicPr>
          <p:cNvPr id="143" name="Grafik 142">
            <a:extLst>
              <a:ext uri="{FF2B5EF4-FFF2-40B4-BE49-F238E27FC236}">
                <a16:creationId xmlns:a16="http://schemas.microsoft.com/office/drawing/2014/main" id="{6654831A-77FE-43E3-8961-7528A7D46C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1417" y="4095214"/>
            <a:ext cx="823031" cy="560881"/>
          </a:xfrm>
          <a:prstGeom prst="rect">
            <a:avLst/>
          </a:prstGeom>
        </p:spPr>
      </p:pic>
      <p:pic>
        <p:nvPicPr>
          <p:cNvPr id="146" name="Grafik 145">
            <a:extLst>
              <a:ext uri="{FF2B5EF4-FFF2-40B4-BE49-F238E27FC236}">
                <a16:creationId xmlns:a16="http://schemas.microsoft.com/office/drawing/2014/main" id="{A683DBF3-7512-4921-AF7F-514739D1D5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2595" y="4095214"/>
            <a:ext cx="829128" cy="554784"/>
          </a:xfrm>
          <a:prstGeom prst="rect">
            <a:avLst/>
          </a:prstGeom>
        </p:spPr>
      </p:pic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pic>
        <p:nvPicPr>
          <p:cNvPr id="150" name="Grafik 149">
            <a:extLst>
              <a:ext uri="{FF2B5EF4-FFF2-40B4-BE49-F238E27FC236}">
                <a16:creationId xmlns:a16="http://schemas.microsoft.com/office/drawing/2014/main" id="{6571FB69-B550-40BB-B464-448DAEA4AF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7978" y="5517777"/>
            <a:ext cx="829128" cy="560881"/>
          </a:xfrm>
          <a:prstGeom prst="rect">
            <a:avLst/>
          </a:prstGeom>
        </p:spPr>
      </p:pic>
      <p:pic>
        <p:nvPicPr>
          <p:cNvPr id="153" name="Grafik 152">
            <a:extLst>
              <a:ext uri="{FF2B5EF4-FFF2-40B4-BE49-F238E27FC236}">
                <a16:creationId xmlns:a16="http://schemas.microsoft.com/office/drawing/2014/main" id="{EBD818CD-1357-47AC-B62C-CED788C7B4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2247" y="5517777"/>
            <a:ext cx="829128" cy="560881"/>
          </a:xfrm>
          <a:prstGeom prst="rect">
            <a:avLst/>
          </a:prstGeom>
        </p:spPr>
      </p:pic>
      <p:pic>
        <p:nvPicPr>
          <p:cNvPr id="156" name="Grafik 155">
            <a:extLst>
              <a:ext uri="{FF2B5EF4-FFF2-40B4-BE49-F238E27FC236}">
                <a16:creationId xmlns:a16="http://schemas.microsoft.com/office/drawing/2014/main" id="{2003F1F8-B7C8-449C-9B1F-09EB46AD15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1911" y="5517777"/>
            <a:ext cx="829128" cy="554784"/>
          </a:xfrm>
          <a:prstGeom prst="rect">
            <a:avLst/>
          </a:prstGeom>
        </p:spPr>
      </p:pic>
      <p:pic>
        <p:nvPicPr>
          <p:cNvPr id="159" name="Grafik 158">
            <a:extLst>
              <a:ext uri="{FF2B5EF4-FFF2-40B4-BE49-F238E27FC236}">
                <a16:creationId xmlns:a16="http://schemas.microsoft.com/office/drawing/2014/main" id="{F55A29B3-DA45-4C5A-B5C1-027766091B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7013" y="5517777"/>
            <a:ext cx="823031" cy="560881"/>
          </a:xfrm>
          <a:prstGeom prst="rect">
            <a:avLst/>
          </a:prstGeom>
        </p:spPr>
      </p:pic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4932022"/>
            <a:ext cx="8428720" cy="1443378"/>
          </a:xfrm>
          <a:prstGeom prst="corner">
            <a:avLst>
              <a:gd name="adj1" fmla="val 2187"/>
              <a:gd name="adj2" fmla="val 8358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26E4D-ACB6-440A-9D18-F3495A100B89}"/>
              </a:ext>
            </a:extLst>
          </p:cNvPr>
          <p:cNvSpPr txBox="1"/>
          <p:nvPr/>
        </p:nvSpPr>
        <p:spPr>
          <a:xfrm>
            <a:off x="7236111" y="5818934"/>
            <a:ext cx="648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F5DDEF6-9C5D-4C27-85ED-0D42FB9B60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0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nextslide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8" name="camera.wav"/>
            </a:hlinkClick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47C146C6-3D0B-4C87-8448-07765D0F90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93280" y="2697524"/>
            <a:ext cx="829128" cy="560881"/>
          </a:xfrm>
          <a:prstGeom prst="rect">
            <a:avLst/>
          </a:prstGeom>
        </p:spPr>
      </p:pic>
      <p:pic>
        <p:nvPicPr>
          <p:cNvPr id="116" name="Grafik 115">
            <a:extLst>
              <a:ext uri="{FF2B5EF4-FFF2-40B4-BE49-F238E27FC236}">
                <a16:creationId xmlns:a16="http://schemas.microsoft.com/office/drawing/2014/main" id="{60FBCB56-06E1-4324-8F09-58FDFAE940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8431" y="2697524"/>
            <a:ext cx="829128" cy="560881"/>
          </a:xfrm>
          <a:prstGeom prst="rect">
            <a:avLst/>
          </a:prstGeom>
        </p:spPr>
      </p:pic>
      <p:pic>
        <p:nvPicPr>
          <p:cNvPr id="119" name="Grafik 118">
            <a:extLst>
              <a:ext uri="{FF2B5EF4-FFF2-40B4-BE49-F238E27FC236}">
                <a16:creationId xmlns:a16="http://schemas.microsoft.com/office/drawing/2014/main" id="{B6CA6E75-9B4A-4555-B385-0A9A7BD1F9D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9144" y="2703621"/>
            <a:ext cx="829128" cy="554784"/>
          </a:xfrm>
          <a:prstGeom prst="rect">
            <a:avLst/>
          </a:prstGeom>
        </p:spPr>
      </p:pic>
      <p:pic>
        <p:nvPicPr>
          <p:cNvPr id="122" name="Grafik 121">
            <a:extLst>
              <a:ext uri="{FF2B5EF4-FFF2-40B4-BE49-F238E27FC236}">
                <a16:creationId xmlns:a16="http://schemas.microsoft.com/office/drawing/2014/main" id="{CDBC474A-F2F8-456F-A190-62BF46A2B9C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93663" y="2697524"/>
            <a:ext cx="823031" cy="560881"/>
          </a:xfrm>
          <a:prstGeom prst="rect">
            <a:avLst/>
          </a:prstGeom>
        </p:spPr>
      </p:pic>
      <p:pic>
        <p:nvPicPr>
          <p:cNvPr id="130" name="Grafik 129">
            <a:extLst>
              <a:ext uri="{FF2B5EF4-FFF2-40B4-BE49-F238E27FC236}">
                <a16:creationId xmlns:a16="http://schemas.microsoft.com/office/drawing/2014/main" id="{F2AA92B7-2855-4422-BDAF-D2511E40840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42131" y="2703621"/>
            <a:ext cx="829128" cy="554784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pic>
        <p:nvPicPr>
          <p:cNvPr id="134" name="Grafik 133">
            <a:extLst>
              <a:ext uri="{FF2B5EF4-FFF2-40B4-BE49-F238E27FC236}">
                <a16:creationId xmlns:a16="http://schemas.microsoft.com/office/drawing/2014/main" id="{3439BAD0-D0BC-4D8C-BBF5-D44DBDB4FA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3709" y="4095214"/>
            <a:ext cx="829128" cy="560881"/>
          </a:xfrm>
          <a:prstGeom prst="rect">
            <a:avLst/>
          </a:prstGeom>
        </p:spPr>
      </p:pic>
      <p:pic>
        <p:nvPicPr>
          <p:cNvPr id="137" name="Grafik 136">
            <a:extLst>
              <a:ext uri="{FF2B5EF4-FFF2-40B4-BE49-F238E27FC236}">
                <a16:creationId xmlns:a16="http://schemas.microsoft.com/office/drawing/2014/main" id="{DABA422A-AD08-4B28-AE19-D3184B608C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93280" y="4095214"/>
            <a:ext cx="829128" cy="560881"/>
          </a:xfrm>
          <a:prstGeom prst="rect">
            <a:avLst/>
          </a:prstGeom>
        </p:spPr>
      </p:pic>
      <p:pic>
        <p:nvPicPr>
          <p:cNvPr id="140" name="Grafik 139">
            <a:extLst>
              <a:ext uri="{FF2B5EF4-FFF2-40B4-BE49-F238E27FC236}">
                <a16:creationId xmlns:a16="http://schemas.microsoft.com/office/drawing/2014/main" id="{627B32CE-4491-42B6-829E-9DA654EFE7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55764" y="4095214"/>
            <a:ext cx="829128" cy="554784"/>
          </a:xfrm>
          <a:prstGeom prst="rect">
            <a:avLst/>
          </a:prstGeom>
        </p:spPr>
      </p:pic>
      <p:pic>
        <p:nvPicPr>
          <p:cNvPr id="143" name="Grafik 142">
            <a:extLst>
              <a:ext uri="{FF2B5EF4-FFF2-40B4-BE49-F238E27FC236}">
                <a16:creationId xmlns:a16="http://schemas.microsoft.com/office/drawing/2014/main" id="{6654831A-77FE-43E3-8961-7528A7D46CC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51417" y="4095214"/>
            <a:ext cx="823031" cy="560881"/>
          </a:xfrm>
          <a:prstGeom prst="rect">
            <a:avLst/>
          </a:prstGeom>
        </p:spPr>
      </p:pic>
      <p:pic>
        <p:nvPicPr>
          <p:cNvPr id="146" name="Grafik 145">
            <a:extLst>
              <a:ext uri="{FF2B5EF4-FFF2-40B4-BE49-F238E27FC236}">
                <a16:creationId xmlns:a16="http://schemas.microsoft.com/office/drawing/2014/main" id="{A683DBF3-7512-4921-AF7F-514739D1D5C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22595" y="4095214"/>
            <a:ext cx="829128" cy="554784"/>
          </a:xfrm>
          <a:prstGeom prst="rect">
            <a:avLst/>
          </a:prstGeom>
        </p:spPr>
      </p:pic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pic>
        <p:nvPicPr>
          <p:cNvPr id="150" name="Grafik 149">
            <a:extLst>
              <a:ext uri="{FF2B5EF4-FFF2-40B4-BE49-F238E27FC236}">
                <a16:creationId xmlns:a16="http://schemas.microsoft.com/office/drawing/2014/main" id="{6571FB69-B550-40BB-B464-448DAEA4AF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17978" y="5517777"/>
            <a:ext cx="829128" cy="560881"/>
          </a:xfrm>
          <a:prstGeom prst="rect">
            <a:avLst/>
          </a:prstGeom>
        </p:spPr>
      </p:pic>
      <p:pic>
        <p:nvPicPr>
          <p:cNvPr id="153" name="Grafik 152">
            <a:extLst>
              <a:ext uri="{FF2B5EF4-FFF2-40B4-BE49-F238E27FC236}">
                <a16:creationId xmlns:a16="http://schemas.microsoft.com/office/drawing/2014/main" id="{EBD818CD-1357-47AC-B62C-CED788C7B4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2247" y="5517777"/>
            <a:ext cx="829128" cy="560881"/>
          </a:xfrm>
          <a:prstGeom prst="rect">
            <a:avLst/>
          </a:prstGeom>
        </p:spPr>
      </p:pic>
      <p:pic>
        <p:nvPicPr>
          <p:cNvPr id="156" name="Grafik 155">
            <a:extLst>
              <a:ext uri="{FF2B5EF4-FFF2-40B4-BE49-F238E27FC236}">
                <a16:creationId xmlns:a16="http://schemas.microsoft.com/office/drawing/2014/main" id="{2003F1F8-B7C8-449C-9B1F-09EB46AD15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51911" y="5517777"/>
            <a:ext cx="829128" cy="554784"/>
          </a:xfrm>
          <a:prstGeom prst="rect">
            <a:avLst/>
          </a:prstGeom>
        </p:spPr>
      </p:pic>
      <p:pic>
        <p:nvPicPr>
          <p:cNvPr id="159" name="Grafik 158">
            <a:extLst>
              <a:ext uri="{FF2B5EF4-FFF2-40B4-BE49-F238E27FC236}">
                <a16:creationId xmlns:a16="http://schemas.microsoft.com/office/drawing/2014/main" id="{F55A29B3-DA45-4C5A-B5C1-027766091B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67013" y="5517777"/>
            <a:ext cx="823031" cy="560881"/>
          </a:xfrm>
          <a:prstGeom prst="rect">
            <a:avLst/>
          </a:prstGeom>
        </p:spPr>
      </p:pic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5058094"/>
            <a:ext cx="8428720" cy="1342706"/>
          </a:xfrm>
          <a:prstGeom prst="corner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738F951-E679-47A0-BE60-CBB79DC49E1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9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47C146C6-3D0B-4C87-8448-07765D0F90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3280" y="2697524"/>
            <a:ext cx="829128" cy="560881"/>
          </a:xfrm>
          <a:prstGeom prst="rect">
            <a:avLst/>
          </a:prstGeom>
        </p:spPr>
      </p:pic>
      <p:pic>
        <p:nvPicPr>
          <p:cNvPr id="116" name="Grafik 115">
            <a:extLst>
              <a:ext uri="{FF2B5EF4-FFF2-40B4-BE49-F238E27FC236}">
                <a16:creationId xmlns:a16="http://schemas.microsoft.com/office/drawing/2014/main" id="{60FBCB56-06E1-4324-8F09-58FDFAE940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8431" y="2697524"/>
            <a:ext cx="829128" cy="560881"/>
          </a:xfrm>
          <a:prstGeom prst="rect">
            <a:avLst/>
          </a:prstGeom>
        </p:spPr>
      </p:pic>
      <p:pic>
        <p:nvPicPr>
          <p:cNvPr id="119" name="Grafik 118">
            <a:extLst>
              <a:ext uri="{FF2B5EF4-FFF2-40B4-BE49-F238E27FC236}">
                <a16:creationId xmlns:a16="http://schemas.microsoft.com/office/drawing/2014/main" id="{B6CA6E75-9B4A-4555-B385-0A9A7BD1F9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29144" y="2703621"/>
            <a:ext cx="829128" cy="554784"/>
          </a:xfrm>
          <a:prstGeom prst="rect">
            <a:avLst/>
          </a:prstGeom>
        </p:spPr>
      </p:pic>
      <p:pic>
        <p:nvPicPr>
          <p:cNvPr id="122" name="Grafik 121">
            <a:extLst>
              <a:ext uri="{FF2B5EF4-FFF2-40B4-BE49-F238E27FC236}">
                <a16:creationId xmlns:a16="http://schemas.microsoft.com/office/drawing/2014/main" id="{CDBC474A-F2F8-456F-A190-62BF46A2B9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93663" y="2697524"/>
            <a:ext cx="823031" cy="560881"/>
          </a:xfrm>
          <a:prstGeom prst="rect">
            <a:avLst/>
          </a:prstGeom>
        </p:spPr>
      </p:pic>
      <p:pic>
        <p:nvPicPr>
          <p:cNvPr id="130" name="Grafik 129">
            <a:extLst>
              <a:ext uri="{FF2B5EF4-FFF2-40B4-BE49-F238E27FC236}">
                <a16:creationId xmlns:a16="http://schemas.microsoft.com/office/drawing/2014/main" id="{F2AA92B7-2855-4422-BDAF-D2511E4084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2131" y="2703621"/>
            <a:ext cx="829128" cy="554784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pic>
        <p:nvPicPr>
          <p:cNvPr id="134" name="Grafik 133">
            <a:extLst>
              <a:ext uri="{FF2B5EF4-FFF2-40B4-BE49-F238E27FC236}">
                <a16:creationId xmlns:a16="http://schemas.microsoft.com/office/drawing/2014/main" id="{3439BAD0-D0BC-4D8C-BBF5-D44DBDB4FA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709" y="4095214"/>
            <a:ext cx="829128" cy="560881"/>
          </a:xfrm>
          <a:prstGeom prst="rect">
            <a:avLst/>
          </a:prstGeom>
        </p:spPr>
      </p:pic>
      <p:pic>
        <p:nvPicPr>
          <p:cNvPr id="137" name="Grafik 136">
            <a:extLst>
              <a:ext uri="{FF2B5EF4-FFF2-40B4-BE49-F238E27FC236}">
                <a16:creationId xmlns:a16="http://schemas.microsoft.com/office/drawing/2014/main" id="{DABA422A-AD08-4B28-AE19-D3184B608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3280" y="4095214"/>
            <a:ext cx="829128" cy="560881"/>
          </a:xfrm>
          <a:prstGeom prst="rect">
            <a:avLst/>
          </a:prstGeom>
        </p:spPr>
      </p:pic>
      <p:pic>
        <p:nvPicPr>
          <p:cNvPr id="140" name="Grafik 139">
            <a:extLst>
              <a:ext uri="{FF2B5EF4-FFF2-40B4-BE49-F238E27FC236}">
                <a16:creationId xmlns:a16="http://schemas.microsoft.com/office/drawing/2014/main" id="{627B32CE-4491-42B6-829E-9DA654EFE7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5764" y="4095214"/>
            <a:ext cx="829128" cy="554784"/>
          </a:xfrm>
          <a:prstGeom prst="rect">
            <a:avLst/>
          </a:prstGeom>
        </p:spPr>
      </p:pic>
      <p:pic>
        <p:nvPicPr>
          <p:cNvPr id="143" name="Grafik 142">
            <a:extLst>
              <a:ext uri="{FF2B5EF4-FFF2-40B4-BE49-F238E27FC236}">
                <a16:creationId xmlns:a16="http://schemas.microsoft.com/office/drawing/2014/main" id="{6654831A-77FE-43E3-8961-7528A7D46C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1417" y="4095214"/>
            <a:ext cx="823031" cy="560881"/>
          </a:xfrm>
          <a:prstGeom prst="rect">
            <a:avLst/>
          </a:prstGeom>
        </p:spPr>
      </p:pic>
      <p:pic>
        <p:nvPicPr>
          <p:cNvPr id="146" name="Grafik 145">
            <a:extLst>
              <a:ext uri="{FF2B5EF4-FFF2-40B4-BE49-F238E27FC236}">
                <a16:creationId xmlns:a16="http://schemas.microsoft.com/office/drawing/2014/main" id="{A683DBF3-7512-4921-AF7F-514739D1D5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2595" y="4095214"/>
            <a:ext cx="829128" cy="554784"/>
          </a:xfrm>
          <a:prstGeom prst="rect">
            <a:avLst/>
          </a:prstGeom>
        </p:spPr>
      </p:pic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pic>
        <p:nvPicPr>
          <p:cNvPr id="150" name="Grafik 149">
            <a:extLst>
              <a:ext uri="{FF2B5EF4-FFF2-40B4-BE49-F238E27FC236}">
                <a16:creationId xmlns:a16="http://schemas.microsoft.com/office/drawing/2014/main" id="{6571FB69-B550-40BB-B464-448DAEA4AF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7978" y="5517777"/>
            <a:ext cx="829128" cy="560881"/>
          </a:xfrm>
          <a:prstGeom prst="rect">
            <a:avLst/>
          </a:prstGeom>
        </p:spPr>
      </p:pic>
      <p:pic>
        <p:nvPicPr>
          <p:cNvPr id="153" name="Grafik 152">
            <a:extLst>
              <a:ext uri="{FF2B5EF4-FFF2-40B4-BE49-F238E27FC236}">
                <a16:creationId xmlns:a16="http://schemas.microsoft.com/office/drawing/2014/main" id="{EBD818CD-1357-47AC-B62C-CED788C7B4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2247" y="5517777"/>
            <a:ext cx="829128" cy="560881"/>
          </a:xfrm>
          <a:prstGeom prst="rect">
            <a:avLst/>
          </a:prstGeom>
        </p:spPr>
      </p:pic>
      <p:pic>
        <p:nvPicPr>
          <p:cNvPr id="156" name="Grafik 155">
            <a:extLst>
              <a:ext uri="{FF2B5EF4-FFF2-40B4-BE49-F238E27FC236}">
                <a16:creationId xmlns:a16="http://schemas.microsoft.com/office/drawing/2014/main" id="{2003F1F8-B7C8-449C-9B1F-09EB46AD15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1911" y="5517777"/>
            <a:ext cx="829128" cy="554784"/>
          </a:xfrm>
          <a:prstGeom prst="rect">
            <a:avLst/>
          </a:prstGeom>
        </p:spPr>
      </p:pic>
      <p:pic>
        <p:nvPicPr>
          <p:cNvPr id="159" name="Grafik 158">
            <a:extLst>
              <a:ext uri="{FF2B5EF4-FFF2-40B4-BE49-F238E27FC236}">
                <a16:creationId xmlns:a16="http://schemas.microsoft.com/office/drawing/2014/main" id="{F55A29B3-DA45-4C5A-B5C1-027766091B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7013" y="5517777"/>
            <a:ext cx="823031" cy="560881"/>
          </a:xfrm>
          <a:prstGeom prst="rect">
            <a:avLst/>
          </a:prstGeom>
        </p:spPr>
      </p:pic>
      <p:pic>
        <p:nvPicPr>
          <p:cNvPr id="162" name="Grafik 161">
            <a:extLst>
              <a:ext uri="{FF2B5EF4-FFF2-40B4-BE49-F238E27FC236}">
                <a16:creationId xmlns:a16="http://schemas.microsoft.com/office/drawing/2014/main" id="{A0AC3D81-681B-4EF4-A1DC-95AA0CDB05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75040" y="5517777"/>
            <a:ext cx="829128" cy="554784"/>
          </a:xfrm>
          <a:prstGeom prst="rect">
            <a:avLst/>
          </a:prstGeom>
        </p:spPr>
      </p:pic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4932022"/>
            <a:ext cx="8428720" cy="1443378"/>
          </a:xfrm>
          <a:prstGeom prst="corner">
            <a:avLst>
              <a:gd name="adj1" fmla="val 2187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26E4D-ACB6-440A-9D18-F3495A100B89}"/>
              </a:ext>
            </a:extLst>
          </p:cNvPr>
          <p:cNvSpPr txBox="1"/>
          <p:nvPr/>
        </p:nvSpPr>
        <p:spPr>
          <a:xfrm>
            <a:off x="8475849" y="5857338"/>
            <a:ext cx="648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A1B7FC0-D313-4065-8696-7CD9E56512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1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7A4E09B-5CF4-4BFB-BE60-F699B140C9E8}"/>
              </a:ext>
            </a:extLst>
          </p:cNvPr>
          <p:cNvGrpSpPr/>
          <p:nvPr/>
        </p:nvGrpSpPr>
        <p:grpSpPr>
          <a:xfrm>
            <a:off x="8084275" y="1239026"/>
            <a:ext cx="829128" cy="560881"/>
            <a:chOff x="6627934" y="3947094"/>
            <a:chExt cx="829128" cy="560881"/>
          </a:xfrm>
        </p:grpSpPr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1E486DD7-D800-4913-ADB2-3C7FC0B0A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97" name="L-Form 96">
              <a:extLst>
                <a:ext uri="{FF2B5EF4-FFF2-40B4-BE49-F238E27FC236}">
                  <a16:creationId xmlns:a16="http://schemas.microsoft.com/office/drawing/2014/main" id="{10E77D5D-582A-4B79-994A-CB2FF48B1D3F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9FF661E-662C-48DC-8EEF-F7327647E82B}"/>
              </a:ext>
            </a:extLst>
          </p:cNvPr>
          <p:cNvGrpSpPr/>
          <p:nvPr/>
        </p:nvGrpSpPr>
        <p:grpSpPr>
          <a:xfrm>
            <a:off x="5225644" y="1239026"/>
            <a:ext cx="823031" cy="560881"/>
            <a:chOff x="4509156" y="3827107"/>
            <a:chExt cx="823031" cy="560881"/>
          </a:xfrm>
        </p:grpSpPr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9C689023-04AA-4AA6-9B17-AB354904D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002C17F9-6108-4E5C-8D05-E09C3A9672BB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65F1A6E-B019-4354-81AE-BC9B5B30CDFF}"/>
              </a:ext>
            </a:extLst>
          </p:cNvPr>
          <p:cNvGrpSpPr/>
          <p:nvPr/>
        </p:nvGrpSpPr>
        <p:grpSpPr>
          <a:xfrm>
            <a:off x="6651911" y="1239026"/>
            <a:ext cx="829128" cy="554784"/>
            <a:chOff x="5608011" y="3899924"/>
            <a:chExt cx="829128" cy="554784"/>
          </a:xfrm>
        </p:grpSpPr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E47B6314-5221-42A5-A2A2-07434B037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" name="L-Form 13">
              <a:extLst>
                <a:ext uri="{FF2B5EF4-FFF2-40B4-BE49-F238E27FC236}">
                  <a16:creationId xmlns:a16="http://schemas.microsoft.com/office/drawing/2014/main" id="{2F43D8B4-793F-44AE-B7F0-318BA1A3DD47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BAD21714-53BB-4CAC-AF62-EDF25AFCF812}"/>
              </a:ext>
            </a:extLst>
          </p:cNvPr>
          <p:cNvGrpSpPr/>
          <p:nvPr/>
        </p:nvGrpSpPr>
        <p:grpSpPr>
          <a:xfrm>
            <a:off x="3793280" y="2697524"/>
            <a:ext cx="829128" cy="560881"/>
            <a:chOff x="6627934" y="3947094"/>
            <a:chExt cx="829128" cy="560881"/>
          </a:xfrm>
        </p:grpSpPr>
        <p:pic>
          <p:nvPicPr>
            <p:cNvPr id="113" name="Grafik 112">
              <a:extLst>
                <a:ext uri="{FF2B5EF4-FFF2-40B4-BE49-F238E27FC236}">
                  <a16:creationId xmlns:a16="http://schemas.microsoft.com/office/drawing/2014/main" id="{47C146C6-3D0B-4C87-8448-07765D0F9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14" name="L-Form 113">
              <a:extLst>
                <a:ext uri="{FF2B5EF4-FFF2-40B4-BE49-F238E27FC236}">
                  <a16:creationId xmlns:a16="http://schemas.microsoft.com/office/drawing/2014/main" id="{193248BF-B72D-47E3-8345-BC685EB0FB47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330EA79A-5D1F-4215-9C27-831845E15EBB}"/>
              </a:ext>
            </a:extLst>
          </p:cNvPr>
          <p:cNvGrpSpPr/>
          <p:nvPr/>
        </p:nvGrpSpPr>
        <p:grpSpPr>
          <a:xfrm>
            <a:off x="6658431" y="2697524"/>
            <a:ext cx="829128" cy="560881"/>
            <a:chOff x="2043810" y="3694293"/>
            <a:chExt cx="829128" cy="560881"/>
          </a:xfrm>
        </p:grpSpPr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60FBCB56-06E1-4324-8F09-58FDFAE94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D0FD984D-7153-400E-AB9D-3EBC6FD5D69E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27E78D87-1AD2-4B27-84DA-E1B076125A26}"/>
              </a:ext>
            </a:extLst>
          </p:cNvPr>
          <p:cNvGrpSpPr/>
          <p:nvPr/>
        </p:nvGrpSpPr>
        <p:grpSpPr>
          <a:xfrm>
            <a:off x="5229144" y="2703621"/>
            <a:ext cx="829128" cy="554784"/>
            <a:chOff x="3252499" y="3726777"/>
            <a:chExt cx="829128" cy="554784"/>
          </a:xfrm>
        </p:grpSpPr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B6CA6E75-9B4A-4555-B385-0A9A7BD1F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49A17721-FDD5-4536-B56E-7450FF9BEB15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A7ED8DC7-1A69-422D-9AF3-6577DE7F5711}"/>
              </a:ext>
            </a:extLst>
          </p:cNvPr>
          <p:cNvGrpSpPr/>
          <p:nvPr/>
        </p:nvGrpSpPr>
        <p:grpSpPr>
          <a:xfrm>
            <a:off x="8093663" y="2697524"/>
            <a:ext cx="823031" cy="560881"/>
            <a:chOff x="4509156" y="3827107"/>
            <a:chExt cx="823031" cy="560881"/>
          </a:xfrm>
        </p:grpSpPr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CDBC474A-F2F8-456F-A190-62BF46A2B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B3CF8BB6-CD42-46DF-84DE-603F84A17433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D0FCD858-CD2B-40A6-A8EA-B545A039CA01}"/>
              </a:ext>
            </a:extLst>
          </p:cNvPr>
          <p:cNvGrpSpPr/>
          <p:nvPr/>
        </p:nvGrpSpPr>
        <p:grpSpPr>
          <a:xfrm>
            <a:off x="2342131" y="2703621"/>
            <a:ext cx="829128" cy="554784"/>
            <a:chOff x="5608011" y="3899924"/>
            <a:chExt cx="829128" cy="554784"/>
          </a:xfrm>
        </p:grpSpPr>
        <p:pic>
          <p:nvPicPr>
            <p:cNvPr id="130" name="Grafik 129">
              <a:extLst>
                <a:ext uri="{FF2B5EF4-FFF2-40B4-BE49-F238E27FC236}">
                  <a16:creationId xmlns:a16="http://schemas.microsoft.com/office/drawing/2014/main" id="{F2AA92B7-2855-4422-BDAF-D2511E408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31" name="L-Form 130">
              <a:extLst>
                <a:ext uri="{FF2B5EF4-FFF2-40B4-BE49-F238E27FC236}">
                  <a16:creationId xmlns:a16="http://schemas.microsoft.com/office/drawing/2014/main" id="{84372D3E-0CEB-457B-B7E9-767852F91236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7A5FCE9C-35DF-4FE7-B46D-B5EC1350ED31}"/>
              </a:ext>
            </a:extLst>
          </p:cNvPr>
          <p:cNvGrpSpPr/>
          <p:nvPr/>
        </p:nvGrpSpPr>
        <p:grpSpPr>
          <a:xfrm>
            <a:off x="933709" y="4095214"/>
            <a:ext cx="829128" cy="560881"/>
            <a:chOff x="6627934" y="3947094"/>
            <a:chExt cx="829128" cy="560881"/>
          </a:xfrm>
        </p:grpSpPr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3439BAD0-D0BC-4D8C-BBF5-D44DBDB4F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35" name="L-Form 134">
              <a:extLst>
                <a:ext uri="{FF2B5EF4-FFF2-40B4-BE49-F238E27FC236}">
                  <a16:creationId xmlns:a16="http://schemas.microsoft.com/office/drawing/2014/main" id="{E1DF7D7F-79E1-4B90-B5C1-4079547AF551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AFAA6098-4E56-449E-B8CC-976BD8CB7A08}"/>
              </a:ext>
            </a:extLst>
          </p:cNvPr>
          <p:cNvGrpSpPr/>
          <p:nvPr/>
        </p:nvGrpSpPr>
        <p:grpSpPr>
          <a:xfrm>
            <a:off x="3793280" y="4095214"/>
            <a:ext cx="829128" cy="560881"/>
            <a:chOff x="2043810" y="3694293"/>
            <a:chExt cx="829128" cy="560881"/>
          </a:xfrm>
        </p:grpSpPr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DABA422A-AD08-4B28-AE19-D3184B60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B01DE76F-B430-467B-AFB9-78BD9E85857B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E22832D5-EC4D-4761-974B-C5BCE9B907D6}"/>
              </a:ext>
            </a:extLst>
          </p:cNvPr>
          <p:cNvGrpSpPr/>
          <p:nvPr/>
        </p:nvGrpSpPr>
        <p:grpSpPr>
          <a:xfrm>
            <a:off x="2355764" y="4095214"/>
            <a:ext cx="829128" cy="554784"/>
            <a:chOff x="3252499" y="3726777"/>
            <a:chExt cx="829128" cy="554784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627B32CE-4491-42B6-829E-9DA654EFE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C38A04DF-4987-47A1-B374-D206F803B0BE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CBFB327F-2F1D-430B-B5C8-48DEF2F6F7C9}"/>
              </a:ext>
            </a:extLst>
          </p:cNvPr>
          <p:cNvGrpSpPr/>
          <p:nvPr/>
        </p:nvGrpSpPr>
        <p:grpSpPr>
          <a:xfrm>
            <a:off x="6651417" y="4095214"/>
            <a:ext cx="823031" cy="560881"/>
            <a:chOff x="4509156" y="3827107"/>
            <a:chExt cx="823031" cy="560881"/>
          </a:xfrm>
        </p:grpSpPr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6654831A-77FE-43E3-8961-7528A7D4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9D18BF9-CC16-4F7C-88CA-ADD6400FD9AC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830C870-07E2-4A35-B556-94B15C9C66CE}"/>
              </a:ext>
            </a:extLst>
          </p:cNvPr>
          <p:cNvGrpSpPr/>
          <p:nvPr/>
        </p:nvGrpSpPr>
        <p:grpSpPr>
          <a:xfrm>
            <a:off x="5222595" y="4095214"/>
            <a:ext cx="829128" cy="554784"/>
            <a:chOff x="5608011" y="3899924"/>
            <a:chExt cx="829128" cy="554784"/>
          </a:xfrm>
        </p:grpSpPr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A683DBF3-7512-4921-AF7F-514739D1D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7" name="L-Form 146">
              <a:extLst>
                <a:ext uri="{FF2B5EF4-FFF2-40B4-BE49-F238E27FC236}">
                  <a16:creationId xmlns:a16="http://schemas.microsoft.com/office/drawing/2014/main" id="{795333D6-522A-4EB2-9144-7119BA165E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1101714"/>
            <a:ext cx="8428720" cy="5067858"/>
          </a:xfrm>
          <a:prstGeom prst="corner">
            <a:avLst>
              <a:gd name="adj1" fmla="val 76256"/>
              <a:gd name="adj2" fmla="val 11012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26E4D-ACB6-440A-9D18-F3495A100B89}"/>
              </a:ext>
            </a:extLst>
          </p:cNvPr>
          <p:cNvSpPr txBox="1"/>
          <p:nvPr/>
        </p:nvSpPr>
        <p:spPr>
          <a:xfrm>
            <a:off x="2958611" y="1561846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D7C5C04-3A99-40B6-941E-35639B96C54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6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254A89C-15C6-4854-BF86-C6DC51D2D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046781B-C062-4CEB-AD46-BD67499C3F16}"/>
              </a:ext>
            </a:extLst>
          </p:cNvPr>
          <p:cNvGrpSpPr/>
          <p:nvPr/>
        </p:nvGrpSpPr>
        <p:grpSpPr>
          <a:xfrm>
            <a:off x="10020300" y="0"/>
            <a:ext cx="2171700" cy="6858000"/>
            <a:chOff x="10020300" y="0"/>
            <a:chExt cx="2171700" cy="6858000"/>
          </a:xfrm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4A36771D-92CD-45E0-A6B2-E703E43A745C}"/>
                </a:ext>
              </a:extLst>
            </p:cNvPr>
            <p:cNvSpPr/>
            <p:nvPr/>
          </p:nvSpPr>
          <p:spPr>
            <a:xfrm>
              <a:off x="10020300" y="0"/>
              <a:ext cx="2171700" cy="685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pic>
          <p:nvPicPr>
            <p:cNvPr id="44" name="Grafik 43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051D0A0A-F656-493A-AEF6-77FD4FA2D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40359" y="5277002"/>
              <a:ext cx="731583" cy="731583"/>
            </a:xfrm>
            <a:prstGeom prst="rect">
              <a:avLst/>
            </a:prstGeom>
          </p:spPr>
        </p:pic>
        <p:pic>
          <p:nvPicPr>
            <p:cNvPr id="46" name="Grafik 45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F0FF8B59-6D5D-4D1F-82BB-A68F528F9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40359" y="4368474"/>
              <a:ext cx="731583" cy="737680"/>
            </a:xfrm>
            <a:prstGeom prst="rect">
              <a:avLst/>
            </a:prstGeom>
          </p:spPr>
        </p:pic>
        <p:pic>
          <p:nvPicPr>
            <p:cNvPr id="48" name="Grafik 47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436F29F2-2744-4534-970A-025C09E30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37310" y="3459948"/>
              <a:ext cx="737680" cy="737680"/>
            </a:xfrm>
            <a:prstGeom prst="rect">
              <a:avLst/>
            </a:prstGeom>
          </p:spPr>
        </p:pic>
        <p:pic>
          <p:nvPicPr>
            <p:cNvPr id="50" name="Grafik 4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97EC2EA0-0F63-4934-A1AF-D0E9CECC6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40359" y="2551422"/>
              <a:ext cx="731583" cy="737680"/>
            </a:xfrm>
            <a:prstGeom prst="rect">
              <a:avLst/>
            </a:prstGeom>
          </p:spPr>
        </p:pic>
        <p:pic>
          <p:nvPicPr>
            <p:cNvPr id="52" name="Grafik 51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423FD6E1-FDFA-44A0-98B4-BC46695D8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40359" y="1648993"/>
              <a:ext cx="731583" cy="731583"/>
            </a:xfrm>
            <a:prstGeom prst="rect">
              <a:avLst/>
            </a:prstGeom>
          </p:spPr>
        </p:pic>
        <p:pic>
          <p:nvPicPr>
            <p:cNvPr id="54" name="Grafik 53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35605FC-BCBE-4486-A52C-56A658E3A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740359" y="673405"/>
              <a:ext cx="731583" cy="804742"/>
            </a:xfrm>
            <a:prstGeom prst="rect">
              <a:avLst/>
            </a:prstGeom>
          </p:spPr>
        </p:pic>
      </p:grpSp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47C146C6-3D0B-4C87-8448-07765D0F90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3280" y="2697524"/>
            <a:ext cx="829128" cy="560881"/>
          </a:xfrm>
          <a:prstGeom prst="rect">
            <a:avLst/>
          </a:prstGeom>
        </p:spPr>
      </p:pic>
      <p:pic>
        <p:nvPicPr>
          <p:cNvPr id="116" name="Grafik 115">
            <a:extLst>
              <a:ext uri="{FF2B5EF4-FFF2-40B4-BE49-F238E27FC236}">
                <a16:creationId xmlns:a16="http://schemas.microsoft.com/office/drawing/2014/main" id="{60FBCB56-06E1-4324-8F09-58FDFAE940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8431" y="2697524"/>
            <a:ext cx="829128" cy="560881"/>
          </a:xfrm>
          <a:prstGeom prst="rect">
            <a:avLst/>
          </a:prstGeom>
        </p:spPr>
      </p:pic>
      <p:pic>
        <p:nvPicPr>
          <p:cNvPr id="119" name="Grafik 118">
            <a:extLst>
              <a:ext uri="{FF2B5EF4-FFF2-40B4-BE49-F238E27FC236}">
                <a16:creationId xmlns:a16="http://schemas.microsoft.com/office/drawing/2014/main" id="{B6CA6E75-9B4A-4555-B385-0A9A7BD1F9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9144" y="2703621"/>
            <a:ext cx="829128" cy="554784"/>
          </a:xfrm>
          <a:prstGeom prst="rect">
            <a:avLst/>
          </a:prstGeom>
        </p:spPr>
      </p:pic>
      <p:pic>
        <p:nvPicPr>
          <p:cNvPr id="122" name="Grafik 121">
            <a:extLst>
              <a:ext uri="{FF2B5EF4-FFF2-40B4-BE49-F238E27FC236}">
                <a16:creationId xmlns:a16="http://schemas.microsoft.com/office/drawing/2014/main" id="{CDBC474A-F2F8-456F-A190-62BF46A2B9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93663" y="2697524"/>
            <a:ext cx="823031" cy="560881"/>
          </a:xfrm>
          <a:prstGeom prst="rect">
            <a:avLst/>
          </a:prstGeom>
        </p:spPr>
      </p:pic>
      <p:pic>
        <p:nvPicPr>
          <p:cNvPr id="130" name="Grafik 129">
            <a:extLst>
              <a:ext uri="{FF2B5EF4-FFF2-40B4-BE49-F238E27FC236}">
                <a16:creationId xmlns:a16="http://schemas.microsoft.com/office/drawing/2014/main" id="{F2AA92B7-2855-4422-BDAF-D2511E40840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42131" y="2703621"/>
            <a:ext cx="829128" cy="554784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pic>
        <p:nvPicPr>
          <p:cNvPr id="134" name="Grafik 133">
            <a:extLst>
              <a:ext uri="{FF2B5EF4-FFF2-40B4-BE49-F238E27FC236}">
                <a16:creationId xmlns:a16="http://schemas.microsoft.com/office/drawing/2014/main" id="{3439BAD0-D0BC-4D8C-BBF5-D44DBDB4FA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3709" y="4095214"/>
            <a:ext cx="829128" cy="560881"/>
          </a:xfrm>
          <a:prstGeom prst="rect">
            <a:avLst/>
          </a:prstGeom>
        </p:spPr>
      </p:pic>
      <p:pic>
        <p:nvPicPr>
          <p:cNvPr id="137" name="Grafik 136">
            <a:extLst>
              <a:ext uri="{FF2B5EF4-FFF2-40B4-BE49-F238E27FC236}">
                <a16:creationId xmlns:a16="http://schemas.microsoft.com/office/drawing/2014/main" id="{DABA422A-AD08-4B28-AE19-D3184B608C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3280" y="4095214"/>
            <a:ext cx="829128" cy="560881"/>
          </a:xfrm>
          <a:prstGeom prst="rect">
            <a:avLst/>
          </a:prstGeom>
        </p:spPr>
      </p:pic>
      <p:pic>
        <p:nvPicPr>
          <p:cNvPr id="140" name="Grafik 139">
            <a:extLst>
              <a:ext uri="{FF2B5EF4-FFF2-40B4-BE49-F238E27FC236}">
                <a16:creationId xmlns:a16="http://schemas.microsoft.com/office/drawing/2014/main" id="{627B32CE-4491-42B6-829E-9DA654EFE7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55764" y="4095214"/>
            <a:ext cx="829128" cy="554784"/>
          </a:xfrm>
          <a:prstGeom prst="rect">
            <a:avLst/>
          </a:prstGeom>
        </p:spPr>
      </p:pic>
      <p:pic>
        <p:nvPicPr>
          <p:cNvPr id="143" name="Grafik 142">
            <a:extLst>
              <a:ext uri="{FF2B5EF4-FFF2-40B4-BE49-F238E27FC236}">
                <a16:creationId xmlns:a16="http://schemas.microsoft.com/office/drawing/2014/main" id="{6654831A-77FE-43E3-8961-7528A7D46C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1417" y="4095214"/>
            <a:ext cx="823031" cy="560881"/>
          </a:xfrm>
          <a:prstGeom prst="rect">
            <a:avLst/>
          </a:prstGeom>
        </p:spPr>
      </p:pic>
      <p:pic>
        <p:nvPicPr>
          <p:cNvPr id="146" name="Grafik 145">
            <a:extLst>
              <a:ext uri="{FF2B5EF4-FFF2-40B4-BE49-F238E27FC236}">
                <a16:creationId xmlns:a16="http://schemas.microsoft.com/office/drawing/2014/main" id="{A683DBF3-7512-4921-AF7F-514739D1D5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2595" y="4095214"/>
            <a:ext cx="829128" cy="554784"/>
          </a:xfrm>
          <a:prstGeom prst="rect">
            <a:avLst/>
          </a:prstGeom>
        </p:spPr>
      </p:pic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pic>
        <p:nvPicPr>
          <p:cNvPr id="150" name="Grafik 149">
            <a:extLst>
              <a:ext uri="{FF2B5EF4-FFF2-40B4-BE49-F238E27FC236}">
                <a16:creationId xmlns:a16="http://schemas.microsoft.com/office/drawing/2014/main" id="{6571FB69-B550-40BB-B464-448DAEA4AF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7978" y="5517777"/>
            <a:ext cx="829128" cy="560881"/>
          </a:xfrm>
          <a:prstGeom prst="rect">
            <a:avLst/>
          </a:prstGeom>
        </p:spPr>
      </p:pic>
      <p:pic>
        <p:nvPicPr>
          <p:cNvPr id="153" name="Grafik 152">
            <a:extLst>
              <a:ext uri="{FF2B5EF4-FFF2-40B4-BE49-F238E27FC236}">
                <a16:creationId xmlns:a16="http://schemas.microsoft.com/office/drawing/2014/main" id="{EBD818CD-1357-47AC-B62C-CED788C7B4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2247" y="5517777"/>
            <a:ext cx="829128" cy="560881"/>
          </a:xfrm>
          <a:prstGeom prst="rect">
            <a:avLst/>
          </a:prstGeom>
        </p:spPr>
      </p:pic>
      <p:pic>
        <p:nvPicPr>
          <p:cNvPr id="156" name="Grafik 155">
            <a:extLst>
              <a:ext uri="{FF2B5EF4-FFF2-40B4-BE49-F238E27FC236}">
                <a16:creationId xmlns:a16="http://schemas.microsoft.com/office/drawing/2014/main" id="{2003F1F8-B7C8-449C-9B1F-09EB46AD15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1911" y="5517777"/>
            <a:ext cx="829128" cy="554784"/>
          </a:xfrm>
          <a:prstGeom prst="rect">
            <a:avLst/>
          </a:prstGeom>
        </p:spPr>
      </p:pic>
      <p:pic>
        <p:nvPicPr>
          <p:cNvPr id="159" name="Grafik 158">
            <a:extLst>
              <a:ext uri="{FF2B5EF4-FFF2-40B4-BE49-F238E27FC236}">
                <a16:creationId xmlns:a16="http://schemas.microsoft.com/office/drawing/2014/main" id="{F55A29B3-DA45-4C5A-B5C1-027766091B3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67013" y="5517777"/>
            <a:ext cx="823031" cy="560881"/>
          </a:xfrm>
          <a:prstGeom prst="rect">
            <a:avLst/>
          </a:prstGeom>
        </p:spPr>
      </p:pic>
      <p:pic>
        <p:nvPicPr>
          <p:cNvPr id="162" name="Grafik 161">
            <a:extLst>
              <a:ext uri="{FF2B5EF4-FFF2-40B4-BE49-F238E27FC236}">
                <a16:creationId xmlns:a16="http://schemas.microsoft.com/office/drawing/2014/main" id="{A0AC3D81-681B-4EF4-A1DC-95AA0CDB05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75040" y="5517777"/>
            <a:ext cx="829128" cy="554784"/>
          </a:xfrm>
          <a:prstGeom prst="rect">
            <a:avLst/>
          </a:prstGeom>
        </p:spPr>
      </p:pic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4932022"/>
            <a:ext cx="8428720" cy="1443378"/>
          </a:xfrm>
          <a:prstGeom prst="corner">
            <a:avLst>
              <a:gd name="adj1" fmla="val 2187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5985609-FF0A-4D03-84CE-030B57A161B0}"/>
              </a:ext>
            </a:extLst>
          </p:cNvPr>
          <p:cNvGrpSpPr/>
          <p:nvPr/>
        </p:nvGrpSpPr>
        <p:grpSpPr>
          <a:xfrm>
            <a:off x="482969" y="171153"/>
            <a:ext cx="10101941" cy="6310267"/>
            <a:chOff x="482969" y="171153"/>
            <a:chExt cx="10101941" cy="6310267"/>
          </a:xfrm>
        </p:grpSpPr>
        <p:sp>
          <p:nvSpPr>
            <p:cNvPr id="38" name="Stern: 16 Zacken 37">
              <a:hlinkClick r:id="" action="ppaction://noaction">
                <a:snd r:embed="rId15" name="applause.wav"/>
              </a:hlinkClick>
              <a:extLst>
                <a:ext uri="{FF2B5EF4-FFF2-40B4-BE49-F238E27FC236}">
                  <a16:creationId xmlns:a16="http://schemas.microsoft.com/office/drawing/2014/main" id="{A9CAF7E6-6521-4918-A308-E1A605296504}"/>
                </a:ext>
              </a:extLst>
            </p:cNvPr>
            <p:cNvSpPr/>
            <p:nvPr/>
          </p:nvSpPr>
          <p:spPr>
            <a:xfrm>
              <a:off x="482969" y="171153"/>
              <a:ext cx="10101941" cy="6310267"/>
            </a:xfrm>
            <a:prstGeom prst="star16">
              <a:avLst>
                <a:gd name="adj" fmla="val 28955"/>
              </a:avLst>
            </a:prstGeom>
            <a:solidFill>
              <a:srgbClr val="FF0000"/>
            </a:solidFill>
            <a:ln w="76200">
              <a:solidFill>
                <a:srgbClr val="00B050"/>
              </a:solidFill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8800" b="1" dirty="0">
                <a:solidFill>
                  <a:srgbClr val="FFFF00"/>
                </a:solidFill>
                <a:latin typeface="Myfont9" panose="02000503000000000000" pitchFamily="2" charset="0"/>
              </a:endParaRPr>
            </a:p>
          </p:txBody>
        </p: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6A2C3370-6419-4CA6-9E6D-3A90ABD93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306789" y="2390151"/>
              <a:ext cx="4615072" cy="23471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223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CD3F386-8E46-4169-9E2C-C3CE43063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E486DD7-D800-4913-ADB2-3C7FC0B0A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4275" y="1239026"/>
            <a:ext cx="829128" cy="56088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E47B6314-5221-42A5-A2A2-07434B037C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1911" y="1239026"/>
            <a:ext cx="829128" cy="55478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47C146C6-3D0B-4C87-8448-07765D0F90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3280" y="2697524"/>
            <a:ext cx="829128" cy="560881"/>
          </a:xfrm>
          <a:prstGeom prst="rect">
            <a:avLst/>
          </a:prstGeom>
        </p:spPr>
      </p:pic>
      <p:pic>
        <p:nvPicPr>
          <p:cNvPr id="116" name="Grafik 115">
            <a:extLst>
              <a:ext uri="{FF2B5EF4-FFF2-40B4-BE49-F238E27FC236}">
                <a16:creationId xmlns:a16="http://schemas.microsoft.com/office/drawing/2014/main" id="{60FBCB56-06E1-4324-8F09-58FDFAE940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8431" y="2697524"/>
            <a:ext cx="829128" cy="560881"/>
          </a:xfrm>
          <a:prstGeom prst="rect">
            <a:avLst/>
          </a:prstGeom>
        </p:spPr>
      </p:pic>
      <p:pic>
        <p:nvPicPr>
          <p:cNvPr id="119" name="Grafik 118">
            <a:extLst>
              <a:ext uri="{FF2B5EF4-FFF2-40B4-BE49-F238E27FC236}">
                <a16:creationId xmlns:a16="http://schemas.microsoft.com/office/drawing/2014/main" id="{B6CA6E75-9B4A-4555-B385-0A9A7BD1F9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9144" y="2703621"/>
            <a:ext cx="829128" cy="554784"/>
          </a:xfrm>
          <a:prstGeom prst="rect">
            <a:avLst/>
          </a:prstGeom>
        </p:spPr>
      </p:pic>
      <p:pic>
        <p:nvPicPr>
          <p:cNvPr id="122" name="Grafik 121">
            <a:extLst>
              <a:ext uri="{FF2B5EF4-FFF2-40B4-BE49-F238E27FC236}">
                <a16:creationId xmlns:a16="http://schemas.microsoft.com/office/drawing/2014/main" id="{CDBC474A-F2F8-456F-A190-62BF46A2B9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3663" y="2697524"/>
            <a:ext cx="823031" cy="560881"/>
          </a:xfrm>
          <a:prstGeom prst="rect">
            <a:avLst/>
          </a:prstGeom>
        </p:spPr>
      </p:pic>
      <p:pic>
        <p:nvPicPr>
          <p:cNvPr id="130" name="Grafik 129">
            <a:extLst>
              <a:ext uri="{FF2B5EF4-FFF2-40B4-BE49-F238E27FC236}">
                <a16:creationId xmlns:a16="http://schemas.microsoft.com/office/drawing/2014/main" id="{F2AA92B7-2855-4422-BDAF-D2511E4084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2131" y="2703621"/>
            <a:ext cx="829128" cy="554784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pic>
        <p:nvPicPr>
          <p:cNvPr id="134" name="Grafik 133">
            <a:extLst>
              <a:ext uri="{FF2B5EF4-FFF2-40B4-BE49-F238E27FC236}">
                <a16:creationId xmlns:a16="http://schemas.microsoft.com/office/drawing/2014/main" id="{3439BAD0-D0BC-4D8C-BBF5-D44DBDB4F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709" y="4095214"/>
            <a:ext cx="829128" cy="560881"/>
          </a:xfrm>
          <a:prstGeom prst="rect">
            <a:avLst/>
          </a:prstGeom>
        </p:spPr>
      </p:pic>
      <p:pic>
        <p:nvPicPr>
          <p:cNvPr id="137" name="Grafik 136">
            <a:extLst>
              <a:ext uri="{FF2B5EF4-FFF2-40B4-BE49-F238E27FC236}">
                <a16:creationId xmlns:a16="http://schemas.microsoft.com/office/drawing/2014/main" id="{DABA422A-AD08-4B28-AE19-D3184B608C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3280" y="4095214"/>
            <a:ext cx="829128" cy="560881"/>
          </a:xfrm>
          <a:prstGeom prst="rect">
            <a:avLst/>
          </a:prstGeom>
        </p:spPr>
      </p:pic>
      <p:pic>
        <p:nvPicPr>
          <p:cNvPr id="140" name="Grafik 139">
            <a:extLst>
              <a:ext uri="{FF2B5EF4-FFF2-40B4-BE49-F238E27FC236}">
                <a16:creationId xmlns:a16="http://schemas.microsoft.com/office/drawing/2014/main" id="{627B32CE-4491-42B6-829E-9DA654EFE7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5764" y="4095214"/>
            <a:ext cx="829128" cy="554784"/>
          </a:xfrm>
          <a:prstGeom prst="rect">
            <a:avLst/>
          </a:prstGeom>
        </p:spPr>
      </p:pic>
      <p:pic>
        <p:nvPicPr>
          <p:cNvPr id="143" name="Grafik 142">
            <a:extLst>
              <a:ext uri="{FF2B5EF4-FFF2-40B4-BE49-F238E27FC236}">
                <a16:creationId xmlns:a16="http://schemas.microsoft.com/office/drawing/2014/main" id="{6654831A-77FE-43E3-8961-7528A7D46C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1417" y="4095214"/>
            <a:ext cx="823031" cy="560881"/>
          </a:xfrm>
          <a:prstGeom prst="rect">
            <a:avLst/>
          </a:prstGeom>
        </p:spPr>
      </p:pic>
      <p:pic>
        <p:nvPicPr>
          <p:cNvPr id="146" name="Grafik 145">
            <a:extLst>
              <a:ext uri="{FF2B5EF4-FFF2-40B4-BE49-F238E27FC236}">
                <a16:creationId xmlns:a16="http://schemas.microsoft.com/office/drawing/2014/main" id="{A683DBF3-7512-4921-AF7F-514739D1D5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2595" y="4095214"/>
            <a:ext cx="829128" cy="554784"/>
          </a:xfrm>
          <a:prstGeom prst="rect">
            <a:avLst/>
          </a:prstGeom>
        </p:spPr>
      </p:pic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pic>
        <p:nvPicPr>
          <p:cNvPr id="150" name="Grafik 149">
            <a:extLst>
              <a:ext uri="{FF2B5EF4-FFF2-40B4-BE49-F238E27FC236}">
                <a16:creationId xmlns:a16="http://schemas.microsoft.com/office/drawing/2014/main" id="{6571FB69-B550-40BB-B464-448DAEA4A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978" y="5517777"/>
            <a:ext cx="829128" cy="560881"/>
          </a:xfrm>
          <a:prstGeom prst="rect">
            <a:avLst/>
          </a:prstGeom>
        </p:spPr>
      </p:pic>
      <p:pic>
        <p:nvPicPr>
          <p:cNvPr id="153" name="Grafik 152">
            <a:extLst>
              <a:ext uri="{FF2B5EF4-FFF2-40B4-BE49-F238E27FC236}">
                <a16:creationId xmlns:a16="http://schemas.microsoft.com/office/drawing/2014/main" id="{EBD818CD-1357-47AC-B62C-CED788C7B4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247" y="5517777"/>
            <a:ext cx="829128" cy="560881"/>
          </a:xfrm>
          <a:prstGeom prst="rect">
            <a:avLst/>
          </a:prstGeom>
        </p:spPr>
      </p:pic>
      <p:pic>
        <p:nvPicPr>
          <p:cNvPr id="156" name="Grafik 155">
            <a:extLst>
              <a:ext uri="{FF2B5EF4-FFF2-40B4-BE49-F238E27FC236}">
                <a16:creationId xmlns:a16="http://schemas.microsoft.com/office/drawing/2014/main" id="{2003F1F8-B7C8-449C-9B1F-09EB46AD15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1911" y="5517777"/>
            <a:ext cx="829128" cy="554784"/>
          </a:xfrm>
          <a:prstGeom prst="rect">
            <a:avLst/>
          </a:prstGeom>
        </p:spPr>
      </p:pic>
      <p:pic>
        <p:nvPicPr>
          <p:cNvPr id="159" name="Grafik 158">
            <a:extLst>
              <a:ext uri="{FF2B5EF4-FFF2-40B4-BE49-F238E27FC236}">
                <a16:creationId xmlns:a16="http://schemas.microsoft.com/office/drawing/2014/main" id="{F55A29B3-DA45-4C5A-B5C1-027766091B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7013" y="5517777"/>
            <a:ext cx="823031" cy="560881"/>
          </a:xfrm>
          <a:prstGeom prst="rect">
            <a:avLst/>
          </a:prstGeom>
        </p:spPr>
      </p:pic>
      <p:pic>
        <p:nvPicPr>
          <p:cNvPr id="162" name="Grafik 161">
            <a:extLst>
              <a:ext uri="{FF2B5EF4-FFF2-40B4-BE49-F238E27FC236}">
                <a16:creationId xmlns:a16="http://schemas.microsoft.com/office/drawing/2014/main" id="{A0AC3D81-681B-4EF4-A1DC-95AA0CDB05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5040" y="5517777"/>
            <a:ext cx="829128" cy="554784"/>
          </a:xfrm>
          <a:prstGeom prst="rect">
            <a:avLst/>
          </a:prstGeom>
        </p:spPr>
      </p:pic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4932022"/>
            <a:ext cx="8428720" cy="1443378"/>
          </a:xfrm>
          <a:prstGeom prst="corner">
            <a:avLst>
              <a:gd name="adj1" fmla="val 2187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8" name="Stern: 16 Zacken 37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A9CAF7E6-6521-4918-A308-E1A605296504}"/>
              </a:ext>
            </a:extLst>
          </p:cNvPr>
          <p:cNvSpPr/>
          <p:nvPr/>
        </p:nvSpPr>
        <p:spPr>
          <a:xfrm>
            <a:off x="482969" y="171153"/>
            <a:ext cx="10101941" cy="6310267"/>
          </a:xfrm>
          <a:prstGeom prst="star16">
            <a:avLst>
              <a:gd name="adj" fmla="val 28955"/>
            </a:avLst>
          </a:prstGeom>
          <a:solidFill>
            <a:srgbClr val="FF0000"/>
          </a:solidFill>
          <a:ln w="76200">
            <a:solidFill>
              <a:srgbClr val="00B050"/>
            </a:solidFill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8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yfont9" panose="02000503000000000000" pitchFamily="2" charset="0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CFBC37F-F208-4DEF-AD21-A15C36F986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6789" y="2390151"/>
            <a:ext cx="4615072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8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  <p:sndAc>
          <p:stSnd>
            <p:snd r:embed="rId2" name="applause.wav"/>
          </p:stSnd>
        </p:sndAc>
      </p:transition>
    </mc:Choice>
    <mc:Fallback xmlns="">
      <p:transition spd="med" advClick="0" advTm="6000">
        <p:fade/>
        <p:sndAc>
          <p:stSnd>
            <p:snd r:embed="rId11" name="applause.wav"/>
          </p:stSnd>
        </p:sndAc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D8799F7-B16F-4518-B26E-F315ED52B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429000"/>
            <a:ext cx="2485308" cy="2592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2DCC590-7C4A-4E6F-8E7D-4652B8DCB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3429000"/>
            <a:ext cx="2485307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76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">
        <p15:prstTrans prst="curtains"/>
      </p:transition>
    </mc:Choice>
    <mc:Fallback xmlns="">
      <p:transition spd="slow" advClick="0" advTm="50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D8799F7-B16F-4518-B26E-F315ED52B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429000"/>
            <a:ext cx="2485308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"/>
    </mc:Choice>
    <mc:Fallback xmlns="">
      <p:transition advClick="0" advTm="3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D8799F7-B16F-4518-B26E-F315ED52B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429000"/>
            <a:ext cx="2485308" cy="2592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2DCC590-7C4A-4E6F-8E7D-4652B8DCB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3429000"/>
            <a:ext cx="2485307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8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"/>
    </mc:Choice>
    <mc:Fallback xmlns="">
      <p:transition advClick="0" advTm="3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D8799F7-B16F-4518-B26E-F315ED52B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429000"/>
            <a:ext cx="2485308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"/>
    </mc:Choice>
    <mc:Fallback xmlns="">
      <p:transition advClick="0" advTm="3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D8799F7-B16F-4518-B26E-F315ED52B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429000"/>
            <a:ext cx="2485308" cy="2592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2DCC590-7C4A-4E6F-8E7D-4652B8DCB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3429000"/>
            <a:ext cx="2485307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"/>
    </mc:Choice>
    <mc:Fallback xmlns="">
      <p:transition advClick="0" advTm="3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D8799F7-B16F-4518-B26E-F315ED52B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429000"/>
            <a:ext cx="2485308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5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"/>
    </mc:Choice>
    <mc:Fallback xmlns="">
      <p:transition advClick="0" advTm="3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D8799F7-B16F-4518-B26E-F315ED52B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429000"/>
            <a:ext cx="2485308" cy="2592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2DCC590-7C4A-4E6F-8E7D-4652B8DCB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3429000"/>
            <a:ext cx="2485307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2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"/>
    </mc:Choice>
    <mc:Fallback xmlns="">
      <p:transition advClick="0" advTm="3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D8799F7-B16F-4518-B26E-F315ED52B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429000"/>
            <a:ext cx="2485308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7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"/>
    </mc:Choice>
    <mc:Fallback xmlns="">
      <p:transition advClick="0" advTm="3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nextslide">
              <a:snd r:embed="rId8" name="chimes.wav"/>
            </a:hlinkClick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7A4E09B-5CF4-4BFB-BE60-F699B140C9E8}"/>
              </a:ext>
            </a:extLst>
          </p:cNvPr>
          <p:cNvGrpSpPr/>
          <p:nvPr/>
        </p:nvGrpSpPr>
        <p:grpSpPr>
          <a:xfrm>
            <a:off x="8084275" y="1239026"/>
            <a:ext cx="829128" cy="560881"/>
            <a:chOff x="6627934" y="3947094"/>
            <a:chExt cx="829128" cy="560881"/>
          </a:xfrm>
        </p:grpSpPr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1E486DD7-D800-4913-ADB2-3C7FC0B0A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97" name="L-Form 96">
              <a:extLst>
                <a:ext uri="{FF2B5EF4-FFF2-40B4-BE49-F238E27FC236}">
                  <a16:creationId xmlns:a16="http://schemas.microsoft.com/office/drawing/2014/main" id="{10E77D5D-582A-4B79-994A-CB2FF48B1D3F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9FF661E-662C-48DC-8EEF-F7327647E82B}"/>
              </a:ext>
            </a:extLst>
          </p:cNvPr>
          <p:cNvGrpSpPr/>
          <p:nvPr/>
        </p:nvGrpSpPr>
        <p:grpSpPr>
          <a:xfrm>
            <a:off x="5225644" y="1239026"/>
            <a:ext cx="823031" cy="560881"/>
            <a:chOff x="4509156" y="3827107"/>
            <a:chExt cx="823031" cy="560881"/>
          </a:xfrm>
        </p:grpSpPr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9C689023-04AA-4AA6-9B17-AB354904D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002C17F9-6108-4E5C-8D05-E09C3A9672BB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65F1A6E-B019-4354-81AE-BC9B5B30CDFF}"/>
              </a:ext>
            </a:extLst>
          </p:cNvPr>
          <p:cNvGrpSpPr/>
          <p:nvPr/>
        </p:nvGrpSpPr>
        <p:grpSpPr>
          <a:xfrm>
            <a:off x="6651911" y="1239026"/>
            <a:ext cx="829128" cy="554784"/>
            <a:chOff x="5608011" y="3899924"/>
            <a:chExt cx="829128" cy="554784"/>
          </a:xfrm>
        </p:grpSpPr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E47B6314-5221-42A5-A2A2-07434B037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" name="L-Form 13">
              <a:extLst>
                <a:ext uri="{FF2B5EF4-FFF2-40B4-BE49-F238E27FC236}">
                  <a16:creationId xmlns:a16="http://schemas.microsoft.com/office/drawing/2014/main" id="{2F43D8B4-793F-44AE-B7F0-318BA1A3DD47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BAD21714-53BB-4CAC-AF62-EDF25AFCF812}"/>
              </a:ext>
            </a:extLst>
          </p:cNvPr>
          <p:cNvGrpSpPr/>
          <p:nvPr/>
        </p:nvGrpSpPr>
        <p:grpSpPr>
          <a:xfrm>
            <a:off x="3793280" y="2697524"/>
            <a:ext cx="829128" cy="560881"/>
            <a:chOff x="6627934" y="3947094"/>
            <a:chExt cx="829128" cy="560881"/>
          </a:xfrm>
        </p:grpSpPr>
        <p:pic>
          <p:nvPicPr>
            <p:cNvPr id="113" name="Grafik 112">
              <a:extLst>
                <a:ext uri="{FF2B5EF4-FFF2-40B4-BE49-F238E27FC236}">
                  <a16:creationId xmlns:a16="http://schemas.microsoft.com/office/drawing/2014/main" id="{47C146C6-3D0B-4C87-8448-07765D0F9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14" name="L-Form 113">
              <a:extLst>
                <a:ext uri="{FF2B5EF4-FFF2-40B4-BE49-F238E27FC236}">
                  <a16:creationId xmlns:a16="http://schemas.microsoft.com/office/drawing/2014/main" id="{193248BF-B72D-47E3-8345-BC685EB0FB47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330EA79A-5D1F-4215-9C27-831845E15EBB}"/>
              </a:ext>
            </a:extLst>
          </p:cNvPr>
          <p:cNvGrpSpPr/>
          <p:nvPr/>
        </p:nvGrpSpPr>
        <p:grpSpPr>
          <a:xfrm>
            <a:off x="6658431" y="2697524"/>
            <a:ext cx="829128" cy="560881"/>
            <a:chOff x="2043810" y="3694293"/>
            <a:chExt cx="829128" cy="560881"/>
          </a:xfrm>
        </p:grpSpPr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60FBCB56-06E1-4324-8F09-58FDFAE94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D0FD984D-7153-400E-AB9D-3EBC6FD5D69E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27E78D87-1AD2-4B27-84DA-E1B076125A26}"/>
              </a:ext>
            </a:extLst>
          </p:cNvPr>
          <p:cNvGrpSpPr/>
          <p:nvPr/>
        </p:nvGrpSpPr>
        <p:grpSpPr>
          <a:xfrm>
            <a:off x="5229144" y="2703621"/>
            <a:ext cx="829128" cy="554784"/>
            <a:chOff x="3252499" y="3726777"/>
            <a:chExt cx="829128" cy="554784"/>
          </a:xfrm>
        </p:grpSpPr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B6CA6E75-9B4A-4555-B385-0A9A7BD1F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49A17721-FDD5-4536-B56E-7450FF9BEB15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A7ED8DC7-1A69-422D-9AF3-6577DE7F5711}"/>
              </a:ext>
            </a:extLst>
          </p:cNvPr>
          <p:cNvGrpSpPr/>
          <p:nvPr/>
        </p:nvGrpSpPr>
        <p:grpSpPr>
          <a:xfrm>
            <a:off x="8093663" y="2697524"/>
            <a:ext cx="823031" cy="560881"/>
            <a:chOff x="4509156" y="3827107"/>
            <a:chExt cx="823031" cy="560881"/>
          </a:xfrm>
        </p:grpSpPr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CDBC474A-F2F8-456F-A190-62BF46A2B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B3CF8BB6-CD42-46DF-84DE-603F84A17433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D0FCD858-CD2B-40A6-A8EA-B545A039CA01}"/>
              </a:ext>
            </a:extLst>
          </p:cNvPr>
          <p:cNvGrpSpPr/>
          <p:nvPr/>
        </p:nvGrpSpPr>
        <p:grpSpPr>
          <a:xfrm>
            <a:off x="2342131" y="2703621"/>
            <a:ext cx="829128" cy="554784"/>
            <a:chOff x="5608011" y="3899924"/>
            <a:chExt cx="829128" cy="554784"/>
          </a:xfrm>
        </p:grpSpPr>
        <p:pic>
          <p:nvPicPr>
            <p:cNvPr id="130" name="Grafik 129">
              <a:extLst>
                <a:ext uri="{FF2B5EF4-FFF2-40B4-BE49-F238E27FC236}">
                  <a16:creationId xmlns:a16="http://schemas.microsoft.com/office/drawing/2014/main" id="{F2AA92B7-2855-4422-BDAF-D2511E408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31" name="L-Form 130">
              <a:extLst>
                <a:ext uri="{FF2B5EF4-FFF2-40B4-BE49-F238E27FC236}">
                  <a16:creationId xmlns:a16="http://schemas.microsoft.com/office/drawing/2014/main" id="{84372D3E-0CEB-457B-B7E9-767852F91236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7A5FCE9C-35DF-4FE7-B46D-B5EC1350ED31}"/>
              </a:ext>
            </a:extLst>
          </p:cNvPr>
          <p:cNvGrpSpPr/>
          <p:nvPr/>
        </p:nvGrpSpPr>
        <p:grpSpPr>
          <a:xfrm>
            <a:off x="933709" y="4095214"/>
            <a:ext cx="829128" cy="560881"/>
            <a:chOff x="6627934" y="3947094"/>
            <a:chExt cx="829128" cy="560881"/>
          </a:xfrm>
        </p:grpSpPr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3439BAD0-D0BC-4D8C-BBF5-D44DBDB4F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35" name="L-Form 134">
              <a:extLst>
                <a:ext uri="{FF2B5EF4-FFF2-40B4-BE49-F238E27FC236}">
                  <a16:creationId xmlns:a16="http://schemas.microsoft.com/office/drawing/2014/main" id="{E1DF7D7F-79E1-4B90-B5C1-4079547AF551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AFAA6098-4E56-449E-B8CC-976BD8CB7A08}"/>
              </a:ext>
            </a:extLst>
          </p:cNvPr>
          <p:cNvGrpSpPr/>
          <p:nvPr/>
        </p:nvGrpSpPr>
        <p:grpSpPr>
          <a:xfrm>
            <a:off x="3793280" y="4095214"/>
            <a:ext cx="829128" cy="560881"/>
            <a:chOff x="2043810" y="3694293"/>
            <a:chExt cx="829128" cy="560881"/>
          </a:xfrm>
        </p:grpSpPr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DABA422A-AD08-4B28-AE19-D3184B60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B01DE76F-B430-467B-AFB9-78BD9E85857B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E22832D5-EC4D-4761-974B-C5BCE9B907D6}"/>
              </a:ext>
            </a:extLst>
          </p:cNvPr>
          <p:cNvGrpSpPr/>
          <p:nvPr/>
        </p:nvGrpSpPr>
        <p:grpSpPr>
          <a:xfrm>
            <a:off x="2355764" y="4095214"/>
            <a:ext cx="829128" cy="554784"/>
            <a:chOff x="3252499" y="3726777"/>
            <a:chExt cx="829128" cy="554784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627B32CE-4491-42B6-829E-9DA654EFE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C38A04DF-4987-47A1-B374-D206F803B0BE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CBFB327F-2F1D-430B-B5C8-48DEF2F6F7C9}"/>
              </a:ext>
            </a:extLst>
          </p:cNvPr>
          <p:cNvGrpSpPr/>
          <p:nvPr/>
        </p:nvGrpSpPr>
        <p:grpSpPr>
          <a:xfrm>
            <a:off x="6651417" y="4095214"/>
            <a:ext cx="823031" cy="560881"/>
            <a:chOff x="4509156" y="3827107"/>
            <a:chExt cx="823031" cy="560881"/>
          </a:xfrm>
        </p:grpSpPr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6654831A-77FE-43E3-8961-7528A7D4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9D18BF9-CC16-4F7C-88CA-ADD6400FD9AC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830C870-07E2-4A35-B556-94B15C9C66CE}"/>
              </a:ext>
            </a:extLst>
          </p:cNvPr>
          <p:cNvGrpSpPr/>
          <p:nvPr/>
        </p:nvGrpSpPr>
        <p:grpSpPr>
          <a:xfrm>
            <a:off x="5222595" y="4095214"/>
            <a:ext cx="829128" cy="554784"/>
            <a:chOff x="5608011" y="3899924"/>
            <a:chExt cx="829128" cy="554784"/>
          </a:xfrm>
        </p:grpSpPr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A683DBF3-7512-4921-AF7F-514739D1D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7" name="L-Form 146">
              <a:extLst>
                <a:ext uri="{FF2B5EF4-FFF2-40B4-BE49-F238E27FC236}">
                  <a16:creationId xmlns:a16="http://schemas.microsoft.com/office/drawing/2014/main" id="{795333D6-522A-4EB2-9144-7119BA165E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1101714"/>
            <a:ext cx="8428720" cy="4995764"/>
          </a:xfrm>
          <a:prstGeom prst="corner">
            <a:avLst>
              <a:gd name="adj1" fmla="val 76256"/>
              <a:gd name="adj2" fmla="val 8319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EF56B2E-2C7E-4D53-866F-EA036D551AE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9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D8799F7-B16F-4518-B26E-F315ED52B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429000"/>
            <a:ext cx="2485308" cy="2592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2DCC590-7C4A-4E6F-8E7D-4652B8DCB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3429000"/>
            <a:ext cx="2485307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9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"/>
    </mc:Choice>
    <mc:Fallback xmlns="">
      <p:transition advClick="0" advTm="3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D8799F7-B16F-4518-B26E-F315ED52B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429000"/>
            <a:ext cx="2485308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1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"/>
    </mc:Choice>
    <mc:Fallback xmlns="">
      <p:transition advClick="0" advTm="3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D8799F7-B16F-4518-B26E-F315ED52B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429000"/>
            <a:ext cx="2485308" cy="2592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2DCC590-7C4A-4E6F-8E7D-4652B8DCB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3429000"/>
            <a:ext cx="2485307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1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"/>
    </mc:Choice>
    <mc:Fallback xmlns="">
      <p:transition advClick="0" advTm="3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D8799F7-B16F-4518-B26E-F315ED52B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429000"/>
            <a:ext cx="2485308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9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"/>
    </mc:Choice>
    <mc:Fallback xmlns="">
      <p:transition advClick="0" advTm="3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D8799F7-B16F-4518-B26E-F315ED52B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429000"/>
            <a:ext cx="2485308" cy="2592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2DCC590-7C4A-4E6F-8E7D-4652B8DCB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3429000"/>
            <a:ext cx="2485307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5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"/>
    </mc:Choice>
    <mc:Fallback xmlns="">
      <p:transition advClick="0" advTm="3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D8799F7-B16F-4518-B26E-F315ED52B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429000"/>
            <a:ext cx="2485308" cy="2592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2DCC590-7C4A-4E6F-8E7D-4652B8DCB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3429000"/>
            <a:ext cx="2485307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6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3CFF266-69D2-4201-A9C0-5D976AEB63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08361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7A4E09B-5CF4-4BFB-BE60-F699B140C9E8}"/>
              </a:ext>
            </a:extLst>
          </p:cNvPr>
          <p:cNvGrpSpPr/>
          <p:nvPr/>
        </p:nvGrpSpPr>
        <p:grpSpPr>
          <a:xfrm>
            <a:off x="8084275" y="1239026"/>
            <a:ext cx="829128" cy="560881"/>
            <a:chOff x="6627934" y="3947094"/>
            <a:chExt cx="829128" cy="560881"/>
          </a:xfrm>
        </p:grpSpPr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1E486DD7-D800-4913-ADB2-3C7FC0B0A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97" name="L-Form 96">
              <a:extLst>
                <a:ext uri="{FF2B5EF4-FFF2-40B4-BE49-F238E27FC236}">
                  <a16:creationId xmlns:a16="http://schemas.microsoft.com/office/drawing/2014/main" id="{10E77D5D-582A-4B79-994A-CB2FF48B1D3F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9FF661E-662C-48DC-8EEF-F7327647E82B}"/>
              </a:ext>
            </a:extLst>
          </p:cNvPr>
          <p:cNvGrpSpPr/>
          <p:nvPr/>
        </p:nvGrpSpPr>
        <p:grpSpPr>
          <a:xfrm>
            <a:off x="5225644" y="1239026"/>
            <a:ext cx="823031" cy="560881"/>
            <a:chOff x="4509156" y="3827107"/>
            <a:chExt cx="823031" cy="560881"/>
          </a:xfrm>
        </p:grpSpPr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9C689023-04AA-4AA6-9B17-AB354904D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002C17F9-6108-4E5C-8D05-E09C3A9672BB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65F1A6E-B019-4354-81AE-BC9B5B30CDFF}"/>
              </a:ext>
            </a:extLst>
          </p:cNvPr>
          <p:cNvGrpSpPr/>
          <p:nvPr/>
        </p:nvGrpSpPr>
        <p:grpSpPr>
          <a:xfrm>
            <a:off x="6651911" y="1239026"/>
            <a:ext cx="829128" cy="554784"/>
            <a:chOff x="5608011" y="3899924"/>
            <a:chExt cx="829128" cy="554784"/>
          </a:xfrm>
        </p:grpSpPr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E47B6314-5221-42A5-A2A2-07434B037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" name="L-Form 13">
              <a:extLst>
                <a:ext uri="{FF2B5EF4-FFF2-40B4-BE49-F238E27FC236}">
                  <a16:creationId xmlns:a16="http://schemas.microsoft.com/office/drawing/2014/main" id="{2F43D8B4-793F-44AE-B7F0-318BA1A3DD47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BAD21714-53BB-4CAC-AF62-EDF25AFCF812}"/>
              </a:ext>
            </a:extLst>
          </p:cNvPr>
          <p:cNvGrpSpPr/>
          <p:nvPr/>
        </p:nvGrpSpPr>
        <p:grpSpPr>
          <a:xfrm>
            <a:off x="3793280" y="2697524"/>
            <a:ext cx="829128" cy="560881"/>
            <a:chOff x="6627934" y="3947094"/>
            <a:chExt cx="829128" cy="560881"/>
          </a:xfrm>
        </p:grpSpPr>
        <p:pic>
          <p:nvPicPr>
            <p:cNvPr id="113" name="Grafik 112">
              <a:extLst>
                <a:ext uri="{FF2B5EF4-FFF2-40B4-BE49-F238E27FC236}">
                  <a16:creationId xmlns:a16="http://schemas.microsoft.com/office/drawing/2014/main" id="{47C146C6-3D0B-4C87-8448-07765D0F9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14" name="L-Form 113">
              <a:extLst>
                <a:ext uri="{FF2B5EF4-FFF2-40B4-BE49-F238E27FC236}">
                  <a16:creationId xmlns:a16="http://schemas.microsoft.com/office/drawing/2014/main" id="{193248BF-B72D-47E3-8345-BC685EB0FB47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330EA79A-5D1F-4215-9C27-831845E15EBB}"/>
              </a:ext>
            </a:extLst>
          </p:cNvPr>
          <p:cNvGrpSpPr/>
          <p:nvPr/>
        </p:nvGrpSpPr>
        <p:grpSpPr>
          <a:xfrm>
            <a:off x="6658431" y="2697524"/>
            <a:ext cx="829128" cy="560881"/>
            <a:chOff x="2043810" y="3694293"/>
            <a:chExt cx="829128" cy="560881"/>
          </a:xfrm>
        </p:grpSpPr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60FBCB56-06E1-4324-8F09-58FDFAE94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D0FD984D-7153-400E-AB9D-3EBC6FD5D69E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27E78D87-1AD2-4B27-84DA-E1B076125A26}"/>
              </a:ext>
            </a:extLst>
          </p:cNvPr>
          <p:cNvGrpSpPr/>
          <p:nvPr/>
        </p:nvGrpSpPr>
        <p:grpSpPr>
          <a:xfrm>
            <a:off x="5229144" y="2703621"/>
            <a:ext cx="829128" cy="554784"/>
            <a:chOff x="3252499" y="3726777"/>
            <a:chExt cx="829128" cy="554784"/>
          </a:xfrm>
        </p:grpSpPr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B6CA6E75-9B4A-4555-B385-0A9A7BD1F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49A17721-FDD5-4536-B56E-7450FF9BEB15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A7ED8DC7-1A69-422D-9AF3-6577DE7F5711}"/>
              </a:ext>
            </a:extLst>
          </p:cNvPr>
          <p:cNvGrpSpPr/>
          <p:nvPr/>
        </p:nvGrpSpPr>
        <p:grpSpPr>
          <a:xfrm>
            <a:off x="8093663" y="2697524"/>
            <a:ext cx="823031" cy="560881"/>
            <a:chOff x="4509156" y="3827107"/>
            <a:chExt cx="823031" cy="560881"/>
          </a:xfrm>
        </p:grpSpPr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CDBC474A-F2F8-456F-A190-62BF46A2B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B3CF8BB6-CD42-46DF-84DE-603F84A17433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D0FCD858-CD2B-40A6-A8EA-B545A039CA01}"/>
              </a:ext>
            </a:extLst>
          </p:cNvPr>
          <p:cNvGrpSpPr/>
          <p:nvPr/>
        </p:nvGrpSpPr>
        <p:grpSpPr>
          <a:xfrm>
            <a:off x="2342131" y="2703621"/>
            <a:ext cx="829128" cy="554784"/>
            <a:chOff x="5608011" y="3899924"/>
            <a:chExt cx="829128" cy="554784"/>
          </a:xfrm>
        </p:grpSpPr>
        <p:pic>
          <p:nvPicPr>
            <p:cNvPr id="130" name="Grafik 129">
              <a:extLst>
                <a:ext uri="{FF2B5EF4-FFF2-40B4-BE49-F238E27FC236}">
                  <a16:creationId xmlns:a16="http://schemas.microsoft.com/office/drawing/2014/main" id="{F2AA92B7-2855-4422-BDAF-D2511E408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31" name="L-Form 130">
              <a:extLst>
                <a:ext uri="{FF2B5EF4-FFF2-40B4-BE49-F238E27FC236}">
                  <a16:creationId xmlns:a16="http://schemas.microsoft.com/office/drawing/2014/main" id="{84372D3E-0CEB-457B-B7E9-767852F91236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7A5FCE9C-35DF-4FE7-B46D-B5EC1350ED31}"/>
              </a:ext>
            </a:extLst>
          </p:cNvPr>
          <p:cNvGrpSpPr/>
          <p:nvPr/>
        </p:nvGrpSpPr>
        <p:grpSpPr>
          <a:xfrm>
            <a:off x="933709" y="4095214"/>
            <a:ext cx="829128" cy="560881"/>
            <a:chOff x="6627934" y="3947094"/>
            <a:chExt cx="829128" cy="560881"/>
          </a:xfrm>
        </p:grpSpPr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3439BAD0-D0BC-4D8C-BBF5-D44DBDB4F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35" name="L-Form 134">
              <a:extLst>
                <a:ext uri="{FF2B5EF4-FFF2-40B4-BE49-F238E27FC236}">
                  <a16:creationId xmlns:a16="http://schemas.microsoft.com/office/drawing/2014/main" id="{E1DF7D7F-79E1-4B90-B5C1-4079547AF551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AFAA6098-4E56-449E-B8CC-976BD8CB7A08}"/>
              </a:ext>
            </a:extLst>
          </p:cNvPr>
          <p:cNvGrpSpPr/>
          <p:nvPr/>
        </p:nvGrpSpPr>
        <p:grpSpPr>
          <a:xfrm>
            <a:off x="3793280" y="4095214"/>
            <a:ext cx="829128" cy="560881"/>
            <a:chOff x="2043810" y="3694293"/>
            <a:chExt cx="829128" cy="560881"/>
          </a:xfrm>
        </p:grpSpPr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DABA422A-AD08-4B28-AE19-D3184B60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B01DE76F-B430-467B-AFB9-78BD9E85857B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E22832D5-EC4D-4761-974B-C5BCE9B907D6}"/>
              </a:ext>
            </a:extLst>
          </p:cNvPr>
          <p:cNvGrpSpPr/>
          <p:nvPr/>
        </p:nvGrpSpPr>
        <p:grpSpPr>
          <a:xfrm>
            <a:off x="2355764" y="4095214"/>
            <a:ext cx="829128" cy="554784"/>
            <a:chOff x="3252499" y="3726777"/>
            <a:chExt cx="829128" cy="554784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627B32CE-4491-42B6-829E-9DA654EFE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C38A04DF-4987-47A1-B374-D206F803B0BE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CBFB327F-2F1D-430B-B5C8-48DEF2F6F7C9}"/>
              </a:ext>
            </a:extLst>
          </p:cNvPr>
          <p:cNvGrpSpPr/>
          <p:nvPr/>
        </p:nvGrpSpPr>
        <p:grpSpPr>
          <a:xfrm>
            <a:off x="6651417" y="4095214"/>
            <a:ext cx="823031" cy="560881"/>
            <a:chOff x="4509156" y="3827107"/>
            <a:chExt cx="823031" cy="560881"/>
          </a:xfrm>
        </p:grpSpPr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6654831A-77FE-43E3-8961-7528A7D4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9D18BF9-CC16-4F7C-88CA-ADD6400FD9AC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830C870-07E2-4A35-B556-94B15C9C66CE}"/>
              </a:ext>
            </a:extLst>
          </p:cNvPr>
          <p:cNvGrpSpPr/>
          <p:nvPr/>
        </p:nvGrpSpPr>
        <p:grpSpPr>
          <a:xfrm>
            <a:off x="5222595" y="4095214"/>
            <a:ext cx="829128" cy="554784"/>
            <a:chOff x="5608011" y="3899924"/>
            <a:chExt cx="829128" cy="554784"/>
          </a:xfrm>
        </p:grpSpPr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A683DBF3-7512-4921-AF7F-514739D1D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7" name="L-Form 146">
              <a:extLst>
                <a:ext uri="{FF2B5EF4-FFF2-40B4-BE49-F238E27FC236}">
                  <a16:creationId xmlns:a16="http://schemas.microsoft.com/office/drawing/2014/main" id="{795333D6-522A-4EB2-9144-7119BA165E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1101714"/>
            <a:ext cx="8428720" cy="5067858"/>
          </a:xfrm>
          <a:prstGeom prst="corner">
            <a:avLst>
              <a:gd name="adj1" fmla="val 76256"/>
              <a:gd name="adj2" fmla="val 8406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26E4D-ACB6-440A-9D18-F3495A100B89}"/>
              </a:ext>
            </a:extLst>
          </p:cNvPr>
          <p:cNvSpPr txBox="1"/>
          <p:nvPr/>
        </p:nvSpPr>
        <p:spPr>
          <a:xfrm>
            <a:off x="4291793" y="1585605"/>
            <a:ext cx="648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877BCF8-EB46-40F3-A92C-945C141BBAF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6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nextslide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7A4E09B-5CF4-4BFB-BE60-F699B140C9E8}"/>
              </a:ext>
            </a:extLst>
          </p:cNvPr>
          <p:cNvGrpSpPr/>
          <p:nvPr/>
        </p:nvGrpSpPr>
        <p:grpSpPr>
          <a:xfrm>
            <a:off x="8084275" y="1239026"/>
            <a:ext cx="829128" cy="560881"/>
            <a:chOff x="6627934" y="3947094"/>
            <a:chExt cx="829128" cy="560881"/>
          </a:xfrm>
        </p:grpSpPr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1E486DD7-D800-4913-ADB2-3C7FC0B0A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97" name="L-Form 96">
              <a:extLst>
                <a:ext uri="{FF2B5EF4-FFF2-40B4-BE49-F238E27FC236}">
                  <a16:creationId xmlns:a16="http://schemas.microsoft.com/office/drawing/2014/main" id="{10E77D5D-582A-4B79-994A-CB2FF48B1D3F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9FF661E-662C-48DC-8EEF-F7327647E82B}"/>
              </a:ext>
            </a:extLst>
          </p:cNvPr>
          <p:cNvGrpSpPr/>
          <p:nvPr/>
        </p:nvGrpSpPr>
        <p:grpSpPr>
          <a:xfrm>
            <a:off x="5225644" y="1239026"/>
            <a:ext cx="823031" cy="560881"/>
            <a:chOff x="4509156" y="3827107"/>
            <a:chExt cx="823031" cy="560881"/>
          </a:xfrm>
        </p:grpSpPr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9C689023-04AA-4AA6-9B17-AB354904D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002C17F9-6108-4E5C-8D05-E09C3A9672BB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65F1A6E-B019-4354-81AE-BC9B5B30CDFF}"/>
              </a:ext>
            </a:extLst>
          </p:cNvPr>
          <p:cNvGrpSpPr/>
          <p:nvPr/>
        </p:nvGrpSpPr>
        <p:grpSpPr>
          <a:xfrm>
            <a:off x="6651911" y="1239026"/>
            <a:ext cx="829128" cy="554784"/>
            <a:chOff x="5608011" y="3899924"/>
            <a:chExt cx="829128" cy="554784"/>
          </a:xfrm>
        </p:grpSpPr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E47B6314-5221-42A5-A2A2-07434B037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" name="L-Form 13">
              <a:extLst>
                <a:ext uri="{FF2B5EF4-FFF2-40B4-BE49-F238E27FC236}">
                  <a16:creationId xmlns:a16="http://schemas.microsoft.com/office/drawing/2014/main" id="{2F43D8B4-793F-44AE-B7F0-318BA1A3DD47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BAD21714-53BB-4CAC-AF62-EDF25AFCF812}"/>
              </a:ext>
            </a:extLst>
          </p:cNvPr>
          <p:cNvGrpSpPr/>
          <p:nvPr/>
        </p:nvGrpSpPr>
        <p:grpSpPr>
          <a:xfrm>
            <a:off x="3793280" y="2697524"/>
            <a:ext cx="829128" cy="560881"/>
            <a:chOff x="6627934" y="3947094"/>
            <a:chExt cx="829128" cy="560881"/>
          </a:xfrm>
        </p:grpSpPr>
        <p:pic>
          <p:nvPicPr>
            <p:cNvPr id="113" name="Grafik 112">
              <a:extLst>
                <a:ext uri="{FF2B5EF4-FFF2-40B4-BE49-F238E27FC236}">
                  <a16:creationId xmlns:a16="http://schemas.microsoft.com/office/drawing/2014/main" id="{47C146C6-3D0B-4C87-8448-07765D0F9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14" name="L-Form 113">
              <a:extLst>
                <a:ext uri="{FF2B5EF4-FFF2-40B4-BE49-F238E27FC236}">
                  <a16:creationId xmlns:a16="http://schemas.microsoft.com/office/drawing/2014/main" id="{193248BF-B72D-47E3-8345-BC685EB0FB47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330EA79A-5D1F-4215-9C27-831845E15EBB}"/>
              </a:ext>
            </a:extLst>
          </p:cNvPr>
          <p:cNvGrpSpPr/>
          <p:nvPr/>
        </p:nvGrpSpPr>
        <p:grpSpPr>
          <a:xfrm>
            <a:off x="6658431" y="2697524"/>
            <a:ext cx="829128" cy="560881"/>
            <a:chOff x="2043810" y="3694293"/>
            <a:chExt cx="829128" cy="560881"/>
          </a:xfrm>
        </p:grpSpPr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60FBCB56-06E1-4324-8F09-58FDFAE94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D0FD984D-7153-400E-AB9D-3EBC6FD5D69E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27E78D87-1AD2-4B27-84DA-E1B076125A26}"/>
              </a:ext>
            </a:extLst>
          </p:cNvPr>
          <p:cNvGrpSpPr/>
          <p:nvPr/>
        </p:nvGrpSpPr>
        <p:grpSpPr>
          <a:xfrm>
            <a:off x="5229144" y="2703621"/>
            <a:ext cx="829128" cy="554784"/>
            <a:chOff x="3252499" y="3726777"/>
            <a:chExt cx="829128" cy="554784"/>
          </a:xfrm>
        </p:grpSpPr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B6CA6E75-9B4A-4555-B385-0A9A7BD1F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49A17721-FDD5-4536-B56E-7450FF9BEB15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A7ED8DC7-1A69-422D-9AF3-6577DE7F5711}"/>
              </a:ext>
            </a:extLst>
          </p:cNvPr>
          <p:cNvGrpSpPr/>
          <p:nvPr/>
        </p:nvGrpSpPr>
        <p:grpSpPr>
          <a:xfrm>
            <a:off x="8093663" y="2697524"/>
            <a:ext cx="823031" cy="560881"/>
            <a:chOff x="4509156" y="3827107"/>
            <a:chExt cx="823031" cy="560881"/>
          </a:xfrm>
        </p:grpSpPr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CDBC474A-F2F8-456F-A190-62BF46A2B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B3CF8BB6-CD42-46DF-84DE-603F84A17433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D0FCD858-CD2B-40A6-A8EA-B545A039CA01}"/>
              </a:ext>
            </a:extLst>
          </p:cNvPr>
          <p:cNvGrpSpPr/>
          <p:nvPr/>
        </p:nvGrpSpPr>
        <p:grpSpPr>
          <a:xfrm>
            <a:off x="2342131" y="2703621"/>
            <a:ext cx="829128" cy="554784"/>
            <a:chOff x="5608011" y="3899924"/>
            <a:chExt cx="829128" cy="554784"/>
          </a:xfrm>
        </p:grpSpPr>
        <p:pic>
          <p:nvPicPr>
            <p:cNvPr id="130" name="Grafik 129">
              <a:extLst>
                <a:ext uri="{FF2B5EF4-FFF2-40B4-BE49-F238E27FC236}">
                  <a16:creationId xmlns:a16="http://schemas.microsoft.com/office/drawing/2014/main" id="{F2AA92B7-2855-4422-BDAF-D2511E408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31" name="L-Form 130">
              <a:extLst>
                <a:ext uri="{FF2B5EF4-FFF2-40B4-BE49-F238E27FC236}">
                  <a16:creationId xmlns:a16="http://schemas.microsoft.com/office/drawing/2014/main" id="{84372D3E-0CEB-457B-B7E9-767852F91236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7A5FCE9C-35DF-4FE7-B46D-B5EC1350ED31}"/>
              </a:ext>
            </a:extLst>
          </p:cNvPr>
          <p:cNvGrpSpPr/>
          <p:nvPr/>
        </p:nvGrpSpPr>
        <p:grpSpPr>
          <a:xfrm>
            <a:off x="933709" y="4095214"/>
            <a:ext cx="829128" cy="560881"/>
            <a:chOff x="6627934" y="3947094"/>
            <a:chExt cx="829128" cy="560881"/>
          </a:xfrm>
        </p:grpSpPr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3439BAD0-D0BC-4D8C-BBF5-D44DBDB4F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35" name="L-Form 134">
              <a:extLst>
                <a:ext uri="{FF2B5EF4-FFF2-40B4-BE49-F238E27FC236}">
                  <a16:creationId xmlns:a16="http://schemas.microsoft.com/office/drawing/2014/main" id="{E1DF7D7F-79E1-4B90-B5C1-4079547AF551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AFAA6098-4E56-449E-B8CC-976BD8CB7A08}"/>
              </a:ext>
            </a:extLst>
          </p:cNvPr>
          <p:cNvGrpSpPr/>
          <p:nvPr/>
        </p:nvGrpSpPr>
        <p:grpSpPr>
          <a:xfrm>
            <a:off x="3793280" y="4095214"/>
            <a:ext cx="829128" cy="560881"/>
            <a:chOff x="2043810" y="3694293"/>
            <a:chExt cx="829128" cy="560881"/>
          </a:xfrm>
        </p:grpSpPr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DABA422A-AD08-4B28-AE19-D3184B60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B01DE76F-B430-467B-AFB9-78BD9E85857B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E22832D5-EC4D-4761-974B-C5BCE9B907D6}"/>
              </a:ext>
            </a:extLst>
          </p:cNvPr>
          <p:cNvGrpSpPr/>
          <p:nvPr/>
        </p:nvGrpSpPr>
        <p:grpSpPr>
          <a:xfrm>
            <a:off x="2355764" y="4095214"/>
            <a:ext cx="829128" cy="554784"/>
            <a:chOff x="3252499" y="3726777"/>
            <a:chExt cx="829128" cy="554784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627B32CE-4491-42B6-829E-9DA654EFE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C38A04DF-4987-47A1-B374-D206F803B0BE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CBFB327F-2F1D-430B-B5C8-48DEF2F6F7C9}"/>
              </a:ext>
            </a:extLst>
          </p:cNvPr>
          <p:cNvGrpSpPr/>
          <p:nvPr/>
        </p:nvGrpSpPr>
        <p:grpSpPr>
          <a:xfrm>
            <a:off x="6651417" y="4095214"/>
            <a:ext cx="823031" cy="560881"/>
            <a:chOff x="4509156" y="3827107"/>
            <a:chExt cx="823031" cy="560881"/>
          </a:xfrm>
        </p:grpSpPr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6654831A-77FE-43E3-8961-7528A7D4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9D18BF9-CC16-4F7C-88CA-ADD6400FD9AC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830C870-07E2-4A35-B556-94B15C9C66CE}"/>
              </a:ext>
            </a:extLst>
          </p:cNvPr>
          <p:cNvGrpSpPr/>
          <p:nvPr/>
        </p:nvGrpSpPr>
        <p:grpSpPr>
          <a:xfrm>
            <a:off x="5222595" y="4095214"/>
            <a:ext cx="829128" cy="554784"/>
            <a:chOff x="5608011" y="3899924"/>
            <a:chExt cx="829128" cy="554784"/>
          </a:xfrm>
        </p:grpSpPr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A683DBF3-7512-4921-AF7F-514739D1D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7" name="L-Form 146">
              <a:extLst>
                <a:ext uri="{FF2B5EF4-FFF2-40B4-BE49-F238E27FC236}">
                  <a16:creationId xmlns:a16="http://schemas.microsoft.com/office/drawing/2014/main" id="{795333D6-522A-4EB2-9144-7119BA165E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1101714"/>
            <a:ext cx="8428720" cy="4995764"/>
          </a:xfrm>
          <a:prstGeom prst="corner">
            <a:avLst>
              <a:gd name="adj1" fmla="val 76256"/>
              <a:gd name="adj2" fmla="val 5192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5705104-4A1A-4D10-A96B-3051ECBA112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7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2621725" y="382710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4" name="Grafik 4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51D0A0A-F656-493A-AEF6-77FD4FA2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359" y="5277002"/>
            <a:ext cx="731583" cy="731583"/>
          </a:xfrm>
          <a:prstGeom prst="rect">
            <a:avLst/>
          </a:prstGeom>
        </p:spPr>
      </p:pic>
      <p:pic>
        <p:nvPicPr>
          <p:cNvPr id="46" name="Grafik 4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0FF8B59-6D5D-4D1F-82BB-A68F528F9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59" y="4368474"/>
            <a:ext cx="731583" cy="737680"/>
          </a:xfrm>
          <a:prstGeom prst="rect">
            <a:avLst/>
          </a:prstGeom>
        </p:spPr>
      </p:pic>
      <p:pic>
        <p:nvPicPr>
          <p:cNvPr id="48" name="Grafik 4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6F29F2-2744-4534-970A-025C09E30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7310" y="3459948"/>
            <a:ext cx="737680" cy="737680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EC2EA0-0F63-4934-A1AF-D0E9CECC6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359" y="2551422"/>
            <a:ext cx="731583" cy="737680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23FD6E1-FDFA-44A0-98B4-BC46695D8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359" y="1648993"/>
            <a:ext cx="731583" cy="731583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35605FC-BCBE-4486-A52C-56A658E3A1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359" y="673405"/>
            <a:ext cx="731583" cy="8047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DAA6CD3-52EE-437E-8B7D-E159670CD9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280" y="1239026"/>
            <a:ext cx="829128" cy="554784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7A4E09B-5CF4-4BFB-BE60-F699B140C9E8}"/>
              </a:ext>
            </a:extLst>
          </p:cNvPr>
          <p:cNvGrpSpPr/>
          <p:nvPr/>
        </p:nvGrpSpPr>
        <p:grpSpPr>
          <a:xfrm>
            <a:off x="8084275" y="1239026"/>
            <a:ext cx="829128" cy="560881"/>
            <a:chOff x="6627934" y="3947094"/>
            <a:chExt cx="829128" cy="560881"/>
          </a:xfrm>
        </p:grpSpPr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1E486DD7-D800-4913-ADB2-3C7FC0B0A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97" name="L-Form 96">
              <a:extLst>
                <a:ext uri="{FF2B5EF4-FFF2-40B4-BE49-F238E27FC236}">
                  <a16:creationId xmlns:a16="http://schemas.microsoft.com/office/drawing/2014/main" id="{10E77D5D-582A-4B79-994A-CB2FF48B1D3F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60" name="Grafik 59">
            <a:extLst>
              <a:ext uri="{FF2B5EF4-FFF2-40B4-BE49-F238E27FC236}">
                <a16:creationId xmlns:a16="http://schemas.microsoft.com/office/drawing/2014/main" id="{71FB0676-7B6C-4B52-BA21-07AA3C5FD9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0916" y="1239026"/>
            <a:ext cx="829128" cy="560881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8527E02-0695-47D2-B044-2851213FEB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552" y="1239026"/>
            <a:ext cx="829128" cy="5547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689023-04AA-4AA6-9B17-AB354904D3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5644" y="1239026"/>
            <a:ext cx="823031" cy="560881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65F1A6E-B019-4354-81AE-BC9B5B30CDFF}"/>
              </a:ext>
            </a:extLst>
          </p:cNvPr>
          <p:cNvGrpSpPr/>
          <p:nvPr/>
        </p:nvGrpSpPr>
        <p:grpSpPr>
          <a:xfrm>
            <a:off x="6651911" y="1239026"/>
            <a:ext cx="829128" cy="554784"/>
            <a:chOff x="5608011" y="3899924"/>
            <a:chExt cx="829128" cy="554784"/>
          </a:xfrm>
        </p:grpSpPr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E47B6314-5221-42A5-A2A2-07434B037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" name="L-Form 13">
              <a:extLst>
                <a:ext uri="{FF2B5EF4-FFF2-40B4-BE49-F238E27FC236}">
                  <a16:creationId xmlns:a16="http://schemas.microsoft.com/office/drawing/2014/main" id="{2F43D8B4-793F-44AE-B7F0-318BA1A3DD47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11" name="Grafik 110">
            <a:extLst>
              <a:ext uri="{FF2B5EF4-FFF2-40B4-BE49-F238E27FC236}">
                <a16:creationId xmlns:a16="http://schemas.microsoft.com/office/drawing/2014/main" id="{6526B7E1-2A1B-497E-96D7-40D05A37C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837" y="2703621"/>
            <a:ext cx="829128" cy="554784"/>
          </a:xfrm>
          <a:prstGeom prst="rect">
            <a:avLst/>
          </a:prstGeom>
        </p:spPr>
      </p:pic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BAD21714-53BB-4CAC-AF62-EDF25AFCF812}"/>
              </a:ext>
            </a:extLst>
          </p:cNvPr>
          <p:cNvGrpSpPr/>
          <p:nvPr/>
        </p:nvGrpSpPr>
        <p:grpSpPr>
          <a:xfrm>
            <a:off x="3793280" y="2697524"/>
            <a:ext cx="829128" cy="560881"/>
            <a:chOff x="6627934" y="3947094"/>
            <a:chExt cx="829128" cy="560881"/>
          </a:xfrm>
        </p:grpSpPr>
        <p:pic>
          <p:nvPicPr>
            <p:cNvPr id="113" name="Grafik 112">
              <a:extLst>
                <a:ext uri="{FF2B5EF4-FFF2-40B4-BE49-F238E27FC236}">
                  <a16:creationId xmlns:a16="http://schemas.microsoft.com/office/drawing/2014/main" id="{47C146C6-3D0B-4C87-8448-07765D0F9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14" name="L-Form 113">
              <a:extLst>
                <a:ext uri="{FF2B5EF4-FFF2-40B4-BE49-F238E27FC236}">
                  <a16:creationId xmlns:a16="http://schemas.microsoft.com/office/drawing/2014/main" id="{193248BF-B72D-47E3-8345-BC685EB0FB47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330EA79A-5D1F-4215-9C27-831845E15EBB}"/>
              </a:ext>
            </a:extLst>
          </p:cNvPr>
          <p:cNvGrpSpPr/>
          <p:nvPr/>
        </p:nvGrpSpPr>
        <p:grpSpPr>
          <a:xfrm>
            <a:off x="6658431" y="2697524"/>
            <a:ext cx="829128" cy="560881"/>
            <a:chOff x="2043810" y="3694293"/>
            <a:chExt cx="829128" cy="560881"/>
          </a:xfrm>
        </p:grpSpPr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60FBCB56-06E1-4324-8F09-58FDFAE94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D0FD984D-7153-400E-AB9D-3EBC6FD5D69E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27E78D87-1AD2-4B27-84DA-E1B076125A26}"/>
              </a:ext>
            </a:extLst>
          </p:cNvPr>
          <p:cNvGrpSpPr/>
          <p:nvPr/>
        </p:nvGrpSpPr>
        <p:grpSpPr>
          <a:xfrm>
            <a:off x="5229144" y="2703621"/>
            <a:ext cx="829128" cy="554784"/>
            <a:chOff x="3252499" y="3726777"/>
            <a:chExt cx="829128" cy="554784"/>
          </a:xfrm>
        </p:grpSpPr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B6CA6E75-9B4A-4555-B385-0A9A7BD1F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49A17721-FDD5-4536-B56E-7450FF9BEB15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A7ED8DC7-1A69-422D-9AF3-6577DE7F5711}"/>
              </a:ext>
            </a:extLst>
          </p:cNvPr>
          <p:cNvGrpSpPr/>
          <p:nvPr/>
        </p:nvGrpSpPr>
        <p:grpSpPr>
          <a:xfrm>
            <a:off x="8093663" y="2697524"/>
            <a:ext cx="823031" cy="560881"/>
            <a:chOff x="4509156" y="3827107"/>
            <a:chExt cx="823031" cy="560881"/>
          </a:xfrm>
        </p:grpSpPr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CDBC474A-F2F8-456F-A190-62BF46A2B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B3CF8BB6-CD42-46DF-84DE-603F84A17433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D0FCD858-CD2B-40A6-A8EA-B545A039CA01}"/>
              </a:ext>
            </a:extLst>
          </p:cNvPr>
          <p:cNvGrpSpPr/>
          <p:nvPr/>
        </p:nvGrpSpPr>
        <p:grpSpPr>
          <a:xfrm>
            <a:off x="2342131" y="2703621"/>
            <a:ext cx="829128" cy="554784"/>
            <a:chOff x="5608011" y="3899924"/>
            <a:chExt cx="829128" cy="554784"/>
          </a:xfrm>
        </p:grpSpPr>
        <p:pic>
          <p:nvPicPr>
            <p:cNvPr id="130" name="Grafik 129">
              <a:extLst>
                <a:ext uri="{FF2B5EF4-FFF2-40B4-BE49-F238E27FC236}">
                  <a16:creationId xmlns:a16="http://schemas.microsoft.com/office/drawing/2014/main" id="{F2AA92B7-2855-4422-BDAF-D2511E408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31" name="L-Form 130">
              <a:extLst>
                <a:ext uri="{FF2B5EF4-FFF2-40B4-BE49-F238E27FC236}">
                  <a16:creationId xmlns:a16="http://schemas.microsoft.com/office/drawing/2014/main" id="{84372D3E-0CEB-457B-B7E9-767852F91236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32" name="Grafik 131">
            <a:extLst>
              <a:ext uri="{FF2B5EF4-FFF2-40B4-BE49-F238E27FC236}">
                <a16:creationId xmlns:a16="http://schemas.microsoft.com/office/drawing/2014/main" id="{1295445B-B3CE-4495-A761-B100AD37D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040" y="4085929"/>
            <a:ext cx="829128" cy="554784"/>
          </a:xfrm>
          <a:prstGeom prst="rect">
            <a:avLst/>
          </a:prstGeom>
        </p:spPr>
      </p:pic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7A5FCE9C-35DF-4FE7-B46D-B5EC1350ED31}"/>
              </a:ext>
            </a:extLst>
          </p:cNvPr>
          <p:cNvGrpSpPr/>
          <p:nvPr/>
        </p:nvGrpSpPr>
        <p:grpSpPr>
          <a:xfrm>
            <a:off x="933709" y="4095214"/>
            <a:ext cx="829128" cy="560881"/>
            <a:chOff x="6627934" y="3947094"/>
            <a:chExt cx="829128" cy="560881"/>
          </a:xfrm>
        </p:grpSpPr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3439BAD0-D0BC-4D8C-BBF5-D44DBDB4F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35" name="L-Form 134">
              <a:extLst>
                <a:ext uri="{FF2B5EF4-FFF2-40B4-BE49-F238E27FC236}">
                  <a16:creationId xmlns:a16="http://schemas.microsoft.com/office/drawing/2014/main" id="{E1DF7D7F-79E1-4B90-B5C1-4079547AF551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AFAA6098-4E56-449E-B8CC-976BD8CB7A08}"/>
              </a:ext>
            </a:extLst>
          </p:cNvPr>
          <p:cNvGrpSpPr/>
          <p:nvPr/>
        </p:nvGrpSpPr>
        <p:grpSpPr>
          <a:xfrm>
            <a:off x="3793280" y="4095214"/>
            <a:ext cx="829128" cy="560881"/>
            <a:chOff x="2043810" y="3694293"/>
            <a:chExt cx="829128" cy="560881"/>
          </a:xfrm>
        </p:grpSpPr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DABA422A-AD08-4B28-AE19-D3184B60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B01DE76F-B430-467B-AFB9-78BD9E85857B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E22832D5-EC4D-4761-974B-C5BCE9B907D6}"/>
              </a:ext>
            </a:extLst>
          </p:cNvPr>
          <p:cNvGrpSpPr/>
          <p:nvPr/>
        </p:nvGrpSpPr>
        <p:grpSpPr>
          <a:xfrm>
            <a:off x="2355764" y="4095214"/>
            <a:ext cx="829128" cy="554784"/>
            <a:chOff x="3252499" y="3726777"/>
            <a:chExt cx="829128" cy="554784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627B32CE-4491-42B6-829E-9DA654EFE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C38A04DF-4987-47A1-B374-D206F803B0BE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CBFB327F-2F1D-430B-B5C8-48DEF2F6F7C9}"/>
              </a:ext>
            </a:extLst>
          </p:cNvPr>
          <p:cNvGrpSpPr/>
          <p:nvPr/>
        </p:nvGrpSpPr>
        <p:grpSpPr>
          <a:xfrm>
            <a:off x="6651417" y="4095214"/>
            <a:ext cx="823031" cy="560881"/>
            <a:chOff x="4509156" y="3827107"/>
            <a:chExt cx="823031" cy="560881"/>
          </a:xfrm>
        </p:grpSpPr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6654831A-77FE-43E3-8961-7528A7D4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9D18BF9-CC16-4F7C-88CA-ADD6400FD9AC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830C870-07E2-4A35-B556-94B15C9C66CE}"/>
              </a:ext>
            </a:extLst>
          </p:cNvPr>
          <p:cNvGrpSpPr/>
          <p:nvPr/>
        </p:nvGrpSpPr>
        <p:grpSpPr>
          <a:xfrm>
            <a:off x="5222595" y="4095214"/>
            <a:ext cx="829128" cy="554784"/>
            <a:chOff x="5608011" y="3899924"/>
            <a:chExt cx="829128" cy="554784"/>
          </a:xfrm>
        </p:grpSpPr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A683DBF3-7512-4921-AF7F-514739D1D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47" name="L-Form 146">
              <a:extLst>
                <a:ext uri="{FF2B5EF4-FFF2-40B4-BE49-F238E27FC236}">
                  <a16:creationId xmlns:a16="http://schemas.microsoft.com/office/drawing/2014/main" id="{795333D6-522A-4EB2-9144-7119BA165E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48" name="Grafik 147">
            <a:extLst>
              <a:ext uri="{FF2B5EF4-FFF2-40B4-BE49-F238E27FC236}">
                <a16:creationId xmlns:a16="http://schemas.microsoft.com/office/drawing/2014/main" id="{BD37D9AE-5EE6-4A88-9992-3C15BC68BA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2668" y="5517777"/>
            <a:ext cx="829128" cy="554784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007123CD-F708-4C9E-A251-8F66BAFB8C35}"/>
              </a:ext>
            </a:extLst>
          </p:cNvPr>
          <p:cNvGrpSpPr/>
          <p:nvPr/>
        </p:nvGrpSpPr>
        <p:grpSpPr>
          <a:xfrm>
            <a:off x="5217978" y="5517777"/>
            <a:ext cx="829128" cy="560881"/>
            <a:chOff x="6627934" y="3947094"/>
            <a:chExt cx="829128" cy="560881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6571FB69-B550-40BB-B464-448DAEA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7934" y="3947094"/>
              <a:ext cx="829128" cy="560881"/>
            </a:xfrm>
            <a:prstGeom prst="rect">
              <a:avLst/>
            </a:prstGeom>
          </p:spPr>
        </p:pic>
        <p:sp>
          <p:nvSpPr>
            <p:cNvPr id="151" name="L-Form 150">
              <a:extLst>
                <a:ext uri="{FF2B5EF4-FFF2-40B4-BE49-F238E27FC236}">
                  <a16:creationId xmlns:a16="http://schemas.microsoft.com/office/drawing/2014/main" id="{EFAF2C09-8B72-4AA9-8F2B-F7595F60E1F2}"/>
                </a:ext>
              </a:extLst>
            </p:cNvPr>
            <p:cNvSpPr/>
            <p:nvPr/>
          </p:nvSpPr>
          <p:spPr>
            <a:xfrm flipV="1">
              <a:off x="6637322" y="3961465"/>
              <a:ext cx="805351" cy="540000"/>
            </a:xfrm>
            <a:prstGeom prst="corner">
              <a:avLst>
                <a:gd name="adj1" fmla="val 50000"/>
                <a:gd name="adj2" fmla="val 99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21600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9E1CD3E-3F74-4EF1-AD4E-0B6FFA7C0F3B}"/>
              </a:ext>
            </a:extLst>
          </p:cNvPr>
          <p:cNvGrpSpPr/>
          <p:nvPr/>
        </p:nvGrpSpPr>
        <p:grpSpPr>
          <a:xfrm>
            <a:off x="942247" y="5517777"/>
            <a:ext cx="829128" cy="560881"/>
            <a:chOff x="2043810" y="3694293"/>
            <a:chExt cx="829128" cy="560881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EBD818CD-1357-47AC-B62C-CED788C7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3810" y="3694293"/>
              <a:ext cx="829128" cy="560881"/>
            </a:xfrm>
            <a:prstGeom prst="rect">
              <a:avLst/>
            </a:prstGeom>
          </p:spPr>
        </p:pic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0AB3116-0D28-4A51-BFBD-C90E8F11EC7F}"/>
                </a:ext>
              </a:extLst>
            </p:cNvPr>
            <p:cNvSpPr/>
            <p:nvPr/>
          </p:nvSpPr>
          <p:spPr>
            <a:xfrm>
              <a:off x="2608263" y="3700390"/>
              <a:ext cx="255981" cy="2916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AECE46E-555B-4710-920B-536EBF425069}"/>
              </a:ext>
            </a:extLst>
          </p:cNvPr>
          <p:cNvGrpSpPr/>
          <p:nvPr/>
        </p:nvGrpSpPr>
        <p:grpSpPr>
          <a:xfrm>
            <a:off x="6651911" y="5517777"/>
            <a:ext cx="829128" cy="554784"/>
            <a:chOff x="3252499" y="3726777"/>
            <a:chExt cx="829128" cy="554784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2003F1F8-B7C8-449C-9B1F-09EB46AD1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2499" y="3726777"/>
              <a:ext cx="829128" cy="554784"/>
            </a:xfrm>
            <a:prstGeom prst="rect">
              <a:avLst/>
            </a:prstGeom>
          </p:spPr>
        </p:pic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7FC6CCA-A5B3-4091-A513-5091C889B988}"/>
                </a:ext>
              </a:extLst>
            </p:cNvPr>
            <p:cNvSpPr/>
            <p:nvPr/>
          </p:nvSpPr>
          <p:spPr>
            <a:xfrm>
              <a:off x="3252499" y="3726777"/>
              <a:ext cx="266432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49ACA47-A36A-4C3F-BA13-E9A5D6C52217}"/>
              </a:ext>
            </a:extLst>
          </p:cNvPr>
          <p:cNvGrpSpPr/>
          <p:nvPr/>
        </p:nvGrpSpPr>
        <p:grpSpPr>
          <a:xfrm>
            <a:off x="2367013" y="5517777"/>
            <a:ext cx="823031" cy="560881"/>
            <a:chOff x="4509156" y="3827107"/>
            <a:chExt cx="823031" cy="560881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F55A29B3-DA45-4C5A-B5C1-02776609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156" y="3827107"/>
              <a:ext cx="823031" cy="560881"/>
            </a:xfrm>
            <a:prstGeom prst="rect">
              <a:avLst/>
            </a:prstGeom>
          </p:spPr>
        </p:pic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BB4F5392-9DA7-476D-885B-2EF503922C35}"/>
                </a:ext>
              </a:extLst>
            </p:cNvPr>
            <p:cNvSpPr/>
            <p:nvPr/>
          </p:nvSpPr>
          <p:spPr>
            <a:xfrm>
              <a:off x="4803157" y="3830155"/>
              <a:ext cx="529030" cy="554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663CE63-0680-47DB-84BA-3CDFCA4A02E8}"/>
              </a:ext>
            </a:extLst>
          </p:cNvPr>
          <p:cNvGrpSpPr/>
          <p:nvPr/>
        </p:nvGrpSpPr>
        <p:grpSpPr>
          <a:xfrm>
            <a:off x="8075040" y="5517777"/>
            <a:ext cx="829128" cy="554784"/>
            <a:chOff x="5608011" y="3899924"/>
            <a:chExt cx="829128" cy="554784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A0AC3D81-681B-4EF4-A1DC-95AA0CDB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011" y="3899924"/>
              <a:ext cx="829128" cy="554784"/>
            </a:xfrm>
            <a:prstGeom prst="rect">
              <a:avLst/>
            </a:prstGeom>
          </p:spPr>
        </p:pic>
        <p:sp>
          <p:nvSpPr>
            <p:cNvPr id="163" name="L-Form 162">
              <a:extLst>
                <a:ext uri="{FF2B5EF4-FFF2-40B4-BE49-F238E27FC236}">
                  <a16:creationId xmlns:a16="http://schemas.microsoft.com/office/drawing/2014/main" id="{6EB158E1-2FE8-4556-97D8-2A7D210B56FE}"/>
                </a:ext>
              </a:extLst>
            </p:cNvPr>
            <p:cNvSpPr/>
            <p:nvPr/>
          </p:nvSpPr>
          <p:spPr>
            <a:xfrm>
              <a:off x="5614531" y="3899924"/>
              <a:ext cx="576720" cy="554784"/>
            </a:xfrm>
            <a:prstGeom prst="corner">
              <a:avLst>
                <a:gd name="adj1" fmla="val 46566"/>
                <a:gd name="adj2" fmla="val 938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7010" y="1101714"/>
            <a:ext cx="8428720" cy="5067858"/>
          </a:xfrm>
          <a:prstGeom prst="corner">
            <a:avLst>
              <a:gd name="adj1" fmla="val 76256"/>
              <a:gd name="adj2" fmla="val 4797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26E4D-ACB6-440A-9D18-F3495A100B89}"/>
              </a:ext>
            </a:extLst>
          </p:cNvPr>
          <p:cNvSpPr txBox="1"/>
          <p:nvPr/>
        </p:nvSpPr>
        <p:spPr>
          <a:xfrm>
            <a:off x="5715865" y="1591368"/>
            <a:ext cx="648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AA97F66-6F87-40BA-9724-9AD05EB3A3C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6432" y="153592"/>
            <a:ext cx="22191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7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24</Words>
  <Application>Microsoft Office PowerPoint</Application>
  <PresentationFormat>Breitbild</PresentationFormat>
  <Paragraphs>24</Paragraphs>
  <Slides>66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66</vt:i4>
      </vt:variant>
    </vt:vector>
  </HeadingPairs>
  <TitlesOfParts>
    <vt:vector size="71" baseType="lpstr">
      <vt:lpstr>Arial</vt:lpstr>
      <vt:lpstr>Myfont9</vt:lpstr>
      <vt:lpstr>Trebuchet MS</vt:lpstr>
      <vt:lpstr>Wingdings 3</vt:lpstr>
      <vt:lpstr>Facette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Jäger Dietmar</dc:creator>
  <cp:lastModifiedBy>Jäger Dietmar</cp:lastModifiedBy>
  <cp:revision>67</cp:revision>
  <dcterms:created xsi:type="dcterms:W3CDTF">2020-11-04T19:39:59Z</dcterms:created>
  <dcterms:modified xsi:type="dcterms:W3CDTF">2020-11-13T10:51:17Z</dcterms:modified>
</cp:coreProperties>
</file>