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9" r:id="rId2"/>
    <p:sldId id="359" r:id="rId3"/>
    <p:sldId id="410" r:id="rId4"/>
    <p:sldId id="362" r:id="rId5"/>
    <p:sldId id="363" r:id="rId6"/>
    <p:sldId id="361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4" r:id="rId36"/>
    <p:sldId id="395" r:id="rId37"/>
    <p:sldId id="256" r:id="rId38"/>
    <p:sldId id="398" r:id="rId39"/>
    <p:sldId id="399" r:id="rId40"/>
    <p:sldId id="397" r:id="rId41"/>
    <p:sldId id="396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CC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E0F19-F359-45C9-A6C3-93DD4DCD5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54E5C5-0961-4DCA-A348-0323FB43F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89D96B-1B36-4F16-BEA0-3F0B59AF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D0C05F-00FD-4146-AC1A-22AE3866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2CC36E-E012-4527-97D4-E850263C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485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6EDD8-4E28-471C-A3F2-2C1A77CB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AC1F9A-898A-4AC1-B866-DD102D162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2FB1A4-D077-4E31-BF22-854370D4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4715EF-9156-43A7-971D-A435C3F6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77BA8E-CA39-4E4E-9B4B-342CC04B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71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3637585-1F46-4F42-ACAC-457A9E6B8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0A7CAE-42E2-4DA4-9B40-F21ABE002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DBFF1A-44BE-48DB-99D7-01D5330C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BFC7F4-7EAC-4ED4-B257-6F0A07A9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7E3781-CB63-4C89-B662-ADB3C6BC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046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EBE5B-0115-46A1-8341-B3031E30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830380-86D2-4846-AFDE-B1F6AE123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155DF4-936E-4BB3-870A-AA079D2E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CA02EA-A0FA-46EA-BC29-AF03A231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A3C206-7282-40ED-BD12-3E3C3023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017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BC381-8C43-420F-ACA1-CD10D5A8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A13F0F-8AEB-4DCE-BE4C-4FDD873D9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6B61B9-6EB5-44E5-9185-0890B1CC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0E12D8-3ECE-4B27-A6A1-D2790D22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C282D6-8CF8-44B9-9941-680F610F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1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25080-FC05-40E3-B255-362DCD9E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450ED6-FD36-4EB9-BE8A-237C0B6D5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11082D-41F4-4F46-A620-EF4838DF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CCBEAC-A25A-41FD-B8C0-676C88EE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3AA4F4-5C88-4156-872D-706BD8F9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5B1C2D-F050-475A-AEC2-906038C3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389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27834-8175-4254-98E8-86F0089C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A1DCB9-DC84-4465-A510-78BA2017E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37C44-ED55-475A-AAEE-22B8DBE4F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75891-B796-4B0F-BAA5-DC46DBCE5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B1BA7B-07BE-42C4-8410-0EC5A816C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C049B60-1DE3-4C74-B109-3C3664EF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BD4E371-4F9C-4BE3-A8A2-6D345723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35CB978-FAC3-4253-803E-720428AA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298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FD37E-FD02-483C-81DD-5F759BEF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CDEBBD-A2D0-4B7E-B3E4-A7FBCDD4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9F987C-7A73-40CD-9AE1-22993972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59C60A-B046-4009-854D-3694E4AA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790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659314-691C-4969-9292-7DFA911C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4E157C-32C3-4B26-B163-596CAE51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36DFE2-88AF-4D9B-AC4D-B10EC1B9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819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3407B-CE54-4877-B6EB-E4838D9C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789F9B-DDC1-463B-A45B-F2E483E11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65250F-2E78-4017-A299-C2F71F9B4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D7C259-354A-4F3F-85A8-BEEEC5C0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69D350-705F-4DAB-9BE9-4F5DE4B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A9EE7D-F29C-4B99-97F4-1FC31A39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892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9308B-5C6A-49E0-A3D6-B38D3070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72A5922-B977-4E0E-80AE-3F759B9C2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59F488-C405-4510-B41E-D893D45A1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95A401-BB41-4B9F-90BA-4CC5BC7A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C515F7-5019-42CF-8400-193706BE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D3F8B3-130A-4516-83D7-4B9B25D8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53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03D182-34B8-4726-9E24-15C06A33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2C60B2-6B2F-492A-9F2B-B717AF29C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9080C5-2859-47CE-B67A-2472EAE5A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489D-82BE-4BE2-8D17-ECF89DADA092}" type="datetimeFigureOut">
              <a:rPr lang="de-AT" smtClean="0"/>
              <a:t>07.02.2021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42837C-946D-45FF-9CBA-625E19D79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48B912-FA48-4EB6-99A5-743221485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ADD94-819A-4C13-BFB6-7D6E5DF4D4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98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2.png"/><Relationship Id="rId17" Type="http://schemas.openxmlformats.org/officeDocument/2006/relationships/audio" Target="../media/audio7.wav"/><Relationship Id="rId2" Type="http://schemas.openxmlformats.org/officeDocument/2006/relationships/audio" Target="../media/audio7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8.wav"/><Relationship Id="rId2" Type="http://schemas.openxmlformats.org/officeDocument/2006/relationships/audio" Target="../media/audio8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3.wav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audio" Target="../media/audio6.wav"/><Relationship Id="rId2" Type="http://schemas.openxmlformats.org/officeDocument/2006/relationships/audio" Target="../media/audio6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2.png"/><Relationship Id="rId17" Type="http://schemas.openxmlformats.org/officeDocument/2006/relationships/audio" Target="../media/audio7.wav"/><Relationship Id="rId2" Type="http://schemas.openxmlformats.org/officeDocument/2006/relationships/audio" Target="../media/audio7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8.wav"/><Relationship Id="rId2" Type="http://schemas.openxmlformats.org/officeDocument/2006/relationships/audio" Target="../media/audio8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5.wav"/><Relationship Id="rId2" Type="http://schemas.openxmlformats.org/officeDocument/2006/relationships/audio" Target="../media/audio5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3.wav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8.wav"/><Relationship Id="rId2" Type="http://schemas.openxmlformats.org/officeDocument/2006/relationships/audio" Target="../media/audio8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2.png"/><Relationship Id="rId17" Type="http://schemas.openxmlformats.org/officeDocument/2006/relationships/audio" Target="../media/audio7.wav"/><Relationship Id="rId2" Type="http://schemas.openxmlformats.org/officeDocument/2006/relationships/audio" Target="../media/audio7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audio" Target="../media/audio6.wav"/><Relationship Id="rId2" Type="http://schemas.openxmlformats.org/officeDocument/2006/relationships/audio" Target="../media/audio6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5.wav"/><Relationship Id="rId2" Type="http://schemas.openxmlformats.org/officeDocument/2006/relationships/audio" Target="../media/audio5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9.wav"/><Relationship Id="rId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13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audio" Target="../media/audio10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audio" Target="../media/audio10.wav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audio" Target="../media/audio12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audio" Target="../media/audio12.wav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audio" Target="../media/audio13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audio" Target="../media/audio13.wav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audio" Target="../media/audio14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11.wav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audio" Target="../media/audio14.wav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5.wav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3.wav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5.wav"/><Relationship Id="rId2" Type="http://schemas.openxmlformats.org/officeDocument/2006/relationships/audio" Target="../media/audio5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audio" Target="../media/audio6.wav"/><Relationship Id="rId2" Type="http://schemas.openxmlformats.org/officeDocument/2006/relationships/audio" Target="../media/audio6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3256AF3-CEE6-48D5-8189-031036123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096000" y="-193040"/>
            <a:ext cx="5746565" cy="7244080"/>
          </a:xfrm>
          <a:prstGeom prst="rect">
            <a:avLst/>
          </a:prstGeom>
          <a:effectLst>
            <a:outerShdw blurRad="330200" dist="38100" dir="13500000" sx="102000" sy="102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9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5A7B166-D03A-49BB-877E-ADB0752CA606}"/>
              </a:ext>
            </a:extLst>
          </p:cNvPr>
          <p:cNvGrpSpPr/>
          <p:nvPr/>
        </p:nvGrpSpPr>
        <p:grpSpPr>
          <a:xfrm>
            <a:off x="2338124" y="919131"/>
            <a:ext cx="998492" cy="3507252"/>
            <a:chOff x="3891280" y="1737360"/>
            <a:chExt cx="876744" cy="3350008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97B5A47E-D9DC-481C-AC6A-364DCD2CACB2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7" name="Ellipse 116">
                <a:extLst>
                  <a:ext uri="{FF2B5EF4-FFF2-40B4-BE49-F238E27FC236}">
                    <a16:creationId xmlns:a16="http://schemas.microsoft.com/office/drawing/2014/main" id="{FC63AE1A-37B9-437A-86EF-C5DEFD7FD9A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6DAF60EB-1906-49EE-8605-DF3AEB883F6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lussdiagramm: Manuelle Verarbeitung 118">
                <a:extLst>
                  <a:ext uri="{FF2B5EF4-FFF2-40B4-BE49-F238E27FC236}">
                    <a16:creationId xmlns:a16="http://schemas.microsoft.com/office/drawing/2014/main" id="{E6CAA4DE-921C-4107-B8DE-E630E8F0F82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0E2D8641-3BB9-4290-B719-EB78D2EF16FF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>
              <a:off x="4130040" y="2402839"/>
              <a:ext cx="637984" cy="268452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27256AF-36F2-48E5-8A9E-8FB9EDA073C9}"/>
              </a:ext>
            </a:extLst>
          </p:cNvPr>
          <p:cNvGrpSpPr/>
          <p:nvPr/>
        </p:nvGrpSpPr>
        <p:grpSpPr>
          <a:xfrm>
            <a:off x="3346073" y="2133375"/>
            <a:ext cx="823539" cy="2369035"/>
            <a:chOff x="3645677" y="1737360"/>
            <a:chExt cx="723123" cy="2262822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7E02559F-4356-4472-A741-1D168EEBD1C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F1AAE323-0B85-4DD5-AD3D-F2936A42C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7A5CB165-8B0B-4BFA-95A1-4E6710E5E84D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ussdiagramm: Manuelle Verarbeitung 93">
                <a:extLst>
                  <a:ext uri="{FF2B5EF4-FFF2-40B4-BE49-F238E27FC236}">
                    <a16:creationId xmlns:a16="http://schemas.microsoft.com/office/drawing/2014/main" id="{7F8CFEF2-2F07-48D9-954D-5AA84AB7CF3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1FCF442B-C2C0-4239-949F-1EFB65A57AC2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>
              <a:off x="3645677" y="2402839"/>
              <a:ext cx="484363" cy="1597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5430472-78EA-4427-B2B9-F65E7106D6BD}"/>
              </a:ext>
            </a:extLst>
          </p:cNvPr>
          <p:cNvGrpSpPr/>
          <p:nvPr/>
        </p:nvGrpSpPr>
        <p:grpSpPr>
          <a:xfrm>
            <a:off x="2707704" y="2194771"/>
            <a:ext cx="616284" cy="2293008"/>
            <a:chOff x="3891280" y="1737360"/>
            <a:chExt cx="541139" cy="2190204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52186CC1-EA19-4503-88AA-A187631AE0EA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670F1743-D68D-405F-ABC5-DCEF11E70EE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DE5EE3B4-65A5-460B-A089-C1AD925607B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lussdiagramm: Manuelle Verarbeitung 88">
                <a:extLst>
                  <a:ext uri="{FF2B5EF4-FFF2-40B4-BE49-F238E27FC236}">
                    <a16:creationId xmlns:a16="http://schemas.microsoft.com/office/drawing/2014/main" id="{B77006E8-5D49-4CDD-AEDE-F5E023A87CA7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1BE1C45D-7DB3-4C8E-890E-518F465EED49}"/>
                </a:ext>
              </a:extLst>
            </p:cNvPr>
            <p:cNvCxnSpPr>
              <a:cxnSpLocks/>
              <a:stCxn id="89" idx="0"/>
            </p:cNvCxnSpPr>
            <p:nvPr/>
          </p:nvCxnSpPr>
          <p:spPr>
            <a:xfrm>
              <a:off x="4130040" y="2402839"/>
              <a:ext cx="302379" cy="152472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C142D3B4-E678-45DD-907C-23846E974077}"/>
              </a:ext>
            </a:extLst>
          </p:cNvPr>
          <p:cNvGrpSpPr/>
          <p:nvPr/>
        </p:nvGrpSpPr>
        <p:grpSpPr>
          <a:xfrm>
            <a:off x="2042274" y="2345762"/>
            <a:ext cx="543830" cy="696715"/>
            <a:chOff x="3891280" y="1737360"/>
            <a:chExt cx="477520" cy="665479"/>
          </a:xfrm>
        </p:grpSpPr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4171C7D0-DE5A-4D84-A51F-39B7544CC2F1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62AE7307-EDA4-4053-AD97-8138EC37BE40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lussdiagramm: Manuelle Verarbeitung 83">
              <a:extLst>
                <a:ext uri="{FF2B5EF4-FFF2-40B4-BE49-F238E27FC236}">
                  <a16:creationId xmlns:a16="http://schemas.microsoft.com/office/drawing/2014/main" id="{CA87784D-9346-4BED-A307-9FE5FDE8CA85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63AE9513-0796-4D04-A5C5-D5C8580D94CF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0F5FC7C7-0B57-44B9-85C0-DA6EDC148A0C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4807934E-C439-4C56-AE48-810F0C8A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9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416 L -0.00364 -0.00416 C -0.00299 -0.00902 -0.00247 -0.01388 -0.00182 -0.01875 C -0.00156 -0.02083 -0.00143 -0.02314 -0.00091 -0.025 C -0.00052 -0.02685 0.00026 -0.02824 0.00092 -0.02986 C 0.00157 -0.03426 0.00222 -0.03842 0.00274 -0.04282 C 0.003 -0.04537 0.00326 -0.04814 0.00365 -0.05069 C 0.00378 -0.05231 0.0043 -0.05393 0.00456 -0.05555 C 0.00547 -0.0618 0.00677 -0.07361 0.00717 -0.07801 C 0.00756 -0.08125 0.00782 -0.08449 0.00808 -0.08773 C 0.00873 -0.09305 0.0099 -0.1037 0.0099 -0.1037 C 0.00964 -0.11782 0.00977 -0.13171 0.00899 -0.1456 C 0.00899 -0.1456 0.00677 -0.15763 0.00638 -0.15995 L 0.00365 -0.17453 C 0.00365 -0.17453 0.00183 -0.18402 0.00183 -0.18402 C 0.00118 -0.18564 0.00039 -0.18726 -3.54167E-6 -0.18888 C -0.00078 -0.19213 -0.00052 -0.19606 -0.00182 -0.19861 C -0.00364 -0.20185 -0.00507 -0.20578 -0.00729 -0.2081 C -0.02435 -0.22847 -0.00586 -0.20763 -0.01536 -0.2162 C -0.01627 -0.21713 -0.01705 -0.21851 -0.0181 -0.21944 C -0.01888 -0.22013 -0.01979 -0.22083 -0.02083 -0.22106 C -0.02734 -0.22199 -0.03398 -0.22222 -0.04062 -0.22268 C -0.06744 -0.21921 -0.05703 -0.22129 -0.07226 -0.21782 C -0.08007 -0.20856 -0.07018 -0.21967 -0.07773 -0.21296 C -0.08047 -0.21064 -0.08112 -0.20787 -0.08398 -0.20509 C -0.08489 -0.20416 -0.08593 -0.20416 -0.08672 -0.20347 C -0.08867 -0.20162 -0.09218 -0.19699 -0.09218 -0.19699 C -0.0927 -0.19537 -0.0931 -0.19351 -0.09401 -0.19213 C -0.09557 -0.18958 -0.09935 -0.18564 -0.09935 -0.18564 C -0.10416 -0.17291 -0.09791 -0.18842 -0.1039 -0.17777 C -0.10468 -0.17638 -0.10494 -0.1743 -0.10573 -0.17291 C -0.10742 -0.16944 -0.10937 -0.16643 -0.11119 -0.16319 L -0.1138 -0.15833 C -0.11458 -0.15439 -0.1151 -0.15069 -0.11653 -0.14722 C -0.11992 -0.13888 -0.11875 -0.14606 -0.12109 -0.1375 C -0.12487 -0.1243 -0.11862 -0.14166 -0.12382 -0.12777 C -0.12408 -0.12592 -0.125 -0.11898 -0.12565 -0.11666 C -0.12604 -0.11481 -0.12682 -0.11342 -0.12734 -0.1118 C -0.12773 -0.10856 -0.12825 -0.10555 -0.12825 -0.10208 C -0.12825 -0.09027 -0.12799 -0.0787 -0.12734 -0.06689 C -0.12734 -0.06504 -0.12682 -0.06365 -0.12656 -0.06203 C -0.12382 -0.04513 -0.12812 -0.06898 -0.12382 -0.04606 C -0.12317 -0.04259 -0.12226 -0.03726 -0.12109 -0.03472 C -0.12044 -0.03333 -0.11927 -0.03263 -0.11836 -0.03148 C -0.11718 -0.02986 -0.11614 -0.02777 -0.11471 -0.02662 C -0.11367 -0.02569 -0.11237 -0.02569 -0.11119 -0.025 C -0.11028 -0.02453 -0.10924 -0.0243 -0.10846 -0.02338 C -0.10221 -0.01782 -0.10963 -0.02199 -0.10208 -0.01875 C -0.09505 -0.01041 -0.09869 -0.01342 -0.09127 -0.00902 L -0.08854 -0.0074 C -0.08307 -0.00787 -0.07773 -0.0081 -0.07226 -0.00902 C -0.07109 -0.00926 -0.06979 -0.00972 -0.06862 -0.01064 C -0.0677 -0.01134 -0.06692 -0.01273 -0.06601 -0.01388 C -0.0608 -0.02754 -0.06927 -0.00625 -0.05872 -0.025 L -0.05507 -0.03148 L -0.05325 -0.0412 L -0.05247 -0.04606 C -0.05247 -0.04838 -0.05273 -0.06551 -0.05416 -0.07176 C -0.05468 -0.07338 -0.05547 -0.07476 -0.05599 -0.07638 C -0.05638 -0.07801 -0.05638 -0.08009 -0.0569 -0.08125 C -0.05794 -0.08333 -0.05937 -0.08449 -0.06054 -0.08611 C -0.06145 -0.0875 -0.06237 -0.08912 -0.06328 -0.09097 C -0.06419 -0.09305 -0.0651 -0.09513 -0.06601 -0.09745 C -0.06718 -0.10046 -0.0677 -0.10486 -0.06953 -0.10694 C -0.07135 -0.10926 -0.07343 -0.11064 -0.075 -0.11342 C -0.07591 -0.11504 -0.07656 -0.11713 -0.07773 -0.11828 C -0.07942 -0.1199 -0.08138 -0.12037 -0.08307 -0.12152 C -0.08789 -0.1243 -0.08489 -0.12291 -0.09218 -0.12476 C -0.09791 -0.12407 -0.10364 -0.1243 -0.10937 -0.12314 C -0.11185 -0.12268 -0.11406 -0.12083 -0.11653 -0.1199 L -0.12109 -0.11828 C -0.13047 -0.10717 -0.11588 -0.12407 -0.12734 -0.1118 C -0.12929 -0.10972 -0.13099 -0.10763 -0.13281 -0.10532 C -0.13372 -0.10439 -0.13476 -0.10347 -0.13554 -0.10208 C -0.13906 -0.09606 -0.13724 -0.09861 -0.14101 -0.09421 C -0.14531 -0.0824 -0.13997 -0.09722 -0.14453 -0.08287 C -0.14505 -0.08125 -0.14583 -0.07986 -0.14635 -0.07801 C -0.15013 -0.06481 -0.14388 -0.08217 -0.14908 -0.06851 C -0.14948 -0.06551 -0.15 -0.05879 -0.15091 -0.05555 C -0.15143 -0.05393 -0.15221 -0.05254 -0.15273 -0.05069 C -0.15455 -0.04328 -0.15442 -0.04074 -0.15547 -0.0331 C -0.15573 -0.03101 -0.15599 -0.02893 -0.15625 -0.02662 C -0.15599 -0.01388 -0.15586 -0.00092 -0.15547 0.01181 C -0.1552 0.01667 -0.1552 0.02153 -0.15455 0.02639 C -0.15429 0.02824 -0.15325 0.02963 -0.15273 0.03125 C -0.15234 0.03264 -0.15221 0.03449 -0.15182 0.03588 C -0.1513 0.03774 -0.15052 0.03912 -0.15 0.04074 C -0.14935 0.04283 -0.14882 0.04514 -0.14817 0.04723 C -0.14765 0.04885 -0.14687 0.05047 -0.14635 0.05209 C -0.1457 0.05417 -0.14531 0.05649 -0.14453 0.05834 C -0.14349 0.06181 -0.14192 0.06459 -0.14101 0.06806 C -0.13984 0.07199 -0.13893 0.07593 -0.13737 0.0794 C -0.13645 0.08102 -0.13541 0.08241 -0.13463 0.08426 C -0.13359 0.08612 -0.13294 0.08866 -0.1319 0.09051 C -0.13112 0.09237 -0.13007 0.09375 -0.12916 0.09537 C -0.12851 0.09699 -0.12812 0.09885 -0.12734 0.10024 C -0.12656 0.10186 -0.12539 0.10324 -0.12474 0.1051 C -0.12395 0.10695 -0.12369 0.10949 -0.12291 0.11135 C -0.12213 0.1132 -0.12096 0.11459 -0.12018 0.11621 C -0.11757 0.12176 -0.11888 0.12176 -0.11562 0.12755 C -0.11458 0.1294 -0.11328 0.13079 -0.11198 0.13241 C -0.10325 0.15602 -0.11224 0.13102 -0.10664 0.14838 C -0.10612 0.15 -0.10533 0.15162 -0.10481 0.15324 C -0.10416 0.15533 -0.10364 0.15764 -0.10299 0.15973 C -0.10247 0.16135 -0.10169 0.16274 -0.10117 0.16436 C -0.10078 0.16598 -0.10078 0.16783 -0.10026 0.16922 C -0.09961 0.17107 -0.09843 0.17246 -0.09752 0.17408 C -0.09687 0.1757 -0.09648 0.17755 -0.09583 0.17894 C -0.09492 0.18056 -0.09388 0.18195 -0.0931 0.1838 C -0.09231 0.18519 -0.09192 0.18704 -0.09127 0.18866 C -0.08919 0.19306 -0.08763 0.19468 -0.08489 0.19815 C -0.08307 0.20324 -0.08307 0.20371 -0.08047 0.20787 C -0.07929 0.20949 -0.07786 0.21088 -0.07682 0.21274 C -0.06797 0.22686 -0.07461 0.21852 -0.06862 0.22547 C -0.0638 0.23843 -0.07018 0.22292 -0.06419 0.23357 C -0.06341 0.23496 -0.06315 0.23704 -0.06237 0.23843 C -0.06158 0.23982 -0.06041 0.24028 -0.05963 0.24167 C -0.05078 0.25463 -0.06224 0.23866 -0.05507 0.25116 C -0.05429 0.25255 -0.05325 0.25324 -0.05247 0.2544 C -0.04752 0.26737 -0.0539 0.25186 -0.04791 0.2625 C -0.04713 0.26389 -0.04687 0.26598 -0.04609 0.26737 C -0.04531 0.26875 -0.04414 0.26922 -0.04336 0.27037 C -0.03619 0.28149 -0.04336 0.27292 -0.03619 0.28172 C -0.03437 0.28403 -0.03255 0.28612 -0.03073 0.2882 C -0.02981 0.28912 -0.02903 0.29074 -0.02799 0.29144 C -0.02708 0.2919 -0.02617 0.29237 -0.02526 0.29306 C -0.02278 0.29491 -0.02057 0.29792 -0.0181 0.29931 C -0.01718 0.3 -0.01614 0.30024 -0.01536 0.30093 C -0.01341 0.30278 -0.01172 0.30533 -0.00989 0.30741 C -0.00026 0.31899 -0.01497 0.30093 -0.00455 0.31551 C -0.00286 0.31783 -0.00091 0.31968 0.00092 0.32199 C 0.00183 0.32292 0.00261 0.32454 0.00365 0.325 L 0.00899 0.32824 C 0.01081 0.33056 0.01237 0.3338 0.01446 0.33473 C 0.02578 0.33982 0.01172 0.33334 0.02084 0.33797 C 0.02201 0.33866 0.02331 0.33866 0.02435 0.33959 C 0.02683 0.34144 0.02943 0.34329 0.03164 0.34607 C 0.03256 0.34699 0.03334 0.34838 0.03438 0.34931 C 0.03568 0.35047 0.03946 0.35186 0.04063 0.35232 C 0.0418 0.35371 0.0543 0.3676 0.0569 0.36852 C 0.06055 0.36968 0.06537 0.3713 0.06862 0.37338 C 0.06953 0.37385 0.07045 0.37477 0.07136 0.375 C 0.07618 0.3757 0.08099 0.37593 0.08581 0.37662 C 0.11993 0.37362 0.09271 0.37662 0.11381 0.37338 C 0.14245 0.36899 0.12774 0.37199 0.14362 0.36852 C 0.15378 0.35949 0.14102 0.37014 0.15092 0.36366 C 0.15209 0.36274 0.15326 0.36112 0.15456 0.36042 C 0.1569 0.35903 0.15938 0.35834 0.16172 0.35718 C 0.16289 0.35672 0.1642 0.35649 0.16537 0.35556 C 0.1668 0.35463 0.16836 0.35371 0.16993 0.35232 C 0.17084 0.35162 0.17162 0.35 0.17253 0.34931 C 0.17657 0.34561 0.17448 0.35 0.17891 0.34445 C 0.18633 0.33496 0.17709 0.34352 0.18438 0.33635 C 0.19753 0.32292 0.18047 0.34051 0.19063 0.33149 C 0.19167 0.33056 0.19245 0.3294 0.19336 0.32824 C 0.20118 0.31829 0.19323 0.32778 0.19974 0.32037 C 0.20378 0.30926 0.19857 0.32153 0.20508 0.31227 C 0.20703 0.30949 0.20834 0.3051 0.21055 0.30255 C 0.21146 0.30162 0.21237 0.30047 0.21328 0.29931 C 0.21446 0.29792 0.2155 0.29584 0.2168 0.29468 C 0.21771 0.29375 0.21862 0.29352 0.21953 0.29306 C 0.22136 0.28982 0.22279 0.28588 0.225 0.28334 C 0.22592 0.28218 0.22683 0.28125 0.22774 0.2801 C 0.22865 0.27871 0.22943 0.27686 0.23034 0.27524 C 0.23125 0.27408 0.2323 0.27338 0.23308 0.27199 C 0.23503 0.26899 0.23646 0.26505 0.23855 0.2625 C 0.23946 0.26135 0.24037 0.26065 0.24128 0.25926 C 0.24349 0.25579 0.24584 0.25232 0.24753 0.24792 C 0.24844 0.24584 0.24922 0.24352 0.25026 0.24167 C 0.25105 0.24028 0.25209 0.23959 0.253 0.23843 C 0.25886 0.22963 0.25248 0.23774 0.25847 0.22709 C 0.25912 0.2257 0.26029 0.22524 0.26107 0.22385 C 0.27279 0.20556 0.26146 0.22107 0.27019 0.20949 C 0.27071 0.20787 0.27123 0.20602 0.27201 0.20463 C 0.27279 0.20324 0.27383 0.20255 0.27461 0.20139 C 0.27592 0.19977 0.27722 0.19838 0.27826 0.19653 C 0.27904 0.19514 0.27943 0.19329 0.28008 0.19167 C 0.28217 0.18727 0.28373 0.18565 0.28646 0.18218 C 0.28828 0.17709 0.28828 0.17662 0.29089 0.17246 C 0.29206 0.17084 0.29336 0.16945 0.29453 0.1676 C 0.29558 0.16621 0.29623 0.16436 0.29727 0.16297 C 0.29844 0.16112 0.29961 0.15949 0.30092 0.15811 C 0.3017 0.15695 0.30274 0.15602 0.30352 0.15487 C 0.30456 0.15348 0.30521 0.15139 0.30625 0.15 C 0.30769 0.14815 0.30938 0.14699 0.31081 0.14514 C 0.32006 0.1338 0.31472 0.1375 0.32071 0.13403 C 0.32201 0.13241 0.32305 0.13056 0.32435 0.12917 C 0.32513 0.12824 0.32631 0.12848 0.32709 0.12755 C 0.32956 0.12454 0.33177 0.12084 0.33425 0.11783 L 0.33698 0.11459 C 0.34076 0.10463 0.33659 0.11436 0.34154 0.10672 C 0.34349 0.10371 0.34519 0.10024 0.34701 0.09699 C 0.35482 0.08287 0.34519 0.1007 0.35144 0.08727 C 0.35235 0.08565 0.35339 0.08426 0.35417 0.08264 C 0.35521 0.08056 0.35586 0.07824 0.3569 0.07616 C 0.35769 0.07431 0.35886 0.07315 0.35964 0.0713 C 0.36042 0.06945 0.36068 0.0669 0.36146 0.06482 C 0.36302 0.06042 0.3655 0.05672 0.3668 0.05209 C 0.37227 0.03264 0.36537 0.05672 0.37045 0.04074 C 0.378 0.01737 0.3681 0.04746 0.37318 0.02963 C 0.3737 0.02778 0.37435 0.02639 0.375 0.02477 C 0.37618 0.00324 0.37644 0.00787 0.375 -0.01875 C 0.37487 -0.0199 0.37357 -0.02824 0.37318 -0.02986 C 0.37266 -0.03171 0.37188 -0.0331 0.37136 -0.03472 C 0.3698 -0.04004 0.3711 -0.04027 0.36862 -0.04606 C 0.36706 -0.04953 0.36498 -0.05231 0.36315 -0.05555 C 0.36237 -0.05717 0.36159 -0.05949 0.36055 -0.06041 L 0.3569 -0.06365 C 0.35352 -0.07245 0.35703 -0.06551 0.35235 -0.07013 C 0.35052 -0.07199 0.34883 -0.07476 0.34701 -0.07638 C 0.34571 -0.07754 0.34453 -0.0787 0.34336 -0.07963 C 0.34245 -0.08032 0.34154 -0.08055 0.34063 -0.08125 C 0.33972 -0.08217 0.33894 -0.08402 0.33789 -0.08449 C 0.33594 -0.08564 0.33373 -0.08564 0.33164 -0.08611 C 0.33112 -0.08611 0.3086 -0.08518 0.30274 -0.08287 C 0.30105 -0.0824 0.29974 -0.08032 0.29818 -0.07963 C 0.28946 -0.07569 0.28594 -0.07615 0.27644 -0.07476 C 0.27305 -0.07291 0.27149 -0.07245 0.26836 -0.06689 C 0.26745 -0.06527 0.26667 -0.06342 0.26563 -0.06203 C 0.26446 -0.06018 0.26328 -0.05879 0.26198 -0.05717 C 0.2612 -0.05601 0.26016 -0.05532 0.25925 -0.05393 C 0.25834 -0.05254 0.25756 -0.05069 0.25664 -0.04907 C 0.25547 -0.04745 0.25404 -0.04629 0.253 -0.04444 C 0.25196 -0.04236 0.25131 -0.03981 0.25026 -0.03796 C 0.24857 -0.03449 0.2448 -0.02824 0.2448 -0.02824 C 0.24427 -0.02615 0.24388 -0.02384 0.2431 -0.02176 C 0.24232 -0.0199 0.24102 -0.01898 0.24037 -0.01713 C 0.23972 -0.01504 0.23998 -0.01273 0.23946 -0.01064 C 0.23907 -0.00879 0.23815 -0.00763 0.23763 -0.00578 C 0.23685 -0.00301 0.2362 0.00278 0.23581 0.00533 C 0.23256 0.025 0.23516 0.00672 0.23308 0.02153 C 0.23282 0.02686 0.23256 0.03218 0.23217 0.0375 C 0.23203 0.04074 0.23125 0.04399 0.23125 0.04723 C 0.23125 0.05301 0.23151 0.05903 0.23217 0.06482 C 0.23243 0.06713 0.23347 0.06922 0.23399 0.0713 C 0.23438 0.07292 0.23438 0.07477 0.2349 0.07616 C 0.23568 0.07801 0.23672 0.0794 0.23763 0.08102 C 0.23972 0.09237 0.23672 0.07848 0.24128 0.09051 C 0.2418 0.0919 0.24154 0.09399 0.24219 0.09537 C 0.24375 0.09908 0.24636 0.10093 0.24753 0.1051 C 0.25 0.11389 0.24831 0.10996 0.253 0.11621 C 0.25365 0.11852 0.25404 0.12084 0.25482 0.12269 C 0.26224 0.14121 0.25248 0.11204 0.26016 0.13403 C 0.26276 0.14121 0.26263 0.14746 0.26745 0.15324 C 0.27266 0.15949 0.2694 0.1551 0.27644 0.1676 C 0.27735 0.16922 0.27813 0.1713 0.27917 0.17246 C 0.28008 0.17362 0.28099 0.17454 0.2819 0.1757 C 0.28438 0.17894 0.28646 0.18287 0.28907 0.18542 C 0.29493 0.19051 0.29141 0.18797 0.3 0.19167 C 0.30118 0.19237 0.30248 0.19237 0.30352 0.19329 C 0.30482 0.19445 0.30599 0.19561 0.30717 0.19653 C 0.31094 0.19954 0.31315 0.2007 0.31719 0.20301 C 0.3181 0.20417 0.31888 0.20556 0.3198 0.20625 C 0.32123 0.20718 0.32292 0.20718 0.32435 0.20787 C 0.32526 0.20834 0.32618 0.20903 0.32709 0.20949 C 0.32852 0.21019 0.33008 0.21042 0.33164 0.21112 C 0.33855 0.21042 0.34545 0.21042 0.35235 0.20949 C 0.3556 0.20903 0.35664 0.20695 0.35964 0.20463 C 0.36394 0.20116 0.36355 0.20162 0.36771 0.19977 C 0.36993 0.19723 0.37214 0.19468 0.37409 0.19167 C 0.375 0.19028 0.37578 0.18843 0.37683 0.18704 C 0.37761 0.18565 0.37865 0.18496 0.37943 0.1838 C 0.38047 0.18218 0.38125 0.18033 0.38217 0.17894 C 0.38334 0.17709 0.38464 0.1757 0.38581 0.17408 C 0.39102 0.16019 0.38412 0.17662 0.39037 0.1676 C 0.39115 0.16644 0.39141 0.16436 0.39219 0.16297 C 0.39297 0.16112 0.39401 0.15973 0.3948 0.15811 C 0.39558 0.15649 0.39597 0.15463 0.39662 0.15324 C 0.39753 0.15139 0.39857 0.15024 0.39935 0.14838 C 0.40131 0.14422 0.40261 0.13936 0.40482 0.13565 C 0.41524 0.1169 0.39974 0.14537 0.40925 0.12431 C 0.41094 0.12084 0.41472 0.11459 0.41472 0.11459 C 0.41498 0.11297 0.41524 0.11135 0.41563 0.10996 C 0.41641 0.10718 0.4194 0.10047 0.42019 0.09862 C 0.42253 0.0926 0.42396 0.08889 0.42552 0.08264 C 0.4267 0.07778 0.42761 0.06852 0.42826 0.06482 C 0.42852 0.0632 0.42891 0.06158 0.42917 0.05996 C 0.42982 0.05579 0.43021 0.05139 0.43099 0.04723 C 0.43138 0.04491 0.4323 0.04306 0.43282 0.04074 C 0.43347 0.03774 0.4336 0.03403 0.43464 0.03125 C 0.44349 0.00764 0.43451 0.03241 0.43998 0.01505 C 0.4405 0.01343 0.44141 0.01204 0.4418 0.01019 C 0.44258 0.00718 0.44323 0.00394 0.44362 0.0007 C 0.44401 -0.00254 0.44453 -0.00902 0.44545 -0.01226 C 0.44597 -0.01388 0.44662 -0.01551 0.44727 -0.01713 C 0.44779 -0.02037 0.44857 -0.02338 0.44909 -0.02662 C 0.44948 -0.02939 0.44961 -0.03217 0.45 -0.03472 C 0.45039 -0.03796 0.45183 -0.04444 0.45183 -0.04444 C 0.45209 -0.04814 0.45235 -0.05185 0.45261 -0.05555 C 0.453 -0.05879 0.45378 -0.06365 0.45443 -0.06689 C 0.45508 -0.06944 0.45573 -0.07222 0.45625 -0.07476 C 0.45664 -0.07708 0.4569 -0.07916 0.45717 -0.08125 C 0.45743 -0.08287 0.45782 -0.08449 0.45808 -0.08611 C 0.45886 -0.11851 0.45977 -0.1331 0.45808 -0.16643 C 0.45795 -0.1699 0.45664 -0.17268 0.45625 -0.17615 C 0.45612 -0.17731 0.45508 -0.18981 0.45443 -0.19213 C 0.45378 -0.19444 0.45261 -0.19652 0.45183 -0.19861 C 0.45144 -0.20069 0.45118 -0.20277 0.45092 -0.20509 C 0.45039 -0.20833 0.45 -0.21435 0.44909 -0.21782 C 0.44857 -0.21967 0.44779 -0.22106 0.44727 -0.22268 C 0.44688 -0.22754 0.44662 -0.2324 0.44636 -0.23703 C 0.44597 -0.24305 0.44584 -0.24884 0.44545 -0.25486 C 0.44519 -0.25902 0.44493 -0.26342 0.44453 -0.26759 C 0.44401 -0.27199 0.44349 -0.27638 0.44271 -0.28055 L 0.44089 -0.29004 C 0.44063 -0.29166 0.44024 -0.29328 0.43998 -0.2949 C 0.43972 -0.29699 0.43959 -0.2993 0.43907 -0.30138 C 0.43868 -0.3037 0.43789 -0.30555 0.43724 -0.30787 C 0.43633 -0.31157 0.4362 -0.31504 0.43555 -0.31898 C 0.43529 -0.3206 0.4349 -0.32222 0.43464 -0.32384 C 0.4323 -0.33796 0.4349 -0.32361 0.43282 -0.33518 C 0.4323 -0.35601 0.43295 -0.37106 0.43099 -0.38981 C 0.43073 -0.39189 0.43034 -0.39375 0.43008 -0.39583 C 0.4306 -0.41088 0.43047 -0.41967 0.4319 -0.43287 C 0.43308 -0.44398 0.43243 -0.43495 0.43373 -0.44421 C 0.43412 -0.44676 0.43412 -0.44953 0.43464 -0.45208 C 0.43542 -0.45625 0.43685 -0.45995 0.43815 -0.46342 C 0.43855 -0.46504 0.43868 -0.46666 0.43907 -0.46828 C 0.43959 -0.47037 0.4405 -0.47245 0.44089 -0.47453 C 0.44141 -0.47662 0.44141 -0.47893 0.4418 -0.48101 C 0.44232 -0.48426 0.44323 -0.4875 0.44362 -0.49074 C 0.44584 -0.50625 0.4431 -0.4868 0.44545 -0.50509 C 0.44571 -0.5074 0.44597 -0.50949 0.44636 -0.51157 C 0.44662 -0.51319 0.44714 -0.51481 0.44727 -0.51643 C 0.4474 -0.51898 0.44727 -0.52176 0.44727 -0.5245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nextslide">
                  <a:snd r:embed="rId7" name="Ballon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5A7B166-D03A-49BB-877E-ADB0752CA606}"/>
              </a:ext>
            </a:extLst>
          </p:cNvPr>
          <p:cNvGrpSpPr/>
          <p:nvPr/>
        </p:nvGrpSpPr>
        <p:grpSpPr>
          <a:xfrm>
            <a:off x="2338124" y="919131"/>
            <a:ext cx="998492" cy="3507252"/>
            <a:chOff x="3891280" y="1737360"/>
            <a:chExt cx="876744" cy="3350008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97B5A47E-D9DC-481C-AC6A-364DCD2CACB2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7" name="Ellipse 116">
                <a:extLst>
                  <a:ext uri="{FF2B5EF4-FFF2-40B4-BE49-F238E27FC236}">
                    <a16:creationId xmlns:a16="http://schemas.microsoft.com/office/drawing/2014/main" id="{FC63AE1A-37B9-437A-86EF-C5DEFD7FD9A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6DAF60EB-1906-49EE-8605-DF3AEB883F6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lussdiagramm: Manuelle Verarbeitung 118">
                <a:extLst>
                  <a:ext uri="{FF2B5EF4-FFF2-40B4-BE49-F238E27FC236}">
                    <a16:creationId xmlns:a16="http://schemas.microsoft.com/office/drawing/2014/main" id="{E6CAA4DE-921C-4107-B8DE-E630E8F0F82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0E2D8641-3BB9-4290-B719-EB78D2EF16FF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>
              <a:off x="4130040" y="2402839"/>
              <a:ext cx="637984" cy="268452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27256AF-36F2-48E5-8A9E-8FB9EDA073C9}"/>
              </a:ext>
            </a:extLst>
          </p:cNvPr>
          <p:cNvGrpSpPr/>
          <p:nvPr/>
        </p:nvGrpSpPr>
        <p:grpSpPr>
          <a:xfrm>
            <a:off x="3346073" y="2133375"/>
            <a:ext cx="823539" cy="2369035"/>
            <a:chOff x="3645677" y="1737360"/>
            <a:chExt cx="723123" cy="2262822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7E02559F-4356-4472-A741-1D168EEBD1C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F1AAE323-0B85-4DD5-AD3D-F2936A42C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7A5CB165-8B0B-4BFA-95A1-4E6710E5E84D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ussdiagramm: Manuelle Verarbeitung 93">
                <a:extLst>
                  <a:ext uri="{FF2B5EF4-FFF2-40B4-BE49-F238E27FC236}">
                    <a16:creationId xmlns:a16="http://schemas.microsoft.com/office/drawing/2014/main" id="{7F8CFEF2-2F07-48D9-954D-5AA84AB7CF3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1FCF442B-C2C0-4239-949F-1EFB65A57AC2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>
              <a:off x="3645677" y="2402839"/>
              <a:ext cx="484363" cy="1597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5430472-78EA-4427-B2B9-F65E7106D6BD}"/>
              </a:ext>
            </a:extLst>
          </p:cNvPr>
          <p:cNvGrpSpPr/>
          <p:nvPr/>
        </p:nvGrpSpPr>
        <p:grpSpPr>
          <a:xfrm>
            <a:off x="2707704" y="2194771"/>
            <a:ext cx="616284" cy="2293008"/>
            <a:chOff x="3891280" y="1737360"/>
            <a:chExt cx="541139" cy="2190204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52186CC1-EA19-4503-88AA-A187631AE0EA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670F1743-D68D-405F-ABC5-DCEF11E70EE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DE5EE3B4-65A5-460B-A089-C1AD925607B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lussdiagramm: Manuelle Verarbeitung 88">
                <a:extLst>
                  <a:ext uri="{FF2B5EF4-FFF2-40B4-BE49-F238E27FC236}">
                    <a16:creationId xmlns:a16="http://schemas.microsoft.com/office/drawing/2014/main" id="{B77006E8-5D49-4CDD-AEDE-F5E023A87CA7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1BE1C45D-7DB3-4C8E-890E-518F465EED49}"/>
                </a:ext>
              </a:extLst>
            </p:cNvPr>
            <p:cNvCxnSpPr>
              <a:cxnSpLocks/>
              <a:stCxn id="89" idx="0"/>
            </p:cNvCxnSpPr>
            <p:nvPr/>
          </p:nvCxnSpPr>
          <p:spPr>
            <a:xfrm>
              <a:off x="4130040" y="2402839"/>
              <a:ext cx="302379" cy="152472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6AF93E7E-989B-45E0-947D-2A0ABAAC93AD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8D3D33D9-6FD9-4DFC-91F9-EE2B80F87317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B0DA7896-64FE-43E5-A617-EE70B1D0E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4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1.wav"/>
          </p:stSnd>
        </p:sndAc>
      </p:transition>
    </mc:Choice>
    <mc:Fallback xmlns="">
      <p:transition spd="med" advClick="0">
        <p:fade/>
        <p:sndAc>
          <p:stSnd>
            <p:snd r:embed="rId17" name="1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97B5A47E-D9DC-481C-AC6A-364DCD2CACB2}"/>
              </a:ext>
            </a:extLst>
          </p:cNvPr>
          <p:cNvGrpSpPr/>
          <p:nvPr/>
        </p:nvGrpSpPr>
        <p:grpSpPr>
          <a:xfrm>
            <a:off x="2338124" y="919131"/>
            <a:ext cx="543830" cy="696716"/>
            <a:chOff x="3891280" y="1737360"/>
            <a:chExt cx="477520" cy="665479"/>
          </a:xfrm>
        </p:grpSpPr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FC63AE1A-37B9-437A-86EF-C5DEFD7FD9A4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6DAF60EB-1906-49EE-8605-DF3AEB883F6B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lussdiagramm: Manuelle Verarbeitung 118">
              <a:extLst>
                <a:ext uri="{FF2B5EF4-FFF2-40B4-BE49-F238E27FC236}">
                  <a16:creationId xmlns:a16="http://schemas.microsoft.com/office/drawing/2014/main" id="{E6CAA4DE-921C-4107-B8DE-E630E8F0F826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27256AF-36F2-48E5-8A9E-8FB9EDA073C9}"/>
              </a:ext>
            </a:extLst>
          </p:cNvPr>
          <p:cNvGrpSpPr/>
          <p:nvPr/>
        </p:nvGrpSpPr>
        <p:grpSpPr>
          <a:xfrm>
            <a:off x="3346073" y="2133375"/>
            <a:ext cx="823539" cy="2369035"/>
            <a:chOff x="3645677" y="1737360"/>
            <a:chExt cx="723123" cy="2262822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7E02559F-4356-4472-A741-1D168EEBD1C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F1AAE323-0B85-4DD5-AD3D-F2936A42C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7A5CB165-8B0B-4BFA-95A1-4E6710E5E84D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ussdiagramm: Manuelle Verarbeitung 93">
                <a:extLst>
                  <a:ext uri="{FF2B5EF4-FFF2-40B4-BE49-F238E27FC236}">
                    <a16:creationId xmlns:a16="http://schemas.microsoft.com/office/drawing/2014/main" id="{7F8CFEF2-2F07-48D9-954D-5AA84AB7CF3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1FCF442B-C2C0-4239-949F-1EFB65A57AC2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>
              <a:off x="3645677" y="2402839"/>
              <a:ext cx="484363" cy="1597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5430472-78EA-4427-B2B9-F65E7106D6BD}"/>
              </a:ext>
            </a:extLst>
          </p:cNvPr>
          <p:cNvGrpSpPr/>
          <p:nvPr/>
        </p:nvGrpSpPr>
        <p:grpSpPr>
          <a:xfrm>
            <a:off x="2707704" y="2194771"/>
            <a:ext cx="616284" cy="2293008"/>
            <a:chOff x="3891280" y="1737360"/>
            <a:chExt cx="541139" cy="2190204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52186CC1-EA19-4503-88AA-A187631AE0EA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670F1743-D68D-405F-ABC5-DCEF11E70EE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DE5EE3B4-65A5-460B-A089-C1AD925607B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lussdiagramm: Manuelle Verarbeitung 88">
                <a:extLst>
                  <a:ext uri="{FF2B5EF4-FFF2-40B4-BE49-F238E27FC236}">
                    <a16:creationId xmlns:a16="http://schemas.microsoft.com/office/drawing/2014/main" id="{B77006E8-5D49-4CDD-AEDE-F5E023A87CA7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1BE1C45D-7DB3-4C8E-890E-518F465EED49}"/>
                </a:ext>
              </a:extLst>
            </p:cNvPr>
            <p:cNvCxnSpPr>
              <a:cxnSpLocks/>
              <a:stCxn id="89" idx="0"/>
            </p:cNvCxnSpPr>
            <p:nvPr/>
          </p:nvCxnSpPr>
          <p:spPr>
            <a:xfrm>
              <a:off x="4130040" y="2402839"/>
              <a:ext cx="302379" cy="152472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BF104288-40DC-4461-BB31-8667FC63219F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FDEDEB4A-2A79-4A58-AED1-1D45D0B0C46F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03B06180-C007-4AA8-B534-CE0FFD76F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3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162 L -0.00091 -0.00162 C -0.00026 -0.00648 0.00026 -0.01134 0.00091 -0.0162 C 0.00117 -0.01782 0.00183 -0.01921 0.00183 -0.02106 C 0.00183 -0.05278 0.00183 -0.03125 -2.5E-6 -0.04514 C -0.00065 -0.05046 -0.00078 -0.05602 -0.00182 -0.06111 C -0.0039 -0.07222 -0.00143 -0.05856 -0.00364 -0.07407 C -0.00377 -0.07569 -0.00429 -0.07708 -0.00455 -0.0787 C -0.00482 -0.08102 -0.00508 -0.0831 -0.00534 -0.08518 C -0.00508 -0.10347 -0.00495 -0.12176 -0.00455 -0.13981 C -0.00442 -0.14166 -0.00299 -0.16458 -0.00273 -0.16713 C -0.00182 -0.17616 -0.00195 -0.17083 -0.00091 -0.17847 C -0.00052 -0.18102 -0.00039 -0.18379 -2.5E-6 -0.18611 C 0.00026 -0.18796 0.00065 -0.18935 0.00091 -0.19097 C 0.0013 -0.19375 0.00143 -0.19653 0.00183 -0.19907 C 0.00235 -0.20231 0.003 -0.20555 0.00365 -0.20879 C 0.00391 -0.21041 0.0043 -0.2118 0.00456 -0.21342 C 0.00482 -0.21574 0.00508 -0.21782 0.00547 -0.21991 C 0.00599 -0.22315 0.00677 -0.22639 0.00729 -0.22963 C 0.00782 -0.23379 0.00768 -0.23889 0.00912 -0.24236 C 0.00964 -0.24398 0.01042 -0.2456 0.01081 -0.24722 C 0.01133 -0.24884 0.01133 -0.25069 0.01172 -0.25208 C 0.01276 -0.25555 0.0142 -0.25856 0.01537 -0.2618 C 0.01602 -0.26342 0.01641 -0.26528 0.01719 -0.26666 C 0.0181 -0.26805 0.01914 -0.26967 0.01992 -0.27129 C 0.02305 -0.27801 0.01992 -0.27523 0.02448 -0.27778 C 0.0293 -0.29074 0.02292 -0.27523 0.02891 -0.28588 C 0.0349 -0.29653 0.02617 -0.28518 0.03347 -0.29375 C 0.03438 -0.29606 0.03503 -0.29861 0.0362 -0.30023 C 0.03724 -0.30185 0.03867 -0.30231 0.03972 -0.30347 C 0.04102 -0.30486 0.04219 -0.30648 0.04336 -0.30833 C 0.0444 -0.30972 0.04518 -0.31157 0.0461 -0.31319 C 0.04688 -0.31435 0.04792 -0.31528 0.04883 -0.31643 C 0.0543 -0.32338 0.05039 -0.31944 0.05599 -0.3243 C 0.0569 -0.32592 0.05768 -0.32801 0.05873 -0.32916 C 0.07201 -0.34421 0.06055 -0.32754 0.07136 -0.34213 C 0.07383 -0.34537 0.07617 -0.34884 0.07865 -0.35162 C 0.07956 -0.35278 0.08047 -0.3537 0.08138 -0.35486 C 0.08229 -0.35648 0.08295 -0.35856 0.08412 -0.35972 C 0.08672 -0.36273 0.0931 -0.36805 0.09675 -0.36944 C 0.10795 -0.37338 0.09883 -0.3706 0.1211 -0.37268 L 0.13646 -0.3743 L 0.24128 -0.37268 C 0.25508 -0.37222 0.26901 -0.37245 0.28282 -0.37106 C 0.28399 -0.37083 0.28907 -0.36713 0.29102 -0.3662 C 0.29336 -0.36504 0.29584 -0.36435 0.29818 -0.36296 C 0.29909 -0.3625 0.30013 -0.36227 0.30091 -0.36134 C 0.30287 -0.35949 0.3043 -0.35602 0.30638 -0.35486 C 0.30729 -0.3544 0.30821 -0.35393 0.30899 -0.35324 C 0.31029 -0.35231 0.31133 -0.35092 0.31263 -0.35 C 0.31407 -0.3493 0.31563 -0.34907 0.31719 -0.34838 C 0.3181 -0.34815 0.31901 -0.34745 0.31992 -0.34699 C 0.32084 -0.34583 0.32162 -0.34444 0.32266 -0.34375 C 0.3237 -0.34282 0.325 -0.34259 0.32617 -0.34213 C 0.328 -0.34097 0.32982 -0.33981 0.33164 -0.33889 L 0.33438 -0.33727 L 0.33711 -0.33565 C 0.34323 -0.32824 0.34037 -0.33032 0.34518 -0.32754 C 0.34636 -0.32546 0.3474 -0.32291 0.34883 -0.32106 C 0.34961 -0.32014 0.35065 -0.32037 0.35157 -0.31967 C 0.35782 -0.31412 0.35026 -0.31805 0.35782 -0.31481 C 0.35873 -0.31319 0.35951 -0.31111 0.36055 -0.30995 C 0.36133 -0.30903 0.3625 -0.30949 0.36328 -0.30833 C 0.36407 -0.30717 0.36433 -0.30486 0.36511 -0.30347 C 0.36589 -0.30208 0.36693 -0.30162 0.36784 -0.30023 C 0.37005 -0.29676 0.37201 -0.29282 0.37409 -0.28912 C 0.375 -0.2875 0.37578 -0.28541 0.37683 -0.28426 L 0.37956 -0.28102 C 0.38138 -0.27616 0.38138 -0.27546 0.38399 -0.27129 C 0.3875 -0.26597 0.3875 -0.26782 0.39037 -0.2618 C 0.39102 -0.26018 0.39141 -0.25833 0.39219 -0.25694 C 0.40052 -0.24213 0.38867 -0.26736 0.39766 -0.24884 C 0.40209 -0.23958 0.39831 -0.24491 0.403 -0.23935 C 0.40365 -0.23773 0.40404 -0.23588 0.40482 -0.23449 C 0.40677 -0.23055 0.40951 -0.22754 0.4112 -0.22315 C 0.41172 -0.22153 0.41237 -0.22014 0.41289 -0.21828 C 0.41367 -0.2162 0.41393 -0.21389 0.41472 -0.21203 C 0.4155 -0.21018 0.41654 -0.20879 0.41745 -0.20717 C 0.41771 -0.20486 0.41797 -0.20278 0.41836 -0.20069 C 0.4194 -0.19606 0.42045 -0.19352 0.42201 -0.18935 C 0.42396 -0.17268 0.42344 -0.18032 0.42201 -0.15116 C 0.42188 -0.14884 0.42162 -0.14676 0.4211 -0.14467 C 0.42005 -0.14028 0.4181 -0.13657 0.41745 -0.13194 C 0.41472 -0.1125 0.41693 -0.12546 0.4138 -0.11088 C 0.41354 -0.10926 0.41341 -0.10764 0.41289 -0.10602 C 0.4125 -0.1044 0.41172 -0.10301 0.4112 -0.10139 C 0.41055 -0.09699 0.41081 -0.0919 0.40938 -0.08842 L 0.40391 -0.07569 C 0.40313 -0.07361 0.40287 -0.07106 0.40209 -0.06921 C 0.40143 -0.06736 0.40013 -0.0662 0.39935 -0.06435 C 0.39792 -0.06041 0.39662 -0.05602 0.39584 -0.05162 C 0.39545 -0.05 0.39532 -0.04815 0.39492 -0.04676 C 0.39388 -0.04328 0.39245 -0.04028 0.39128 -0.03703 C 0.39063 -0.03541 0.39011 -0.03379 0.38946 -0.03217 C 0.38854 -0.03009 0.3875 -0.02801 0.38672 -0.02569 C 0.38607 -0.02384 0.38555 -0.02153 0.3849 -0.01944 C 0.38373 -0.01551 0.38177 -0.01157 0.38047 -0.0081 C 0.37982 -0.00648 0.3793 -0.00486 0.37865 -0.00324 C 0.37748 -0.00092 0.37604 0.0007 0.375 0.00301 C 0.37422 0.00509 0.37383 0.00741 0.37318 0.00949 C 0.37266 0.01111 0.37201 0.01273 0.37136 0.01435 C 0.37045 0.0169 0.36979 0.01991 0.36862 0.02246 C 0.36797 0.02431 0.36667 0.02547 0.36602 0.02732 C 0.36524 0.02917 0.36498 0.03172 0.3642 0.03357 C 0.36341 0.03542 0.36224 0.03658 0.36146 0.03843 C 0.36068 0.04051 0.36055 0.04306 0.35964 0.04491 C 0.35782 0.04908 0.35495 0.05162 0.35326 0.05602 C 0.34909 0.06759 0.35443 0.05347 0.34883 0.06736 C 0.34818 0.06898 0.34766 0.0706 0.34701 0.07222 C 0.3461 0.07431 0.34505 0.07639 0.34427 0.07871 C 0.33802 0.0963 0.3474 0.07338 0.33972 0.09144 C 0.33946 0.09306 0.33933 0.09491 0.3388 0.0963 C 0.33724 0.10093 0.33477 0.1044 0.33347 0.10926 C 0.33282 0.11134 0.33216 0.11343 0.33164 0.11551 C 0.33125 0.11713 0.33125 0.11898 0.33073 0.12037 C 0.33008 0.12222 0.32891 0.12361 0.328 0.12523 C 0.32748 0.12732 0.32696 0.12963 0.32617 0.13172 C 0.32539 0.1338 0.32422 0.13565 0.32344 0.13797 C 0.32305 0.13959 0.32292 0.14144 0.32266 0.14283 C 0.32201 0.14514 0.32149 0.14722 0.32084 0.14931 C 0.32005 0.15162 0.31888 0.15347 0.3181 0.15579 C 0.31732 0.15787 0.31693 0.16019 0.31628 0.16227 C 0.3155 0.16435 0.31446 0.16644 0.31354 0.16852 C 0.31289 0.17014 0.31237 0.17176 0.31172 0.17338 C 0.31094 0.1757 0.31003 0.17778 0.30899 0.17986 C 0.30651 0.18519 0.30521 0.18542 0.30365 0.19097 C 0.303 0.19329 0.30143 0.2007 0.30091 0.20394 C 0.30052 0.20602 0.30052 0.20834 0.3 0.21042 C 0.29961 0.21204 0.2987 0.21343 0.29818 0.21528 C 0.2974 0.21829 0.29636 0.22477 0.29636 0.22477 C 0.2961 0.23009 0.29597 0.23565 0.29545 0.24097 C 0.29532 0.24259 0.29479 0.24398 0.29453 0.2456 C 0.29414 0.25093 0.29414 0.25648 0.29362 0.26181 C 0.29336 0.26528 0.29258 0.26968 0.29193 0.27292 C 0.29154 0.27685 0.29154 0.28056 0.29102 0.28426 C 0.29063 0.28658 0.28972 0.28843 0.2892 0.29074 C 0.28789 0.29607 0.28672 0.30139 0.28555 0.30672 L 0.28555 0.30672 C 0.28425 0.31806 0.28347 0.32338 0.28282 0.33403 C 0.28242 0.34005 0.28229 0.34584 0.2819 0.35185 C 0.28229 0.36343 0.28216 0.37547 0.28282 0.38704 C 0.28308 0.39051 0.28425 0.39352 0.28464 0.39676 C 0.2849 0.39884 0.28503 0.40116 0.28555 0.40324 C 0.28594 0.40486 0.28685 0.40625 0.28737 0.40787 C 0.2905 0.41783 0.2875 0.41134 0.29193 0.41922 C 0.29219 0.4213 0.29232 0.42361 0.29284 0.4257 C 0.29532 0.43658 0.29649 0.43889 0.3 0.44815 C 0.30065 0.44977 0.30117 0.45139 0.30183 0.45301 C 0.30274 0.45509 0.30365 0.45718 0.30456 0.45949 C 0.30469 0.45972 0.3099 0.47384 0.31081 0.47547 C 0.31159 0.47662 0.31263 0.47662 0.31354 0.47709 C 0.31537 0.48195 0.31537 0.48264 0.3181 0.48658 C 0.31927 0.48843 0.32058 0.48959 0.32175 0.49144 C 0.32279 0.49329 0.32331 0.49607 0.32435 0.49792 C 0.32552 0.49977 0.32683 0.50093 0.328 0.50278 C 0.32904 0.50417 0.32969 0.50602 0.33073 0.50764 C 0.33151 0.5088 0.33268 0.50949 0.33347 0.51088 C 0.33529 0.51389 0.33685 0.51759 0.3388 0.52037 C 0.34011 0.52199 0.34128 0.52361 0.34245 0.52523 C 0.34336 0.52639 0.3444 0.52732 0.34518 0.52847 C 0.34623 0.52986 0.34688 0.53195 0.34792 0.53334 C 0.3487 0.53426 0.34974 0.53426 0.35065 0.53496 C 0.35183 0.53588 0.35313 0.53681 0.35417 0.5382 C 0.35456 0.53843 0.35964 0.5456 0.36055 0.54607 C 0.36198 0.54699 0.36354 0.54722 0.36511 0.54769 C 0.36693 0.54931 0.36862 0.55116 0.37045 0.55255 C 0.37709 0.55741 0.37826 0.55602 0.38672 0.55741 C 0.38972 0.55834 0.39284 0.55926 0.39584 0.56065 C 0.39701 0.56111 0.39818 0.56181 0.39935 0.56227 C 0.40274 0.56297 0.40599 0.5632 0.40938 0.56389 C 0.41068 0.56435 0.41628 0.56713 0.41745 0.56713 C 0.42357 0.56713 0.42956 0.56597 0.43555 0.56551 C 0.45469 0.55857 0.43477 0.56528 0.48347 0.56227 C 0.48646 0.56204 0.48946 0.56111 0.49245 0.56065 C 0.50899 0.55324 0.48907 0.56158 0.51771 0.55417 C 0.53607 0.54954 0.52617 0.55139 0.54753 0.54931 C 0.54844 0.54838 0.54922 0.54676 0.55026 0.54607 C 0.5517 0.54514 0.55326 0.54514 0.55482 0.54445 C 0.55599 0.54398 0.55716 0.54352 0.55847 0.54283 C 0.56615 0.5338 0.55638 0.54468 0.5638 0.5382 C 0.57084 0.53195 0.5625 0.53727 0.56927 0.53334 C 0.57045 0.53172 0.57162 0.52986 0.57292 0.52847 C 0.57617 0.52523 0.57826 0.525 0.5819 0.52361 C 0.58308 0.52246 0.58438 0.52153 0.58555 0.52037 C 0.58646 0.51945 0.58724 0.51806 0.58828 0.51713 C 0.58946 0.51644 0.59063 0.51621 0.59193 0.51551 C 0.59375 0.51459 0.59545 0.5132 0.59727 0.5125 C 0.59974 0.51134 0.60222 0.51088 0.60456 0.50926 C 0.61042 0.50486 0.60742 0.50648 0.61354 0.5044 C 0.61498 0.50347 0.61888 0.50047 0.62084 0.49954 C 0.62227 0.49884 0.62383 0.49838 0.62526 0.49792 C 0.63138 0.49074 0.62435 0.49838 0.63164 0.49306 C 0.63347 0.49167 0.63516 0.48982 0.63698 0.4882 C 0.64414 0.48264 0.63412 0.49259 0.64427 0.48357 C 0.65052 0.47801 0.64284 0.48172 0.65157 0.47871 C 0.65586 0.47477 0.66042 0.47037 0.66511 0.46736 C 0.66628 0.46667 0.66745 0.46644 0.66862 0.46574 C 0.67175 0.46389 0.67461 0.46088 0.67774 0.45949 C 0.68112 0.45787 0.68242 0.45764 0.68581 0.45463 C 0.68685 0.45371 0.6875 0.45209 0.68854 0.45139 C 0.69688 0.44468 0.69115 0.45139 0.69753 0.44491 C 0.69857 0.44398 0.69935 0.44259 0.70026 0.44167 C 0.70117 0.44097 0.70222 0.44074 0.703 0.44005 C 0.71159 0.43241 0.70417 0.43727 0.71029 0.43357 C 0.71172 0.43172 0.71472 0.42755 0.71654 0.4257 C 0.71771 0.42454 0.71888 0.42338 0.72018 0.42246 C 0.72409 0.41922 0.72474 0.41968 0.72826 0.41597 C 0.73073 0.41343 0.73295 0.41019 0.73555 0.40787 C 0.73893 0.40486 0.74024 0.40394 0.74362 0.4 C 0.74909 0.39352 0.74518 0.3963 0.75 0.39352 C 0.75703 0.38403 0.75052 0.3919 0.75625 0.38704 C 0.76654 0.37894 0.76003 0.38218 0.76719 0.37894 C 0.7724 0.37292 0.76732 0.37824 0.77253 0.37431 C 0.77917 0.36922 0.77318 0.37246 0.77982 0.36945 C 0.78073 0.36829 0.78151 0.36713 0.78255 0.36621 C 0.78685 0.3625 0.78685 0.36412 0.79063 0.35972 C 0.79675 0.35301 0.79154 0.35625 0.79792 0.35324 C 0.79935 0.35185 0.80104 0.35047 0.80235 0.34861 C 0.80977 0.33866 0.80013 0.34815 0.80873 0.34051 L 0.81511 0.32917 C 0.81589 0.32755 0.81667 0.3257 0.81771 0.32454 C 0.81862 0.32338 0.81953 0.32222 0.82045 0.3213 C 0.82826 0.31134 0.82045 0.32084 0.82683 0.3132 C 0.82735 0.31158 0.82787 0.30972 0.82865 0.30834 C 0.83568 0.29584 0.82657 0.31621 0.83399 0.30023 C 0.83477 0.29884 0.83503 0.29676 0.83581 0.2956 C 0.8375 0.29306 0.84128 0.28912 0.84128 0.28912 C 0.84505 0.27871 0.84336 0.28218 0.84584 0.27778 " pathEditMode="relative" ptsTypes="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nextslide">
                  <a:snd r:embed="rId3" name="Ballon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27256AF-36F2-48E5-8A9E-8FB9EDA073C9}"/>
              </a:ext>
            </a:extLst>
          </p:cNvPr>
          <p:cNvGrpSpPr/>
          <p:nvPr/>
        </p:nvGrpSpPr>
        <p:grpSpPr>
          <a:xfrm>
            <a:off x="3346073" y="2133375"/>
            <a:ext cx="823539" cy="2369035"/>
            <a:chOff x="3645677" y="1737360"/>
            <a:chExt cx="723123" cy="2262822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7E02559F-4356-4472-A741-1D168EEBD1C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F1AAE323-0B85-4DD5-AD3D-F2936A42C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7A5CB165-8B0B-4BFA-95A1-4E6710E5E84D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ussdiagramm: Manuelle Verarbeitung 93">
                <a:extLst>
                  <a:ext uri="{FF2B5EF4-FFF2-40B4-BE49-F238E27FC236}">
                    <a16:creationId xmlns:a16="http://schemas.microsoft.com/office/drawing/2014/main" id="{7F8CFEF2-2F07-48D9-954D-5AA84AB7CF3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1FCF442B-C2C0-4239-949F-1EFB65A57AC2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>
              <a:off x="3645677" y="2402839"/>
              <a:ext cx="484363" cy="1597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5430472-78EA-4427-B2B9-F65E7106D6BD}"/>
              </a:ext>
            </a:extLst>
          </p:cNvPr>
          <p:cNvGrpSpPr/>
          <p:nvPr/>
        </p:nvGrpSpPr>
        <p:grpSpPr>
          <a:xfrm>
            <a:off x="2707704" y="2194771"/>
            <a:ext cx="616284" cy="2293008"/>
            <a:chOff x="3891280" y="1737360"/>
            <a:chExt cx="541139" cy="2190204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52186CC1-EA19-4503-88AA-A187631AE0EA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670F1743-D68D-405F-ABC5-DCEF11E70EE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DE5EE3B4-65A5-460B-A089-C1AD925607B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lussdiagramm: Manuelle Verarbeitung 88">
                <a:extLst>
                  <a:ext uri="{FF2B5EF4-FFF2-40B4-BE49-F238E27FC236}">
                    <a16:creationId xmlns:a16="http://schemas.microsoft.com/office/drawing/2014/main" id="{B77006E8-5D49-4CDD-AEDE-F5E023A87CA7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1BE1C45D-7DB3-4C8E-890E-518F465EED49}"/>
                </a:ext>
              </a:extLst>
            </p:cNvPr>
            <p:cNvCxnSpPr>
              <a:cxnSpLocks/>
              <a:stCxn id="89" idx="0"/>
            </p:cNvCxnSpPr>
            <p:nvPr/>
          </p:nvCxnSpPr>
          <p:spPr>
            <a:xfrm>
              <a:off x="4130040" y="2402839"/>
              <a:ext cx="302379" cy="152472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771C8157-279C-402D-B98B-C1C78A596075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0B424B07-17CA-457C-9721-2E02843E192D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68879783-BB43-47F8-BB3F-380822ACC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86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4.wav"/>
          </p:stSnd>
        </p:sndAc>
      </p:transition>
    </mc:Choice>
    <mc:Fallback xmlns="">
      <p:transition spd="med" advClick="0">
        <p:fade/>
        <p:sndAc>
          <p:stSnd>
            <p:snd r:embed="rId17" name="4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27256AF-36F2-48E5-8A9E-8FB9EDA073C9}"/>
              </a:ext>
            </a:extLst>
          </p:cNvPr>
          <p:cNvGrpSpPr/>
          <p:nvPr/>
        </p:nvGrpSpPr>
        <p:grpSpPr>
          <a:xfrm>
            <a:off x="3346073" y="2133375"/>
            <a:ext cx="823539" cy="2369035"/>
            <a:chOff x="3645677" y="1737360"/>
            <a:chExt cx="723123" cy="2262822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7E02559F-4356-4472-A741-1D168EEBD1C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F1AAE323-0B85-4DD5-AD3D-F2936A42C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7A5CB165-8B0B-4BFA-95A1-4E6710E5E84D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ussdiagramm: Manuelle Verarbeitung 93">
                <a:extLst>
                  <a:ext uri="{FF2B5EF4-FFF2-40B4-BE49-F238E27FC236}">
                    <a16:creationId xmlns:a16="http://schemas.microsoft.com/office/drawing/2014/main" id="{7F8CFEF2-2F07-48D9-954D-5AA84AB7CF3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1FCF442B-C2C0-4239-949F-1EFB65A57AC2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>
              <a:off x="3645677" y="2402839"/>
              <a:ext cx="484363" cy="1597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52186CC1-EA19-4503-88AA-A187631AE0EA}"/>
              </a:ext>
            </a:extLst>
          </p:cNvPr>
          <p:cNvGrpSpPr/>
          <p:nvPr/>
        </p:nvGrpSpPr>
        <p:grpSpPr>
          <a:xfrm>
            <a:off x="2707704" y="2194771"/>
            <a:ext cx="543831" cy="696715"/>
            <a:chOff x="3891280" y="1737360"/>
            <a:chExt cx="477520" cy="665479"/>
          </a:xfrm>
        </p:grpSpPr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670F1743-D68D-405F-ABC5-DCEF11E70EE3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DE5EE3B4-65A5-460B-A089-C1AD925607B4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lussdiagramm: Manuelle Verarbeitung 88">
              <a:extLst>
                <a:ext uri="{FF2B5EF4-FFF2-40B4-BE49-F238E27FC236}">
                  <a16:creationId xmlns:a16="http://schemas.microsoft.com/office/drawing/2014/main" id="{B77006E8-5D49-4CDD-AEDE-F5E023A87CA7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188F6F3D-BA6A-46CB-AAAA-E1E432AF0EEE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B83A62AD-D384-41D9-9F3D-E5199AAE1F8B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866DC1DC-DC6A-4E76-AAA7-705649E51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5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0625 L -0.00404 -0.00625 C -0.00377 -0.01689 -0.00377 -0.02777 -0.00325 -0.03842 C -0.00312 -0.04004 -0.0026 -0.04166 -0.00234 -0.04328 C -1.04167E-6 -0.0574 -0.0026 -0.04282 -0.00052 -0.05439 C 0.00026 -0.06203 0.00026 -0.06389 0.0013 -0.0706 C 0.00287 -0.07986 0.00169 -0.07037 0.00313 -0.08171 C 0.00547 -0.10023 0.00274 -0.08055 0.00495 -0.09629 C 0.00469 -0.10856 0.00456 -0.12083 0.00404 -0.1331 C 0.00391 -0.13495 0.00339 -0.13634 0.00313 -0.13796 C 0.00274 -0.14004 0.00248 -0.14236 0.00221 -0.14444 C 0.00182 -0.15139 0.00156 -0.15995 0.00039 -0.16689 C -0.00013 -0.17014 -0.00091 -0.17338 -0.00143 -0.17662 C -0.00182 -0.17939 -0.00338 -0.19143 -0.00404 -0.19259 L -0.00677 -0.19745 C -0.00768 -0.20231 -0.00755 -0.20301 -0.0095 -0.20717 C -0.01029 -0.20879 -0.01146 -0.21018 -0.01224 -0.2118 C -0.01536 -0.21852 -0.01224 -0.21574 -0.0168 -0.21828 C -0.02005 -0.22731 -0.01667 -0.22014 -0.02122 -0.22477 C -0.0276 -0.23102 -0.02461 -0.23055 -0.02943 -0.23287 C -0.03177 -0.23402 -0.03424 -0.23495 -0.03659 -0.23611 L -0.04023 -0.23773 C -0.05013 -0.23703 -0.06016 -0.23703 -0.07005 -0.23611 C -0.07135 -0.23588 -0.07239 -0.23449 -0.0737 -0.23449 C -0.07943 -0.23449 -0.08516 -0.23541 -0.09088 -0.23611 C -0.09557 -0.23889 -0.09271 -0.23657 -0.09896 -0.24398 L -0.10169 -0.24722 C -0.10377 -0.25879 -0.10078 -0.2449 -0.10534 -0.25694 C -0.10586 -0.25833 -0.10573 -0.26018 -0.10625 -0.2618 C -0.10976 -0.27407 -0.10664 -0.25926 -0.10885 -0.27129 C -0.10859 -0.27777 -0.10898 -0.28449 -0.10807 -0.29074 C -0.10716 -0.29583 -0.10456 -0.29537 -0.1026 -0.29699 C -0.10156 -0.29791 -0.10091 -0.2993 -0.09987 -0.30023 C -0.09909 -0.30092 -0.09805 -0.30115 -0.09713 -0.30185 C -0.09622 -0.30277 -0.09544 -0.30439 -0.0944 -0.30509 C -0.09271 -0.30648 -0.09088 -0.30717 -0.08906 -0.30833 C -0.08516 -0.31064 -0.08724 -0.30949 -0.08268 -0.31157 C -0.07864 -0.3162 -0.07956 -0.31643 -0.07279 -0.31643 C -0.04961 -0.31643 -0.02643 -0.31527 -0.00325 -0.31481 C 0.00026 -0.31342 0.00521 -0.31157 0.00859 -0.31157 C 0.01302 -0.31157 0.01758 -0.3125 0.02214 -0.31319 C 0.02396 -0.31412 0.02656 -0.31597 0.02839 -0.31643 C 0.03177 -0.31713 0.03503 -0.31736 0.03841 -0.31805 C 0.04024 -0.31828 0.04193 -0.31898 0.04375 -0.31944 L 0.07539 -0.31805 C 0.09167 -0.31666 0.07565 -0.31736 0.08451 -0.31481 C 0.08711 -0.31389 0.08984 -0.31389 0.09258 -0.31319 C 0.09505 -0.3125 0.10287 -0.30926 0.1043 -0.30833 C 0.10521 -0.30787 0.10612 -0.30717 0.10703 -0.30671 C 0.10859 -0.30602 0.11003 -0.30578 0.11159 -0.30509 C 0.1125 -0.30463 0.11341 -0.30393 0.11432 -0.30347 C 0.12227 -0.29953 0.11406 -0.30416 0.12057 -0.30023 C 0.12149 -0.29861 0.12214 -0.29652 0.12331 -0.29537 C 0.125 -0.29375 0.12695 -0.29328 0.12878 -0.29236 L 0.13412 -0.28912 L 0.15586 -0.27615 L 0.16133 -0.27291 C 0.16211 -0.27245 0.16315 -0.27222 0.16393 -0.27129 C 0.16484 -0.27037 0.16576 -0.26898 0.16667 -0.26805 C 0.16849 -0.26666 0.17057 -0.26689 0.17214 -0.26504 C 0.17513 -0.26134 0.17422 -0.2618 0.17748 -0.26018 C 0.17878 -0.25949 0.17995 -0.25926 0.18112 -0.25856 C 0.18294 -0.25764 0.18659 -0.25532 0.18659 -0.25532 C 0.1875 -0.25416 0.18828 -0.25277 0.18932 -0.25208 C 0.19102 -0.25115 0.19297 -0.25115 0.19466 -0.25046 C 0.19675 -0.24977 0.19935 -0.24745 0.20104 -0.2456 C 0.20287 -0.24375 0.20651 -0.23912 0.20651 -0.23912 C 0.21511 -0.2162 0.20899 -0.23426 0.20729 -0.16852 C 0.20729 -0.16689 0.20664 -0.16527 0.20651 -0.16365 C 0.20586 -0.15926 0.2056 -0.15231 0.20469 -0.14768 C 0.20287 -0.13958 0.20313 -0.14328 0.20104 -0.13634 C 0.19974 -0.13217 0.19831 -0.12801 0.1974 -0.12361 C 0.19714 -0.12199 0.19688 -0.12037 0.19649 -0.11875 C 0.19544 -0.11435 0.19479 -0.10926 0.19284 -0.10578 C 0.18893 -0.09884 0.18893 -0.0993 0.18477 -0.08819 C 0.18047 -0.07662 0.18268 -0.08125 0.17839 -0.07384 C 0.17787 -0.07152 0.17708 -0.06944 0.17669 -0.06736 C 0.17539 -0.06203 0.175 -0.05602 0.17305 -0.05115 C 0.17227 -0.0493 0.17109 -0.04814 0.17031 -0.04652 C 0.16836 -0.04213 0.16836 -0.04027 0.16667 -0.03518 C 0.16615 -0.03356 0.16537 -0.03194 0.16484 -0.03032 C 0.16419 -0.02824 0.1638 -0.02592 0.16302 -0.02384 C 0.16198 -0.0206 0.15951 -0.01435 0.15951 -0.01435 C 0.15742 0.00023 0.16029 -0.01736 0.15495 0.00186 C 0.15261 0.00996 0.15391 0.00625 0.1513 0.01297 C 0.14844 0.02848 0.15313 0.0044 0.14857 0.02431 C 0.14792 0.02732 0.14792 0.03102 0.14675 0.0338 L 0.14323 0.04352 C 0.14349 0.05579 0.14336 0.06829 0.14414 0.08056 C 0.14427 0.08241 0.14531 0.08357 0.14596 0.08519 C 0.14662 0.08727 0.14714 0.08959 0.14766 0.09167 C 0.14805 0.09445 0.14818 0.09723 0.14857 0.09977 C 0.15104 0.11436 0.14961 0.10162 0.15221 0.11412 C 0.15469 0.12616 0.1513 0.11574 0.15495 0.12547 C 0.15586 0.13172 0.15599 0.1338 0.15768 0.13982 C 0.1582 0.14167 0.15886 0.14306 0.15951 0.14468 C 0.16172 0.15695 0.15873 0.1419 0.16211 0.1544 C 0.16263 0.15579 0.16263 0.15764 0.16302 0.15926 C 0.1638 0.16158 0.16498 0.16343 0.16576 0.16574 C 0.1668 0.16829 0.16771 0.17084 0.16849 0.17361 C 0.17109 0.18218 0.16927 0.17778 0.17214 0.18496 C 0.17292 0.18704 0.17604 0.19468 0.17748 0.19607 C 0.17917 0.19769 0.18294 0.19931 0.18294 0.19931 C 0.18386 0.19885 0.18503 0.19908 0.18568 0.19769 C 0.19479 0.18148 0.18086 0.19931 0.19024 0.1882 C 0.1905 0.18658 0.19063 0.18473 0.19115 0.18334 C 0.19271 0.17824 0.19427 0.17709 0.19557 0.17199 C 0.19609 0.17061 0.19609 0.16875 0.19649 0.16713 C 0.19883 0.15764 0.19753 0.16412 0.20013 0.15602 C 0.20078 0.15394 0.20143 0.15186 0.20195 0.14954 C 0.20234 0.14792 0.20234 0.1463 0.20287 0.14468 C 0.20365 0.14236 0.20469 0.14051 0.2056 0.13843 C 0.21029 0.125 0.20521 0.13797 0.2082 0.12709 C 0.20873 0.12523 0.20964 0.12408 0.21003 0.12223 C 0.21055 0.12084 0.21055 0.11898 0.21094 0.11736 C 0.21237 0.11181 0.21276 0.11111 0.21458 0.10625 C 0.21667 0.09537 0.21393 0.10857 0.21823 0.09329 C 0.22083 0.08403 0.21667 0.09283 0.22188 0.0838 C 0.22318 0.07385 0.22188 0.07986 0.22539 0.07084 C 0.22669 0.0676 0.22748 0.06389 0.22904 0.06111 C 0.2306 0.05857 0.23268 0.05695 0.23451 0.05486 C 0.23958 0.04098 0.23346 0.05834 0.23711 0.04514 C 0.23763 0.04352 0.23841 0.0419 0.23893 0.04028 C 0.23998 0.03773 0.24089 0.03496 0.24167 0.03218 C 0.24518 0.02084 0.24154 0.03056 0.24623 0.01945 C 0.24805 0.00949 0.24649 0.01598 0.25248 0.00186 C 0.25339 -0.00046 0.25456 -0.00231 0.25521 -0.00463 C 0.25586 -0.00671 0.25651 -0.00879 0.25703 -0.01111 C 0.25742 -0.01273 0.25742 -0.01435 0.25794 -0.01597 C 0.25873 -0.01828 0.25977 -0.02014 0.26068 -0.02245 C 0.26133 -0.02384 0.26185 -0.02546 0.2625 -0.02708 C 0.26537 -0.04259 0.26068 -0.01852 0.26524 -0.03842 C 0.26589 -0.04166 0.26589 -0.04514 0.26706 -0.04814 C 0.26862 -0.05231 0.2694 -0.05416 0.27057 -0.05926 C 0.27136 -0.0625 0.27136 -0.0662 0.2724 -0.06898 L 0.27604 -0.07847 C 0.2763 -0.08009 0.27656 -0.08194 0.27695 -0.08333 C 0.27826 -0.08912 0.27878 -0.08981 0.2806 -0.09467 C 0.28086 -0.09676 0.28125 -0.09884 0.28151 -0.10115 C 0.28177 -0.10416 0.2819 -0.10764 0.28229 -0.11064 C 0.28281 -0.11389 0.28359 -0.11713 0.28412 -0.12037 C 0.28451 -0.12199 0.28464 -0.12361 0.28503 -0.12523 L 0.28867 -0.13796 C 0.28932 -0.14328 0.2888 -0.14953 0.2905 -0.15416 C 0.29401 -0.16342 0.29102 -0.15439 0.29323 -0.16365 C 0.29453 -0.16944 0.29505 -0.17014 0.29688 -0.175 C 0.29974 -0.19051 0.29505 -0.16643 0.29948 -0.18611 C 0.30078 -0.19143 0.30117 -0.19745 0.30313 -0.20231 C 0.30391 -0.20416 0.30508 -0.20532 0.30586 -0.20717 C 0.30664 -0.20902 0.3069 -0.21157 0.30768 -0.21342 C 0.30781 -0.21412 0.31289 -0.22801 0.31393 -0.22963 C 0.31771 -0.23541 0.31849 -0.23541 0.32214 -0.23773 C 0.3263 -0.23703 0.3306 -0.23727 0.33477 -0.23611 C 0.33633 -0.23564 0.33776 -0.23356 0.33932 -0.23287 C 0.34076 -0.23194 0.34232 -0.23171 0.34375 -0.23125 C 0.34688 -0.22916 0.34974 -0.22662 0.35287 -0.22477 C 0.35977 -0.2206 0.35651 -0.22291 0.36276 -0.21828 C 0.36615 -0.2125 0.36576 -0.21342 0.36914 -0.20555 C 0.36979 -0.20393 0.37044 -0.20231 0.37096 -0.20069 C 0.37136 -0.19907 0.37149 -0.19745 0.37188 -0.19583 C 0.37292 -0.19143 0.37539 -0.1831 0.37539 -0.1831 C 0.37565 -0.18078 0.37669 -0.17106 0.37721 -0.16852 C 0.37774 -0.1662 0.37839 -0.16435 0.37904 -0.16203 C 0.3793 -0.1574 0.37982 -0.15254 0.37995 -0.14768 C 0.38073 -0.12523 0.38151 -0.10856 0.37995 -0.08657 C 0.37969 -0.08217 0.37865 -0.07801 0.37813 -0.07384 L 0.3763 -0.05764 C 0.37604 -0.05509 0.37604 -0.05208 0.37539 -0.04977 L 0.37188 -0.03356 C 0.37123 -0.02777 0.37083 -0.02176 0.37005 -0.01597 C 0.36966 -0.01319 0.36862 -0.01064 0.36823 -0.00787 C 0.36745 -0.00254 0.36758 0.00301 0.36641 0.00811 C 0.36524 0.01343 0.36367 0.01875 0.36276 0.02431 C 0.36224 0.02801 0.36146 0.03172 0.36094 0.03542 C 0.36055 0.03866 0.36055 0.0419 0.36003 0.04514 C 0.35938 0.04954 0.35768 0.05533 0.35651 0.05949 C 0.35612 0.06181 0.35586 0.06389 0.3556 0.06598 C 0.35339 0.07848 0.35326 0.07848 0.35104 0.08843 C 0.35078 0.09445 0.35065 0.10047 0.35013 0.10625 C 0.34935 0.11389 0.34818 0.11574 0.34649 0.12223 C 0.34583 0.125 0.34531 0.12755 0.34466 0.13033 C 0.3444 0.13195 0.34427 0.13357 0.34375 0.13519 C 0.34271 0.13889 0.34076 0.14422 0.33932 0.14792 C 0.33698 0.16019 0.34011 0.14514 0.33659 0.15764 C 0.3362 0.15903 0.33594 0.16088 0.33568 0.1625 C 0.33503 0.16667 0.33451 0.17107 0.33386 0.17523 C 0.33255 0.18426 0.3332 0.17963 0.33203 0.18982 C 0.33216 0.19098 0.3332 0.20348 0.33386 0.20579 C 0.33555 0.21181 0.33698 0.21227 0.33932 0.21713 C 0.34557 0.23056 0.33594 0.2125 0.34375 0.22662 C 0.34453 0.23056 0.34479 0.23311 0.34649 0.23635 C 0.34727 0.23773 0.34844 0.2382 0.34922 0.23959 C 0.35117 0.2426 0.35469 0.24908 0.35469 0.24908 C 0.35677 0.24861 0.35899 0.24908 0.36094 0.24746 C 0.36185 0.24699 0.36445 0.23681 0.36458 0.23635 C 0.36628 0.22431 0.36419 0.23519 0.36823 0.22338 C 0.37292 0.20926 0.36914 0.21875 0.37266 0.20579 C 0.37357 0.20301 0.37461 0.20047 0.37539 0.19769 C 0.37643 0.19468 0.37721 0.19144 0.37813 0.1882 C 0.37943 0.17709 0.37956 0.17361 0.38268 0.16088 C 0.38359 0.15718 0.38451 0.15348 0.38542 0.14954 C 0.38607 0.1463 0.38646 0.14306 0.38724 0.13982 C 0.3888 0.13311 0.3905 0.12848 0.39258 0.12223 C 0.39466 0.10417 0.39193 0.12616 0.39714 0.09815 C 0.39766 0.09491 0.39844 0.09167 0.39896 0.08843 C 0.39935 0.08588 0.39935 0.08311 0.39987 0.08056 C 0.40208 0.0676 0.40104 0.07709 0.4043 0.06436 C 0.40508 0.06135 0.40534 0.05787 0.40612 0.05486 C 0.40677 0.05232 0.40807 0.05047 0.40886 0.04838 C 0.41042 0.04422 0.41224 0.03843 0.41341 0.0338 C 0.41458 0.0294 0.41628 0.02084 0.41706 0.01621 C 0.41745 0.01366 0.41745 0.01088 0.41784 0.00811 C 0.41836 0.00533 0.41901 0.00278 0.41966 0.00023 C 0.42031 -0.00208 0.42109 -0.00393 0.42149 -0.00625 C 0.42578 -0.02893 0.42109 -0.01111 0.42513 -0.02546 C 0.42539 -0.02777 0.42552 -0.02986 0.42604 -0.03194 C 0.42643 -0.03379 0.42734 -0.03518 0.42787 -0.0368 C 0.42878 -0.04004 0.42969 -0.04305 0.4306 -0.04652 C 0.43099 -0.04791 0.43099 -0.04977 0.43151 -0.05115 C 0.4319 -0.05301 0.43281 -0.05439 0.4332 -0.05602 C 0.43932 -0.07939 0.43438 -0.06551 0.43867 -0.07685 C 0.44063 -0.09097 0.43828 -0.07592 0.44141 -0.08981 C 0.44349 -0.0993 0.44284 -0.09768 0.44414 -0.10578 C 0.4444 -0.1074 0.44479 -0.10902 0.44505 -0.11064 C 0.44531 -0.11273 0.4457 -0.11504 0.44596 -0.11713 C 0.44623 -0.12037 0.44609 -0.12384 0.44688 -0.12685 C 0.44714 -0.12824 0.45195 -0.14051 0.45313 -0.14282 C 0.45482 -0.14629 0.45716 -0.14861 0.45859 -0.15254 C 0.45977 -0.15578 0.46159 -0.16088 0.46302 -0.16365 C 0.46484 -0.16713 0.46641 -0.17083 0.46849 -0.17338 C 0.4694 -0.17453 0.47044 -0.17523 0.47123 -0.17662 C 0.47344 -0.18009 0.47591 -0.18333 0.47761 -0.18773 C 0.47813 -0.18935 0.47852 -0.19143 0.4793 -0.19259 C 0.48034 -0.19421 0.48177 -0.19467 0.48294 -0.19583 C 0.48841 -0.20185 0.4849 -0.19884 0.48932 -0.20555 C 0.49011 -0.20671 0.49115 -0.20764 0.49206 -0.20879 C 0.49531 -0.21759 0.49206 -0.20995 0.49649 -0.21666 C 0.50104 -0.22338 0.49714 -0.22037 0.50195 -0.22314 C 0.5043 -0.22639 0.50625 -0.23102 0.50912 -0.23287 C 0.51003 -0.23333 0.51107 -0.23356 0.51185 -0.23449 C 0.51289 -0.23518 0.51367 -0.23657 0.51458 -0.23773 C 0.51771 -0.24074 0.51784 -0.24074 0.52096 -0.24236 C 0.52188 -0.24398 0.52253 -0.24606 0.52357 -0.24722 C 0.52748 -0.25115 0.53919 -0.24745 0.53984 -0.24722 C 0.54766 -0.23796 0.53789 -0.24907 0.54531 -0.24236 C 0.55156 -0.2368 0.54414 -0.24097 0.55169 -0.23773 C 0.55261 -0.23611 0.55339 -0.23426 0.5543 -0.23287 C 0.55547 -0.23102 0.5569 -0.22986 0.55794 -0.22801 C 0.55873 -0.22662 0.55925 -0.22477 0.55977 -0.22314 C 0.56068 -0.2206 0.56159 -0.21782 0.5625 -0.21504 C 0.56354 -0.2074 0.56341 -0.20764 0.56524 -0.19907 C 0.56576 -0.19629 0.56654 -0.19375 0.56706 -0.19097 C 0.56784 -0.18564 0.56823 -0.18032 0.56875 -0.175 L 0.57057 -0.15879 C 0.57096 -0.15625 0.57096 -0.15347 0.57149 -0.15092 L 0.57331 -0.14282 C 0.57305 -0.11828 0.57318 -0.09352 0.5724 -0.06898 C 0.57227 -0.06551 0.57109 -0.0625 0.57057 -0.05926 C 0.56992 -0.05393 0.56992 -0.04838 0.56875 -0.04328 C 0.56094 -0.0081 0.56758 -0.04074 0.56432 -0.01921 C 0.55925 0.01389 0.5655 -0.03009 0.56068 -0.00139 C 0.56029 0.00116 0.56016 0.00394 0.55977 0.00648 C 0.55925 0.00996 0.55846 0.01297 0.55794 0.01621 C 0.55586 0.03033 0.55873 0.01898 0.55521 0.03704 C 0.55417 0.0426 0.55221 0.04746 0.55169 0.05324 C 0.54948 0.07199 0.55221 0.04861 0.54896 0.07246 C 0.54857 0.075 0.54844 0.07778 0.54805 0.08056 C 0.54753 0.0838 0.54675 0.08681 0.54623 0.09005 C 0.54583 0.09283 0.5457 0.09561 0.54531 0.09815 C 0.54479 0.10093 0.54401 0.10348 0.54349 0.10625 C 0.5388 0.12894 0.5444 0.10394 0.53984 0.12385 C 0.53958 0.12662 0.53932 0.12917 0.53893 0.13195 C 0.53867 0.13519 0.53854 0.13843 0.53802 0.14144 C 0.5362 0.15348 0.5349 0.1588 0.53268 0.16875 C 0.53021 0.19051 0.53203 0.17986 0.52721 0.20093 L 0.52721 0.20093 C 0.52578 0.21181 0.52708 0.20324 0.52448 0.21551 C 0.52422 0.21713 0.52409 0.21875 0.52357 0.22014 C 0.52018 0.23241 0.52201 0.22408 0.51914 0.23311 C 0.51849 0.23519 0.51797 0.2375 0.51732 0.23959 C 0.5168 0.24121 0.51602 0.2426 0.5155 0.24445 C 0.51419 0.24861 0.51302 0.25301 0.51185 0.25718 C 0.51133 0.25926 0.51081 0.26158 0.51003 0.26366 L 0.5082 0.26852 C 0.50651 0.28125 0.50703 0.27385 0.50912 0.29584 C 0.50938 0.29746 0.51042 0.3051 0.51094 0.30695 C 0.51146 0.3088 0.51224 0.31019 0.51276 0.31181 C 0.51589 0.32269 0.51081 0.30973 0.5155 0.32315 C 0.51628 0.32523 0.51745 0.32732 0.51823 0.3294 C 0.51888 0.33148 0.51914 0.33403 0.52005 0.33588 C 0.52096 0.33797 0.52253 0.33912 0.52357 0.34074 C 0.52461 0.34213 0.52526 0.34422 0.5263 0.34561 C 0.52748 0.34699 0.52878 0.34769 0.52995 0.34885 C 0.53086 0.34977 0.53164 0.35139 0.53268 0.35209 C 0.53412 0.35301 0.53568 0.35301 0.53724 0.35371 C 0.53841 0.35417 0.53958 0.35463 0.54076 0.35533 C 0.54258 0.35463 0.54453 0.3551 0.54623 0.35371 C 0.54714 0.35278 0.54727 0.35023 0.54805 0.34885 C 0.54883 0.34746 0.54987 0.34653 0.55078 0.34561 C 0.55104 0.34398 0.55104 0.34213 0.55169 0.34074 C 0.55261 0.3382 0.55417 0.33658 0.55521 0.33426 C 0.55651 0.33172 0.55781 0.32917 0.55886 0.32639 C 0.55964 0.32431 0.5599 0.32176 0.56068 0.31991 C 0.56172 0.31736 0.56328 0.31574 0.56432 0.31343 C 0.56537 0.31088 0.56589 0.30764 0.56706 0.30533 C 0.56797 0.30348 0.56953 0.30232 0.57057 0.3007 C 0.57227 0.29815 0.57357 0.29514 0.57513 0.2926 C 0.57682 0.28982 0.57878 0.28727 0.5806 0.28449 C 0.58216 0.28195 0.58333 0.27871 0.58503 0.27639 C 0.59623 0.26204 0.58516 0.28148 0.59505 0.26528 C 0.59753 0.26111 0.6043 0.24977 0.60677 0.24283 C 0.60781 0.23982 0.60846 0.23611 0.60951 0.23311 C 0.61771 0.20787 0.60886 0.23866 0.61576 0.21389 C 0.61628 0.20996 0.61849 0.19398 0.6194 0.18982 C 0.62109 0.18218 0.62305 0.17477 0.62487 0.16713 C 0.62578 0.16343 0.62695 0.15996 0.62761 0.15602 C 0.62813 0.15232 0.62839 0.14815 0.6293 0.14468 C 0.63177 0.13635 0.63516 0.12894 0.6375 0.12061 C 0.6457 0.09144 0.63555 0.12801 0.64206 0.10301 C 0.64284 0.09977 0.64388 0.09676 0.64466 0.09329 C 0.64896 0.075 0.64375 0.0919 0.64922 0.0757 C 0.64948 0.07246 0.64948 0.06898 0.65013 0.06598 C 0.65651 0.03519 0.64961 0.07986 0.65469 0.05 C 0.65508 0.04746 0.65508 0.04445 0.6556 0.0419 C 0.65599 0.03912 0.65677 0.03658 0.65742 0.0338 C 0.65807 0.03079 0.65846 0.02755 0.65912 0.02431 C 0.65977 0.02153 0.66055 0.01898 0.66094 0.01621 C 0.66146 0.01366 0.66133 0.01065 0.66185 0.00811 C 0.66289 0.00371 0.6655 -0.00463 0.6655 -0.00463 C 0.66576 -0.0074 0.66602 -0.00995 0.66641 -0.01273 C 0.66862 -0.02708 0.66758 -0.01736 0.67005 -0.03032 C 0.67044 -0.0324 0.67057 -0.03472 0.67096 -0.0368 C 0.6724 -0.0449 0.67292 -0.04537 0.67539 -0.05277 C 0.67604 -0.0574 0.67708 -0.06504 0.67813 -0.06898 C 0.67878 -0.07129 0.67995 -0.07314 0.68086 -0.07546 C 0.68151 -0.07685 0.68216 -0.07847 0.68268 -0.08009 C 0.68646 -0.09352 0.68021 -0.07592 0.68542 -0.08981 C 0.68763 -0.10185 0.68464 -0.08703 0.68815 -0.09953 C 0.68854 -0.10092 0.68854 -0.10277 0.68893 -0.10416 C 0.69037 -0.10972 0.69206 -0.11504 0.69349 -0.12037 L 0.69349 -0.12037 C 0.69492 -0.12407 0.69688 -0.12939 0.69805 -0.1331 C 0.6987 -0.13588 0.69909 -0.13865 0.69987 -0.1412 C 0.7013 -0.14583 0.70326 -0.14884 0.70521 -0.15254 C 0.70716 -0.15902 0.7069 -0.15949 0.70977 -0.16527 C 0.71055 -0.16713 0.71172 -0.16828 0.7125 -0.17014 C 0.71315 -0.17152 0.71354 -0.17338 0.71432 -0.175 C 0.71511 -0.17662 0.71615 -0.17801 0.71706 -0.17986 C 0.71771 -0.18125 0.7181 -0.18333 0.71875 -0.18449 C 0.71953 -0.18588 0.7207 -0.18657 0.72149 -0.18773 C 0.73086 -0.20254 0.72344 -0.19328 0.72969 -0.20069 C 0.73021 -0.20231 0.73073 -0.20393 0.73151 -0.20555 C 0.73359 -0.21018 0.73425 -0.21041 0.73685 -0.21342 C 0.74024 -0.22245 0.73685 -0.21481 0.74141 -0.22152 C 0.74596 -0.22824 0.74206 -0.22523 0.74688 -0.22801 C 0.75651 -0.23935 0.7418 -0.22152 0.75221 -0.23611 C 0.75391 -0.23842 0.75612 -0.23981 0.75768 -0.24236 C 0.75859 -0.24398 0.75938 -0.24583 0.76042 -0.24722 C 0.76276 -0.25092 0.76393 -0.25092 0.76667 -0.2537 C 0.77123 -0.25833 0.76758 -0.25602 0.77305 -0.26018 C 0.77396 -0.26088 0.77487 -0.26088 0.77578 -0.2618 C 0.77761 -0.26365 0.7793 -0.26597 0.78112 -0.26805 C 0.78203 -0.26921 0.78294 -0.2706 0.78386 -0.27129 C 0.78503 -0.27245 0.7862 -0.27361 0.7875 -0.27453 C 0.78841 -0.27523 0.78932 -0.27546 0.79024 -0.27615 C 0.79115 -0.27708 0.79193 -0.2787 0.79297 -0.27939 C 0.79701 -0.2824 0.7957 -0.27939 0.79922 -0.28264 C 0.80443 -0.28727 0.79935 -0.28518 0.8056 -0.2875 C 0.81354 -0.29027 0.81276 -0.28912 0.8237 -0.28912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nextslide">
                  <a:snd r:embed="rId5" name="Ballon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27256AF-36F2-48E5-8A9E-8FB9EDA073C9}"/>
              </a:ext>
            </a:extLst>
          </p:cNvPr>
          <p:cNvGrpSpPr/>
          <p:nvPr/>
        </p:nvGrpSpPr>
        <p:grpSpPr>
          <a:xfrm>
            <a:off x="3346073" y="2133375"/>
            <a:ext cx="823539" cy="2369035"/>
            <a:chOff x="3645677" y="1737360"/>
            <a:chExt cx="723123" cy="2262822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7E02559F-4356-4472-A741-1D168EEBD1C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F1AAE323-0B85-4DD5-AD3D-F2936A42C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7A5CB165-8B0B-4BFA-95A1-4E6710E5E84D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ussdiagramm: Manuelle Verarbeitung 93">
                <a:extLst>
                  <a:ext uri="{FF2B5EF4-FFF2-40B4-BE49-F238E27FC236}">
                    <a16:creationId xmlns:a16="http://schemas.microsoft.com/office/drawing/2014/main" id="{7F8CFEF2-2F07-48D9-954D-5AA84AB7CF3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1FCF442B-C2C0-4239-949F-1EFB65A57AC2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>
              <a:off x="3645677" y="2402839"/>
              <a:ext cx="484363" cy="1597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61A3ABB4-D7D5-4B8F-BB95-C8C82EAFAB78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EE2F8758-46F3-4DE2-AEA8-F0DFC3034416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918B5DDF-04BE-4166-B195-E35B1C15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95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3.wav"/>
          </p:stSnd>
        </p:sndAc>
      </p:transition>
    </mc:Choice>
    <mc:Fallback xmlns="">
      <p:transition spd="med" advClick="0">
        <p:fade/>
        <p:sndAc>
          <p:stSnd>
            <p:snd r:embed="rId17" name="3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7E02559F-4356-4472-A741-1D168EEBD1CD}"/>
              </a:ext>
            </a:extLst>
          </p:cNvPr>
          <p:cNvGrpSpPr/>
          <p:nvPr/>
        </p:nvGrpSpPr>
        <p:grpSpPr>
          <a:xfrm>
            <a:off x="3625781" y="2133375"/>
            <a:ext cx="543831" cy="696715"/>
            <a:chOff x="3891280" y="1737360"/>
            <a:chExt cx="477520" cy="665479"/>
          </a:xfrm>
        </p:grpSpPr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F1AAE323-0B85-4DD5-AD3D-F2936A42C160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7A5CB165-8B0B-4BFA-95A1-4E6710E5E84D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lussdiagramm: Manuelle Verarbeitung 93">
              <a:extLst>
                <a:ext uri="{FF2B5EF4-FFF2-40B4-BE49-F238E27FC236}">
                  <a16:creationId xmlns:a16="http://schemas.microsoft.com/office/drawing/2014/main" id="{7F8CFEF2-2F07-48D9-954D-5AA84AB7CF36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C845FE19-7443-44D2-A185-E8A17C56AE91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939540FE-8AB9-4A25-9C5C-BED61CD056CC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75D186FA-23CC-4FC5-9BF5-AB639D48B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0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533 L 0.00013 -0.00533 C -0.00078 -0.00973 -0.00169 -0.01389 -0.0026 -0.01829 C -0.00325 -0.0213 -0.0043 -0.02778 -0.0043 -0.02778 C -0.00403 -0.0338 -0.0039 -0.03959 -0.00351 -0.04561 C -0.00312 -0.05024 -0.00247 -0.05672 -0.00169 -0.06158 C -0.00104 -0.06482 -0.00039 -0.06806 0.00013 -0.0713 C 0.00013 -0.0713 0.00195 -0.08079 0.00195 -0.08079 C 0.0043 -0.08889 0.003 -0.08519 0.0056 -0.09213 C 0.00586 -0.09422 0.00677 -0.10093 0.00742 -0.10325 C 0.00781 -0.1051 0.00873 -0.10649 0.00925 -0.10811 C 0.00964 -0.10973 0.00964 -0.11135 0.01016 -0.11297 C 0.01055 -0.11459 0.01146 -0.11598 0.01185 -0.11783 C 0.01237 -0.11922 0.01237 -0.12107 0.01276 -0.12269 C 0.0138 -0.12593 0.01524 -0.12894 0.01641 -0.13218 L 0.01823 -0.13704 C 0.01888 -0.13866 0.01927 -0.14051 0.02005 -0.1419 C 0.02097 -0.14352 0.02188 -0.14491 0.02279 -0.14676 C 0.02344 -0.14815 0.02396 -0.15 0.02461 -0.15162 C 0.02539 -0.15371 0.0263 -0.15579 0.02722 -0.15787 C 0.02813 -0.15973 0.02917 -0.16088 0.02995 -0.16274 C 0.03125 -0.16575 0.03203 -0.16968 0.0336 -0.17246 L 0.03906 -0.18195 C 0.03998 -0.18357 0.04063 -0.18565 0.04167 -0.18681 C 0.04258 -0.18797 0.04362 -0.18889 0.0444 -0.19005 C 0.0457 -0.19213 0.04675 -0.19445 0.04805 -0.19653 C 0.04922 -0.19815 0.05039 -0.19977 0.05169 -0.20139 C 0.05261 -0.20232 0.05352 -0.20325 0.05443 -0.20463 C 0.0599 -0.21274 0.05404 -0.20672 0.06068 -0.2125 C 0.06159 -0.21459 0.06224 -0.21737 0.06341 -0.21899 C 0.06419 -0.22014 0.06524 -0.21991 0.06615 -0.22061 C 0.06732 -0.22153 0.06849 -0.22269 0.06979 -0.22385 C 0.07057 -0.22547 0.07149 -0.22709 0.0724 -0.22871 C 0.07539 -0.23311 0.07591 -0.23311 0.07878 -0.23658 C 0.0836 -0.24283 0.08073 -0.24051 0.08516 -0.24306 C 0.09193 -0.25116 0.0832 -0.24167 0.09141 -0.24792 C 0.09245 -0.24862 0.0931 -0.25024 0.09414 -0.25116 C 0.09597 -0.25278 0.09961 -0.25371 0.1013 -0.2544 C 0.11406 -0.26575 0.10182 -0.25579 0.13477 -0.25903 C 0.13568 -0.25926 0.13659 -0.26042 0.1375 -0.26065 C 0.13985 -0.26158 0.14232 -0.26181 0.14479 -0.26227 C 0.14557 -0.26297 0.14649 -0.26343 0.1474 -0.26389 C 0.15156 -0.26575 0.15599 -0.26667 0.16003 -0.26713 C 0.16485 -0.26783 0.16966 -0.26852 0.17461 -0.26875 C 0.1875 -0.26945 0.20039 -0.26991 0.21341 -0.27037 C 0.21914 -0.26991 0.22487 -0.26968 0.2306 -0.26875 C 0.23151 -0.26852 0.23229 -0.26713 0.23333 -0.26713 C 0.24141 -0.26713 0.24948 -0.26829 0.25768 -0.26875 C 0.25977 -0.26922 0.26185 -0.26968 0.26406 -0.27037 C 0.26524 -0.27084 0.26641 -0.27176 0.26758 -0.272 C 0.27057 -0.27269 0.2737 -0.27315 0.27669 -0.27362 C 0.27813 -0.27477 0.27956 -0.27639 0.28112 -0.27686 C 0.28568 -0.27801 0.29024 -0.27755 0.29466 -0.27848 C 0.29623 -0.27871 0.29779 -0.2794 0.29922 -0.2801 C 0.3056 -0.2794 0.31185 -0.2794 0.31823 -0.27848 C 0.31966 -0.27825 0.32305 -0.27616 0.32448 -0.27524 C 0.3263 -0.27315 0.32826 -0.27107 0.32995 -0.26875 C 0.33112 -0.26713 0.33229 -0.26528 0.3336 -0.26389 C 0.33438 -0.2632 0.33542 -0.26297 0.33633 -0.26227 C 0.33919 -0.26019 0.34115 -0.25811 0.34349 -0.2544 C 0.34544 -0.25116 0.34714 -0.24792 0.34896 -0.24468 L 0.35169 -0.23982 C 0.35261 -0.2382 0.35339 -0.23635 0.3543 -0.23496 L 0.35794 -0.23033 C 0.3586 -0.22871 0.35912 -0.22686 0.35977 -0.22547 C 0.36055 -0.22362 0.36172 -0.22246 0.3625 -0.22061 C 0.36302 -0.21922 0.36302 -0.21737 0.36341 -0.21575 C 0.36393 -0.21412 0.36458 -0.2125 0.36524 -0.21088 C 0.36485 -0.20348 0.36498 -0.19584 0.36432 -0.18843 C 0.3638 -0.18334 0.35833 -0.17871 0.35703 -0.17732 C 0.34935 -0.16806 0.35912 -0.17894 0.35169 -0.17246 C 0.35065 -0.17153 0.35 -0.16991 0.34896 -0.16922 C 0.34688 -0.1676 0.34024 -0.16621 0.33906 -0.16598 C 0.33451 -0.16528 0.32995 -0.16482 0.32539 -0.16436 C 0.32422 -0.16389 0.32305 -0.16343 0.32188 -0.16274 C 0.32005 -0.16181 0.31836 -0.15973 0.31641 -0.1595 L 0.30469 -0.15787 C 0.30013 -0.15857 0.29557 -0.1588 0.29115 -0.1595 C 0.28711 -0.16019 0.28711 -0.16227 0.28294 -0.16436 C 0.28125 -0.16528 0.2793 -0.16528 0.27761 -0.16598 C 0.2763 -0.16644 0.27513 -0.1669 0.27396 -0.1676 C 0.27214 -0.16852 0.27031 -0.16991 0.26849 -0.17084 C 0.26615 -0.17176 0.26367 -0.17269 0.26133 -0.17408 C 0.26042 -0.17454 0.25951 -0.17524 0.2586 -0.1757 C 0.25677 -0.17639 0.25495 -0.17639 0.25313 -0.17732 C 0.25222 -0.17755 0.25143 -0.17848 0.25039 -0.17871 C 0.23164 -0.18542 0.25417 -0.17639 0.23958 -0.18195 C 0.23841 -0.18241 0.23724 -0.18311 0.23594 -0.18357 C 0.23503 -0.18403 0.23425 -0.18496 0.23333 -0.18519 C 0.23034 -0.18658 0.22422 -0.18843 0.22422 -0.18843 C 0.21901 -0.18797 0.20326 -0.18704 0.19623 -0.18519 C 0.19531 -0.18496 0.1944 -0.18403 0.19349 -0.18357 C 0.19206 -0.18287 0.1905 -0.18264 0.18906 -0.18195 C 0.18802 -0.18172 0.18724 -0.18079 0.18633 -0.18033 C 0.18203 -0.17871 0.17787 -0.17709 0.1737 -0.1757 C 0.17214 -0.175 0.17057 -0.17477 0.16914 -0.17408 C 0.16498 -0.17153 0.16732 -0.17269 0.16185 -0.17084 C 0.15664 -0.16459 0.16198 -0.16991 0.15378 -0.16598 C 0.15222 -0.16528 0.15078 -0.16366 0.14922 -0.16274 C 0.14805 -0.16204 0.14688 -0.16181 0.14557 -0.16112 C 0.14375 -0.16019 0.14206 -0.1588 0.14024 -0.15787 C 0.13906 -0.15741 0.13776 -0.15695 0.13659 -0.15625 C 0.13477 -0.15533 0.13294 -0.15417 0.13112 -0.15301 C 0.13021 -0.15255 0.1293 -0.15255 0.12852 -0.15162 C 0.12761 -0.15047 0.12682 -0.14885 0.12578 -0.14838 C 0.12279 -0.14676 0.11966 -0.14676 0.11667 -0.14514 L 0.11406 -0.14352 C 0.11315 -0.14237 0.11224 -0.14121 0.11133 -0.14028 C 0.11016 -0.13912 0.10873 -0.13843 0.10768 -0.13704 C 0.10391 -0.13218 0.10586 -0.13287 0.10313 -0.12732 C 0.09492 -0.11088 0.1 -0.12385 0.09597 -0.11297 C 0.09557 -0.11065 0.09414 -0.10371 0.09414 -0.10162 C 0.09414 -0.09676 0.09453 -0.09213 0.09505 -0.08727 C 0.09518 -0.08565 0.09544 -0.0838 0.09597 -0.08241 C 0.09662 -0.08056 0.09766 -0.07917 0.0987 -0.07755 C 0.09922 -0.07686 0.10378 -0.07061 0.10495 -0.06968 C 0.10625 -0.06852 0.11042 -0.06575 0.11224 -0.06482 C 0.11341 -0.06412 0.11458 -0.06366 0.11576 -0.0632 C 0.11732 -0.0625 0.11888 -0.06227 0.12031 -0.06158 C 0.12188 -0.06065 0.12331 -0.05903 0.12487 -0.05834 C 0.1319 -0.0551 0.13659 -0.0544 0.14388 -0.05348 C 0.1487 -0.05301 0.15352 -0.05255 0.15833 -0.05186 L 0.18177 -0.05348 C 0.19831 -0.05487 0.19844 -0.0544 0.21159 -0.05672 C 0.21432 -0.05718 0.21706 -0.05764 0.21966 -0.05834 C 0.22305 -0.05926 0.2263 -0.06065 0.22969 -0.06158 C 0.23386 -0.06274 0.23815 -0.06366 0.24232 -0.06482 L 0.2487 -0.06644 C 0.25677 -0.06575 0.26498 -0.06621 0.27305 -0.06482 C 0.27761 -0.06412 0.27682 -0.06112 0.28021 -0.05834 C 0.28203 -0.05695 0.28386 -0.05602 0.28568 -0.0551 C 0.28906 -0.05325 0.29102 -0.05301 0.29466 -0.05186 C 0.29557 -0.05139 0.29649 -0.0507 0.2974 -0.05024 C 0.29857 -0.04977 0.3 -0.04977 0.30104 -0.04862 C 0.303 -0.047 0.30456 -0.04399 0.30651 -0.04237 L 0.31003 -0.03912 C 0.31094 -0.0375 0.31185 -0.03565 0.31276 -0.03426 C 0.31445 -0.03195 0.31641 -0.02987 0.31823 -0.02778 L 0.32097 -0.02454 C 0.32227 -0.02315 0.32643 -0.01829 0.32722 -0.01667 C 0.32865 -0.01366 0.32969 -0.01019 0.33086 -0.00695 L 0.33268 -0.00209 C 0.3332 0.00347 0.33438 0.00856 0.33268 0.01388 C 0.33125 0.01851 0.3293 0.01898 0.32722 0.02199 C 0.3194 0.03356 0.33034 0.01967 0.32097 0.03171 C 0.32005 0.03263 0.31927 0.03402 0.31823 0.03472 C 0.31706 0.03564 0.31576 0.03588 0.31458 0.03634 C 0.31367 0.0368 0.31276 0.0375 0.31185 0.03796 C 0.31068 0.03865 0.30951 0.03888 0.30833 0.03958 C 0.29896 0.04513 0.30768 0.04004 0.30104 0.04606 C 0.29831 0.04861 0.29349 0.04884 0.29115 0.0493 C 0.28073 0.05138 0.28607 0.04976 0.27852 0.05254 C 0.27305 0.05138 0.26758 0.05069 0.26224 0.0493 C 0.25599 0.04745 0.25625 0.04513 0.25039 0.04282 C 0.24831 0.04189 0.24623 0.04166 0.24414 0.0412 C 0.24232 0.04027 0.2405 0.03888 0.23867 0.03796 C 0.23034 0.03449 0.2349 0.03819 0.22787 0.03472 C 0.22604 0.03402 0.22422 0.0324 0.2224 0.03171 C 0.21888 0.02986 0.21406 0.02916 0.21068 0.02847 C 0.20547 0.02523 0.20794 0.02638 0.19896 0.02523 C 0.19388 0.02453 0.18867 0.02407 0.1836 0.02361 C 0.17044 0.01898 0.17761 0.02083 0.16185 0.01875 C 0.15794 0.01921 0.14714 0.01828 0.14115 0.02199 C 0.13711 0.02453 0.13347 0.02824 0.12943 0.03009 L 0.12214 0.0331 C 0.11432 0.04236 0.12422 0.03148 0.11667 0.03796 C 0.11576 0.03888 0.11498 0.04027 0.11406 0.0412 C 0.11289 0.04236 0.11159 0.04328 0.11042 0.04444 C 0.10261 0.05277 0.10768 0.0493 0.10222 0.05254 C 0.1013 0.05347 0.10052 0.05486 0.09961 0.05578 C 0.0987 0.05648 0.09753 0.05625 0.09688 0.0574 C 0.0957 0.05902 0.09518 0.0618 0.09414 0.06365 C 0.09336 0.06504 0.09232 0.06597 0.09141 0.06689 C 0.08659 0.07986 0.09297 0.06435 0.08685 0.075 C 0.08607 0.07638 0.08581 0.07824 0.08516 0.07986 C 0.08425 0.08148 0.08333 0.0831 0.08242 0.08472 L 0.0806 0.09421 L 0.07969 0.09907 C 0.0806 0.10463 0.08086 0.11088 0.08333 0.11504 C 0.08412 0.11643 0.08516 0.11736 0.08594 0.11828 C 0.08932 0.13009 0.08581 0.1206 0.0905 0.128 C 0.09479 0.13472 0.09544 0.13842 0.09961 0.14236 C 0.10195 0.14467 0.10443 0.14675 0.10677 0.14884 C 0.10794 0.15 0.10925 0.15069 0.11042 0.15208 C 0.11341 0.15555 0.11367 0.15648 0.11758 0.15856 C 0.12123 0.16041 0.12487 0.16203 0.12852 0.16342 C 0.13021 0.16388 0.13464 0.16527 0.13659 0.16643 C 0.13815 0.16736 0.13958 0.16875 0.14115 0.16967 C 0.14323 0.17106 0.14531 0.17175 0.1474 0.17291 C 0.15638 0.17824 0.14753 0.17453 0.15651 0.17777 C 0.15925 0.17963 0.16719 0.18564 0.17097 0.1875 C 0.17396 0.18865 0.17995 0.1905 0.17995 0.1905 C 0.18151 0.19166 0.18294 0.19305 0.18451 0.19375 C 0.1875 0.19513 0.19349 0.19699 0.19349 0.19699 C 0.20651 0.19652 0.2194 0.19675 0.23242 0.19537 C 0.23542 0.19513 0.23841 0.19282 0.24141 0.19213 L 0.26042 0.18912 L 0.26485 0.1875 C 0.26667 0.1868 0.26849 0.18634 0.27031 0.18588 C 0.275 0.18402 0.27266 0.18472 0.27669 0.18263 C 0.27787 0.18194 0.27904 0.18148 0.28021 0.18101 C 0.29076 0.18148 0.30143 0.18125 0.31185 0.18263 C 0.31328 0.18287 0.31419 0.18495 0.3155 0.18588 C 0.31667 0.18657 0.31797 0.18657 0.31914 0.1875 C 0.32044 0.18819 0.32149 0.18958 0.32279 0.1905 C 0.32357 0.1912 0.32461 0.19143 0.32539 0.19213 C 0.33242 0.19838 0.32409 0.19305 0.33086 0.19699 C 0.33177 0.19814 0.33268 0.1993 0.3336 0.20023 C 0.33698 0.20393 0.33789 0.20463 0.34076 0.20833 C 0.35026 0.22037 0.33919 0.20625 0.34714 0.21782 C 0.35469 0.22916 0.34466 0.2118 0.35261 0.22592 C 0.35287 0.22754 0.353 0.22916 0.35352 0.23078 C 0.35391 0.2324 0.35482 0.23379 0.35521 0.23564 C 0.35573 0.23773 0.35586 0.23981 0.35612 0.24213 C 0.35638 0.24375 0.35677 0.24513 0.35703 0.24675 C 0.35677 0.24907 0.35677 0.25138 0.35612 0.25324 C 0.35547 0.25532 0.3543 0.25625 0.35352 0.2581 C 0.34844 0.26851 0.35339 0.26088 0.34714 0.26921 C 0.34688 0.27083 0.34688 0.27291 0.34623 0.27407 C 0.34544 0.27569 0.34063 0.28009 0.33985 0.28055 C 0.3332 0.28449 0.33229 0.28356 0.32539 0.28541 C 0.32396 0.28588 0.3224 0.28657 0.32097 0.28703 C 0.31823 0.28773 0.3155 0.28796 0.31276 0.28865 C 0.31094 0.28912 0.30925 0.28958 0.30742 0.29027 L 0.28203 0.28865 C 0.27904 0.28842 0.27604 0.28773 0.27305 0.28703 C 0.27005 0.28611 0.26706 0.28379 0.26406 0.28379 L 0.17097 0.28217 C 0.1586 0.28263 0.14623 0.28287 0.13386 0.28379 C 0.13294 0.28379 0.13216 0.28495 0.13112 0.28541 C 0.12969 0.28611 0.12813 0.28634 0.12669 0.28703 C 0.12487 0.28796 0.12305 0.28935 0.12123 0.29027 C 0.11966 0.29097 0.11654 0.29213 0.11498 0.29351 C 0.10469 0.30162 0.1112 0.29838 0.10404 0.30138 L 0.0987 0.30787 L 0.09597 0.31111 C 0.09557 0.31273 0.09557 0.31458 0.09505 0.31597 C 0.0944 0.31736 0.09284 0.31759 0.09232 0.31921 C 0.09128 0.32199 0.0905 0.3287 0.0905 0.3287 C 0.09076 0.3368 0.09089 0.3449 0.09141 0.35277 C 0.09154 0.35463 0.0918 0.35625 0.09232 0.35763 C 0.0931 0.35995 0.09401 0.36203 0.09505 0.36412 C 0.09583 0.36574 0.09688 0.36713 0.09779 0.36898 C 0.09844 0.37037 0.09883 0.37245 0.09961 0.37384 C 0.10664 0.38634 0.09753 0.36597 0.10495 0.38171 C 0.10573 0.38333 0.10599 0.38541 0.10677 0.38657 C 0.10847 0.38912 0.11224 0.39305 0.11224 0.39305 C 0.11628 0.4037 0.11146 0.39328 0.11667 0.39953 C 0.11784 0.40069 0.11849 0.40277 0.1194 0.40416 C 0.12057 0.40601 0.12188 0.4074 0.12305 0.40902 C 0.12396 0.41064 0.12474 0.4125 0.12578 0.41388 C 0.12656 0.41504 0.12761 0.41597 0.12852 0.41713 C 0.12969 0.41875 0.13086 0.42037 0.13203 0.42199 C 0.1336 0.42361 0.13516 0.425 0.13659 0.42685 C 0.13789 0.42824 0.1388 0.43032 0.14024 0.43148 C 0.1431 0.43402 0.14623 0.43495 0.14922 0.43634 C 0.15013 0.4368 0.15104 0.43726 0.15195 0.43796 C 0.15508 0.44027 0.15521 0.44143 0.15833 0.44282 C 0.16133 0.44398 0.16432 0.4449 0.16732 0.44606 C 0.16888 0.44652 0.17031 0.44745 0.17188 0.44768 L 0.18086 0.4493 C 0.18242 0.44976 0.18386 0.45 0.18542 0.45092 C 0.18698 0.45162 0.18828 0.45347 0.18985 0.45393 C 0.19284 0.45509 0.19597 0.45509 0.19896 0.45555 L 0.24323 0.45393 C 0.24479 0.45393 0.24623 0.45254 0.24779 0.45254 C 0.25495 0.45254 0.26224 0.45347 0.2694 0.45393 C 0.27279 0.45463 0.27761 0.45509 0.28112 0.45717 C 0.28425 0.45925 0.28698 0.4625 0.29024 0.46365 C 0.29206 0.46435 0.29649 0.46574 0.29831 0.46689 C 0.29987 0.46782 0.30143 0.46898 0.30287 0.47013 C 0.30677 0.47314 0.3056 0.47314 0.30925 0.475 C 0.32031 0.48032 0.3168 0.47824 0.33268 0.47986 C 0.33724 0.47916 0.3418 0.47939 0.34623 0.47824 C 0.35755 0.47476 0.35117 0.47523 0.35703 0.47013 C 0.35794 0.46944 0.35899 0.46921 0.35977 0.46851 C 0.36498 0.46388 0.35977 0.4662 0.36615 0.46203 C 0.36732 0.46134 0.36849 0.46111 0.36966 0.46041 C 0.37123 0.45949 0.37266 0.45833 0.37422 0.45717 C 0.37682 0.45555 0.37774 0.45532 0.3806 0.45393 C 0.38151 0.453 0.38229 0.45162 0.38333 0.45092 C 0.38412 0.45 0.38516 0.45023 0.38594 0.4493 C 0.38711 0.44791 0.38763 0.44583 0.38867 0.44444 C 0.39037 0.44213 0.39232 0.44004 0.39414 0.43796 C 0.39505 0.4368 0.3961 0.43611 0.39688 0.43472 C 0.4043 0.42152 0.40039 0.42546 0.40768 0.42037 C 0.41406 0.40902 0.41081 0.41273 0.41667 0.4074 C 0.41797 0.40532 0.41901 0.403 0.42031 0.40092 C 0.4211 0.39976 0.42227 0.3993 0.42305 0.39791 C 0.42383 0.39652 0.42409 0.39444 0.42487 0.39305 C 0.4319 0.38032 0.42292 0.40069 0.43021 0.38495 C 0.43099 0.38356 0.43138 0.38171 0.43203 0.38009 C 0.43294 0.37847 0.43399 0.37708 0.43477 0.37523 C 0.43542 0.37384 0.43594 0.37199 0.43659 0.3706 C 0.43737 0.36875 0.43841 0.36736 0.43932 0.36574 C 0.44024 0.36365 0.44102 0.36134 0.44206 0.35925 C 0.4431 0.35694 0.44453 0.35509 0.44557 0.35277 C 0.45313 0.33726 0.44076 0.35995 0.45013 0.34328 C 0.45078 0.34097 0.45104 0.33865 0.45195 0.3368 C 0.45352 0.33333 0.45742 0.32708 0.45742 0.32708 C 0.45794 0.32453 0.45833 0.32152 0.45912 0.31921 C 0.46016 0.31643 0.46472 0.30648 0.46641 0.30138 C 0.46979 0.29074 0.46641 0.29907 0.47097 0.28703 C 0.47175 0.28472 0.47279 0.28287 0.47357 0.28055 C 0.47813 0.26851 0.47474 0.27685 0.47813 0.2662 C 0.47865 0.26435 0.4793 0.26296 0.47995 0.26134 C 0.48203 0.25 0.4793 0.26388 0.48268 0.25 C 0.48307 0.24861 0.4832 0.24675 0.4836 0.24513 C 0.48412 0.24351 0.4849 0.24213 0.48542 0.2405 C 0.48607 0.23842 0.48659 0.23611 0.48724 0.23402 C 0.4875 0.23194 0.48763 0.22963 0.48815 0.22754 C 0.48854 0.22523 0.48932 0.22338 0.48985 0.22106 C 0.49024 0.21967 0.49037 0.21782 0.49076 0.21643 C 0.49128 0.21412 0.49206 0.21203 0.49258 0.20995 C 0.49896 0.18449 0.49089 0.21643 0.49531 0.19537 C 0.49583 0.19328 0.49649 0.1912 0.49714 0.18912 C 0.4974 0.1868 0.49753 0.18472 0.49805 0.18263 C 0.49844 0.18078 0.49935 0.17939 0.49987 0.17777 C 0.50052 0.17569 0.50104 0.17338 0.50169 0.17129 C 0.50391 0.15486 0.50078 0.17523 0.5043 0.15856 C 0.50482 0.15648 0.50482 0.15416 0.50521 0.15208 C 0.50742 0.14166 0.50912 0.13634 0.51068 0.12638 C 0.51107 0.12384 0.51107 0.12083 0.51159 0.11828 C 0.51263 0.11296 0.51524 0.10231 0.51524 0.10231 C 0.51615 0.09328 0.51589 0.09398 0.51797 0.08472 C 0.51901 0.07916 0.52149 0.06851 0.52149 0.06851 C 0.52357 0.05046 0.52083 0.07245 0.52604 0.04444 C 0.52669 0.0412 0.52735 0.03819 0.52787 0.03472 C 0.52826 0.03217 0.52813 0.02939 0.52878 0.02685 C 0.52943 0.02384 0.53073 0.02152 0.53151 0.01875 C 0.53216 0.0162 0.53268 0.01342 0.5332 0.01064 C 0.5336 0.0074 0.5336 0.00416 0.53412 0.00115 C 0.53516 -0.0044 0.53659 -0.00973 0.53776 -0.01505 C 0.53841 -0.0176 0.53932 -0.02014 0.53958 -0.02292 C 0.53985 -0.0257 0.53998 -0.02848 0.5405 -0.03102 C 0.5418 -0.03658 0.54505 -0.047 0.54505 -0.047 C 0.54531 -0.04977 0.54531 -0.05255 0.54597 -0.0551 C 0.55274 -0.08542 0.54492 -0.04213 0.55039 -0.0713 C 0.55078 -0.07338 0.55091 -0.07547 0.5513 -0.07755 C 0.55352 -0.09005 0.55365 -0.09005 0.55586 -0.1 C 0.55638 -0.1051 0.55651 -0.10996 0.55768 -0.11459 C 0.55873 -0.11899 0.56133 -0.12732 0.56133 -0.12732 C 0.56159 -0.13056 0.56172 -0.1338 0.56224 -0.13704 C 0.56315 -0.14375 0.56472 -0.14723 0.56667 -0.15301 C 0.56706 -0.15533 0.56706 -0.15764 0.56758 -0.1595 C 0.56836 -0.1625 0.56953 -0.16482 0.57031 -0.1676 C 0.57123 -0.17084 0.57214 -0.17385 0.57305 -0.17732 C 0.57774 -0.19561 0.57227 -0.175 0.57578 -0.19329 C 0.57682 -0.19885 0.5793 -0.20926 0.5793 -0.20926 C 0.57969 -0.2125 0.57969 -0.21598 0.58021 -0.21899 C 0.58125 -0.22454 0.58268 -0.22963 0.58386 -0.23496 C 0.58451 -0.23774 0.58542 -0.24028 0.58568 -0.24306 C 0.58594 -0.24584 0.5862 -0.24838 0.58659 -0.25116 C 0.5888 -0.26551 0.58776 -0.25579 0.59024 -0.26875 C 0.59063 -0.27084 0.59063 -0.27315 0.59115 -0.27524 C 0.59219 -0.27963 0.59375 -0.28357 0.59466 -0.28797 C 0.59531 -0.29075 0.59597 -0.29329 0.59649 -0.29607 C 0.59688 -0.29815 0.59701 -0.30047 0.5974 -0.30255 C 0.59844 -0.30718 0.59948 -0.30973 0.60104 -0.31366 C 0.60208 -0.32153 0.60182 -0.32153 0.60469 -0.32987 C 0.60547 -0.33218 0.60651 -0.33403 0.60742 -0.33635 C 0.60794 -0.33774 0.60847 -0.33959 0.60912 -0.34098 C 0.61576 -0.3551 0.6069 -0.33102 0.61732 -0.3588 C 0.61784 -0.36042 0.61862 -0.36181 0.61914 -0.3632 C 0.62279 -0.37662 0.61615 -0.35811 0.62188 -0.37454 C 0.62292 -0.37778 0.62539 -0.38426 0.62539 -0.38426 C 0.62578 -0.38635 0.62591 -0.38866 0.6263 -0.39051 C 0.62682 -0.39237 0.62774 -0.39352 0.62813 -0.39537 C 0.62865 -0.39792 0.62878 -0.4007 0.62904 -0.40348 C 0.62943 -0.41135 0.63008 -0.42547 0.63086 -0.43403 C 0.63138 -0.44005 0.63177 -0.43982 0.63268 -0.44514 C 0.63412 -0.4544 0.63268 -0.44908 0.63542 -0.45649 C 0.63568 -0.45811 0.63581 -0.45973 0.63633 -0.46135 C 0.63828 -0.46829 0.63802 -0.46366 0.63802 -0.4678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nextslide">
                  <a:snd r:embed="rId8" name="Ballon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935CF86C-5081-459B-ADAA-5E4D1FB38B5B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716C5D59-0CC7-4FFD-ACA7-8B732768D028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AD74260E-FC2B-498F-8B94-965BA7AD4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0.wav"/>
          </p:stSnd>
        </p:sndAc>
      </p:transition>
    </mc:Choice>
    <mc:Fallback xmlns="">
      <p:transition spd="med" advClick="0">
        <p:fade/>
        <p:sndAc>
          <p:stSnd>
            <p:snd r:embed="rId17" name="0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A2173C61-93A4-4D99-BCC0-3C38E705CA74}"/>
              </a:ext>
            </a:extLst>
          </p:cNvPr>
          <p:cNvGrpSpPr/>
          <p:nvPr/>
        </p:nvGrpSpPr>
        <p:grpSpPr>
          <a:xfrm>
            <a:off x="3084449" y="2830090"/>
            <a:ext cx="543830" cy="696715"/>
            <a:chOff x="3891280" y="1737360"/>
            <a:chExt cx="477520" cy="665479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51DA769C-BE59-4F30-BB65-00584E0173DD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BC66623D-5B87-4CBA-911A-7455F399D6D1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lussdiagramm: Manuelle Verarbeitung 53">
              <a:extLst>
                <a:ext uri="{FF2B5EF4-FFF2-40B4-BE49-F238E27FC236}">
                  <a16:creationId xmlns:a16="http://schemas.microsoft.com/office/drawing/2014/main" id="{A3068E12-A363-478E-B1EE-35589898267D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B538B1D-7EE0-4B85-AF1A-D9418A6DFE4F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562F2518-5B36-4C5D-97FF-C0F63D64BE6C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FC940FF9-D25D-4926-BE04-EA9182495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7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093 L -0.00234 -0.00093 C -0.00182 -0.00579 -0.0013 -0.01065 -0.00065 -0.01551 C -0.00065 -0.01551 0.00169 -0.02755 0.00208 -0.02987 C 0.00247 -0.03149 0.00287 -0.03311 0.003 -0.03473 C 0.00326 -0.03727 0.00352 -0.04005 0.00391 -0.04283 C 0.00443 -0.04607 0.00573 -0.05232 0.00573 -0.05232 C 0.00664 -0.06806 0.00755 -0.07894 0.00755 -0.09584 C 0.00755 -0.11343 0.0069 -0.13102 0.00664 -0.14885 C 0.00703 -0.1632 0.00651 -0.18033 0.00846 -0.19537 C 0.00912 -0.20047 0.0099 -0.20139 0.0112 -0.20649 C 0.01341 -0.21598 0.01042 -0.20695 0.0138 -0.21621 C 0.0155 -0.22477 0.01419 -0.21968 0.01836 -0.23056 C 0.01901 -0.23218 0.01927 -0.23426 0.02018 -0.23542 C 0.02135 -0.23704 0.02253 -0.23866 0.02383 -0.24028 C 0.02552 -0.2426 0.02773 -0.24399 0.02917 -0.24676 C 0.03255 -0.25278 0.03073 -0.25093 0.03464 -0.25324 C 0.03555 -0.25417 0.03633 -0.25556 0.03737 -0.25625 C 0.03906 -0.25764 0.04115 -0.25764 0.04271 -0.25949 C 0.04362 -0.26065 0.04453 -0.26204 0.04544 -0.26274 C 0.04675 -0.26389 0.05065 -0.26551 0.05182 -0.26598 C 0.05495 -0.26968 0.05742 -0.27315 0.06081 -0.2757 C 0.06263 -0.27686 0.06445 -0.27778 0.06628 -0.27894 L 0.06901 -0.28056 C 0.07695 -0.28982 0.06419 -0.27547 0.07708 -0.28681 C 0.07826 -0.28797 0.07956 -0.28889 0.08073 -0.29005 C 0.08164 -0.29098 0.08242 -0.29237 0.08346 -0.29329 C 0.08425 -0.29399 0.08529 -0.29445 0.0862 -0.29491 L 0.09518 -0.31088 C 0.09609 -0.3125 0.09688 -0.31459 0.09792 -0.31574 L 0.10065 -0.31899 C 0.10117 -0.32061 0.10169 -0.32246 0.10234 -0.32385 C 0.10313 -0.32524 0.10443 -0.3257 0.10508 -0.32709 C 0.10651 -0.32987 0.10742 -0.33357 0.10872 -0.33658 C 0.11393 -0.34908 0.10925 -0.33727 0.11328 -0.34954 C 0.1138 -0.35116 0.11458 -0.35255 0.1151 -0.3544 C 0.1155 -0.35579 0.1155 -0.35764 0.11602 -0.35926 C 0.11706 -0.3625 0.11888 -0.36505 0.11953 -0.36875 C 0.12253 -0.38426 0.11784 -0.36019 0.12227 -0.3801 C 0.12305 -0.38311 0.12305 -0.38681 0.12409 -0.38959 C 0.12474 -0.39121 0.12539 -0.39283 0.12591 -0.39445 C 0.13021 -0.41181 0.12539 -0.39815 0.12956 -0.40903 C 0.13021 -0.41366 0.13112 -0.42107 0.13216 -0.425 C 0.13281 -0.42709 0.13359 -0.42917 0.13398 -0.43149 C 0.13451 -0.43357 0.13438 -0.43588 0.1349 -0.43797 C 0.13594 -0.44144 0.13789 -0.44375 0.13854 -0.44746 L 0.14128 -0.46204 L 0.14219 -0.46667 C 0.14245 -0.46806 0.14284 -0.46968 0.1431 -0.4713 C 0.14336 -0.47362 0.14362 -0.4757 0.14401 -0.47778 C 0.14453 -0.48102 0.14531 -0.48426 0.14583 -0.4875 C 0.14857 -0.50741 0.14492 -0.48264 0.14753 -0.49862 C 0.14792 -0.5007 0.14818 -0.50301 0.14844 -0.5051 C 0.14909 -0.50834 0.14974 -0.51158 0.15026 -0.51482 L 0.15117 -0.51945 L 0.15208 -0.52431 C 0.15234 -0.52593 0.15247 -0.52778 0.153 -0.52917 C 0.15925 -0.54584 0.14974 -0.52014 0.15664 -0.54051 C 0.15768 -0.54375 0.15898 -0.54676 0.16029 -0.55 C 0.16198 -0.55487 0.16172 -0.55533 0.16471 -0.55811 C 0.16563 -0.5588 0.16654 -0.55973 0.16745 -0.55973 C 0.17891 -0.56065 0.19037 -0.56088 0.20182 -0.56135 L 0.20716 -0.56459 C 0.20807 -0.56505 0.20898 -0.56574 0.2099 -0.56621 C 0.21107 -0.56667 0.21237 -0.56713 0.21354 -0.56783 C 0.21445 -0.56829 0.21537 -0.56899 0.21628 -0.56945 C 0.21927 -0.57014 0.22227 -0.57037 0.22526 -0.57107 C 0.22708 -0.5713 0.22891 -0.57199 0.23073 -0.57246 C 0.23372 -0.57362 0.23672 -0.575 0.23971 -0.5757 L 0.24701 -0.57732 C 0.25872 -0.57686 0.27044 -0.57732 0.28216 -0.5757 C 0.28359 -0.5757 0.28451 -0.57315 0.28581 -0.57246 C 0.28763 -0.57153 0.28945 -0.5713 0.29128 -0.57107 C 0.29727 -0.57014 0.30326 -0.56991 0.30925 -0.56945 C 0.31016 -0.56875 0.31107 -0.56783 0.31198 -0.56783 C 0.33906 -0.56783 0.33451 -0.56713 0.35 -0.57107 C 0.35273 -0.57269 0.35352 -0.57269 0.35625 -0.5757 C 0.3582 -0.57778 0.35977 -0.58056 0.36172 -0.58218 C 0.36289 -0.58334 0.36406 -0.58449 0.36537 -0.58542 C 0.3707 -0.58912 0.36966 -0.58797 0.37435 -0.59028 C 0.37526 -0.59074 0.37617 -0.59167 0.37708 -0.5919 C 0.39727 -0.59561 0.4069 -0.59537 0.42773 -0.59676 C 0.4319 -0.59723 0.43607 -0.59838 0.44037 -0.59838 C 0.44453 -0.59838 0.44883 -0.59746 0.453 -0.59676 C 0.45391 -0.59653 0.45469 -0.59537 0.45573 -0.59514 C 0.45781 -0.59422 0.4599 -0.59399 0.46198 -0.59352 C 0.46289 -0.59283 0.4638 -0.59213 0.46471 -0.5919 C 0.4681 -0.59051 0.47422 -0.58936 0.47734 -0.58866 C 0.48359 -0.58496 0.47682 -0.58843 0.48906 -0.58542 C 0.48997 -0.58519 0.4944 -0.58311 0.49544 -0.58218 C 0.49635 -0.58125 0.49714 -0.57963 0.49818 -0.57894 C 0.49987 -0.57801 0.50182 -0.57801 0.50352 -0.57732 C 0.50482 -0.57686 0.50599 -0.57639 0.50716 -0.5757 C 0.51354 -0.57639 0.51979 -0.57662 0.52617 -0.57732 C 0.53255 -0.57824 0.53021 -0.5794 0.53607 -0.58056 C 0.53971 -0.58125 0.54336 -0.58172 0.54688 -0.58218 L 0.59388 -0.58056 C 0.59635 -0.58056 0.5987 -0.5794 0.60117 -0.57894 L 0.60925 -0.57732 C 0.62018 -0.57246 0.60391 -0.5794 0.63008 -0.57408 C 0.63255 -0.57362 0.6349 -0.57199 0.63724 -0.57107 C 0.63906 -0.57014 0.6418 -0.56922 0.64362 -0.56783 C 0.64479 -0.5669 0.64596 -0.56528 0.64727 -0.56459 C 0.64896 -0.56366 0.65078 -0.56343 0.6526 -0.56297 C 0.6655 -0.55533 0.65208 -0.56297 0.66172 -0.55811 C 0.66263 -0.55764 0.66341 -0.55695 0.66445 -0.55649 C 0.66654 -0.55579 0.66862 -0.55556 0.6707 -0.55487 C 0.67227 -0.5544 0.6737 -0.55371 0.67526 -0.55324 C 0.6849 -0.55047 0.67826 -0.55324 0.68516 -0.55 L 0.74662 -0.55162 C 0.74792 -0.55186 0.74896 -0.55278 0.75026 -0.55324 C 0.75208 -0.55394 0.75391 -0.5544 0.7556 -0.55487 C 0.75651 -0.55533 0.75742 -0.55602 0.75833 -0.55649 C 0.76094 -0.55764 0.76589 -0.55903 0.76836 -0.55973 C 0.77279 -0.55926 0.77734 -0.55926 0.7819 -0.55811 C 0.7832 -0.55764 0.78438 -0.55602 0.78542 -0.55487 C 0.7862 -0.55417 0.79323 -0.54584 0.79453 -0.54375 C 0.80052 -0.53287 0.7918 -0.54422 0.79896 -0.53565 C 0.80091 -0.53056 0.80078 -0.5301 0.80352 -0.52593 C 0.80469 -0.52431 0.80612 -0.52315 0.80716 -0.52107 C 0.80794 -0.51991 0.8082 -0.51783 0.80898 -0.51644 C 0.81445 -0.50533 0.81367 -0.51065 0.81615 -0.50024 C 0.81654 -0.49862 0.81667 -0.49699 0.81706 -0.49537 C 0.81888 -0.48774 0.81875 -0.49121 0.81979 -0.48426 C 0.82044 -0.47987 0.82162 -0.4713 0.82162 -0.4713 C 0.82188 -0.45672 0.82201 -0.44167 0.82253 -0.42662 C 0.82253 -0.42454 0.82305 -0.42223 0.82344 -0.42014 C 0.82669 -0.4007 0.82409 -0.41899 0.82617 -0.40417 C 0.82695 -0.39144 0.82669 -0.3919 0.828 -0.38172 C 0.82826 -0.3794 0.82839 -0.37732 0.82878 -0.37524 C 0.8293 -0.37292 0.83008 -0.37084 0.8306 -0.36875 C 0.83216 -0.35764 0.83099 -0.36436 0.83516 -0.34954 L 0.83516 -0.34954 C 0.83542 -0.34792 0.83581 -0.3463 0.83607 -0.34468 C 0.83646 -0.3426 0.83659 -0.34028 0.83698 -0.3382 C 0.8375 -0.33612 0.83828 -0.33403 0.8388 -0.33195 C 0.83945 -0.32871 0.83997 -0.32547 0.84063 -0.32223 C 0.84388 -0.30463 0.83867 -0.33125 0.84323 -0.3125 C 0.84401 -0.30949 0.84453 -0.30625 0.84505 -0.30301 L 0.84596 -0.29815 C 0.84635 -0.29121 0.84688 -0.28426 0.84688 -0.27732 C 0.84688 -0.19699 0.8474 -0.24213 0.84505 -0.20811 C 0.84479 -0.20278 0.84479 -0.19746 0.84414 -0.19213 C 0.84388 -0.18889 0.84297 -0.18565 0.84245 -0.18241 C 0.84206 -0.18079 0.84167 -0.1794 0.84154 -0.17755 C 0.84115 -0.175 0.84102 -0.17223 0.84063 -0.16968 C 0.8401 -0.16644 0.83932 -0.1632 0.8388 -0.15996 C 0.83841 -0.15834 0.83802 -0.15695 0.83789 -0.1551 C 0.83763 -0.15186 0.83724 -0.14885 0.83698 -0.14561 C 0.83672 -0.14283 0.83633 -0.14028 0.83607 -0.1375 C 0.83568 -0.13334 0.83542 -0.12894 0.83516 -0.12454 C 0.83542 -0.11366 0.83555 -0.08287 0.83698 -0.0669 C 0.83711 -0.06505 0.83763 -0.06366 0.83789 -0.06204 C 0.83828 -0.05926 0.83841 -0.05672 0.8388 -0.05394 C 0.83841 -0.01806 0.83867 0.01782 0.83789 0.0537 C 0.83776 0.05694 0.83711 0.06041 0.83607 0.06319 L 0.83425 0.06805 C 0.83398 0.07013 0.83372 0.07245 0.83333 0.07453 C 0.83281 0.07777 0.83203 0.08078 0.83151 0.08426 C 0.83125 0.08634 0.83112 0.08865 0.8306 0.09051 C 0.83021 0.09236 0.82943 0.09375 0.82878 0.09537 C 0.82604 0.11551 0.82956 0.09051 0.82708 0.10671 C 0.82617 0.11203 0.82578 0.11851 0.82344 0.12268 C 0.82266 0.12407 0.82162 0.12476 0.8207 0.12592 L 0.81706 0.13564 L 0.81523 0.14027 C 0.81302 0.15254 0.81458 0.14722 0.81081 0.15648 C 0.81042 0.1581 0.81029 0.15972 0.8099 0.16134 C 0.80859 0.16574 0.80729 0.16736 0.80534 0.17083 C 0.80365 0.18009 0.80508 0.17453 0.79896 0.18541 L 0.79362 0.1949 C 0.79245 0.19652 0.79115 0.19814 0.78997 0.19976 C 0.77878 0.21736 0.79323 0.1956 0.78359 0.21273 C 0.78294 0.21412 0.78177 0.21458 0.78099 0.21597 C 0.77162 0.22963 0.78529 0.21203 0.77461 0.22384 C 0.76862 0.23055 0.77148 0.23171 0.76198 0.23842 C 0.76042 0.23935 0.75898 0.24074 0.75742 0.24166 C 0.75599 0.24236 0.75443 0.24259 0.753 0.24328 C 0.75169 0.24375 0.75052 0.24421 0.74935 0.24467 C 0.74753 0.24583 0.7457 0.24676 0.74388 0.24791 C 0.74232 0.24907 0.74102 0.25046 0.73932 0.25115 C 0.73737 0.25208 0.73516 0.25208 0.73307 0.25277 C 0.73151 0.25324 0.73008 0.25393 0.72852 0.25439 C 0.72669 0.25509 0.72487 0.25532 0.72318 0.25601 C 0.72214 0.25648 0.72135 0.2574 0.72044 0.25763 C 0.72018 0.25763 0.70573 0.26203 0.70326 0.2625 C 0.69727 0.26319 0.69115 0.26342 0.68516 0.26412 L 0.67617 0.26736 C 0.67461 0.26782 0.67318 0.26851 0.67162 0.26898 L 0.66615 0.2706 L 0.63281 0.26898 C 0.61927 0.26828 0.6056 0.26875 0.59206 0.26736 C 0.59023 0.26713 0.58854 0.26481 0.58672 0.26412 C 0.57253 0.25787 0.59089 0.26805 0.575 0.25926 C 0.57201 0.25763 0.56198 0.25115 0.55781 0.24953 C 0.55573 0.24884 0.55352 0.24861 0.55143 0.24791 C 0.53346 0.24305 0.56133 0.25023 0.5388 0.24467 C 0.53333 0.24351 0.52487 0.24097 0.51888 0.24004 C 0.51563 0.23935 0.51237 0.23865 0.50898 0.23842 C 0.49701 0.2375 0.4849 0.23726 0.47279 0.2368 C 0.46406 0.23564 0.45521 0.2368 0.44662 0.23356 C 0.44245 0.23194 0.43815 0.23055 0.43398 0.2287 C 0.43281 0.22824 0.43164 0.22731 0.43034 0.22708 C 0.42591 0.22638 0.42135 0.22615 0.4168 0.22546 C 0.41537 0.225 0.4138 0.22476 0.41237 0.22384 C 0.41081 0.22314 0.40938 0.22129 0.40781 0.2206 C 0.40482 0.21967 0.40182 0.21967 0.3987 0.21898 C 0.38997 0.21527 0.40091 0.2199 0.39063 0.21597 C 0.3888 0.21504 0.38425 0.21273 0.38255 0.21273 C 0.36471 0.21111 0.32917 0.20949 0.32917 0.20949 C 0.32617 0.20833 0.32318 0.20694 0.32018 0.20625 C 0.31419 0.20486 0.30208 0.20301 0.30208 0.20301 C 0.30052 0.20254 0.29909 0.20208 0.29753 0.20138 C 0.2957 0.20046 0.29401 0.19907 0.29219 0.19814 C 0.29102 0.19768 0.28971 0.19722 0.28854 0.19652 C 0.28737 0.1956 0.28607 0.19467 0.2849 0.19328 C 0.28398 0.19236 0.2832 0.19097 0.28216 0.19027 C 0.28112 0.18935 0.27982 0.18912 0.27865 0.18865 C 0.27643 0.18634 0.2724 0.18217 0.27044 0.17893 C 0.26641 0.17176 0.27122 0.17569 0.26589 0.17245 C 0.26497 0.17152 0.26406 0.1706 0.26328 0.16921 C 0.26224 0.16782 0.26159 0.16574 0.26055 0.16458 C 0.25912 0.1625 0.25742 0.16157 0.25599 0.15972 C 0.25495 0.15833 0.25417 0.15648 0.25326 0.15486 C 0.25156 0.15138 0.25026 0.14745 0.24883 0.14351 C 0.24688 0.13032 0.24922 0.14351 0.24609 0.1324 C 0.24531 0.12986 0.24492 0.12685 0.24427 0.1243 C 0.24375 0.12222 0.24297 0.12013 0.24245 0.11782 C 0.23867 0.10324 0.24128 0.11088 0.23789 0.10185 C 0.23594 0.08426 0.23841 0.10254 0.23516 0.08726 C 0.23464 0.08472 0.23359 0.075 0.23346 0.07291 C 0.23372 0.05995 0.23385 0.04722 0.23438 0.03426 C 0.23438 0.03171 0.2349 0.02893 0.23516 0.02638 C 0.23555 0.02268 0.23646 0.01273 0.23698 0.00856 C 0.2375 0.00532 0.23841 0.00231 0.2388 -0.00093 C 0.23958 -0.00625 0.23971 -0.01181 0.24063 -0.01713 C 0.24128 -0.02014 0.24193 -0.02338 0.24245 -0.02662 C 0.24284 -0.0294 0.24297 -0.03218 0.24336 -0.03473 C 0.24388 -0.0375 0.24453 -0.04005 0.24518 -0.04283 C 0.24779 -0.07014 0.24414 -0.03612 0.24792 -0.06042 C 0.24831 -0.06366 0.24831 -0.0669 0.24883 -0.07014 C 0.25247 -0.0963 0.24896 -0.0551 0.25417 -0.10209 C 0.25508 -0.10973 0.25534 -0.11366 0.2569 -0.12153 C 0.25794 -0.12686 0.2599 -0.13195 0.26055 -0.1375 C 0.26081 -0.14028 0.26094 -0.14283 0.26146 -0.14561 C 0.26628 -0.17431 0.26003 -0.1301 0.26497 -0.1632 C 0.2655 -0.16574 0.2655 -0.16875 0.26589 -0.1713 C 0.26693 -0.17662 0.26836 -0.18195 0.26953 -0.18727 C 0.27018 -0.19005 0.27109 -0.1926 0.27135 -0.19537 C 0.2724 -0.20487 0.27201 -0.20301 0.27409 -0.21297 C 0.27578 -0.22153 0.2763 -0.2213 0.27773 -0.23056 C 0.27813 -0.23334 0.27839 -0.23612 0.27865 -0.23866 C 0.27891 -0.24237 0.27891 -0.2463 0.27943 -0.25 C 0.28112 -0.26065 0.28281 -0.26783 0.2849 -0.27732 C 0.28516 -0.28102 0.28529 -0.28473 0.28581 -0.28843 C 0.28685 -0.29514 0.28828 -0.30139 0.28945 -0.30787 C 0.28997 -0.31088 0.29089 -0.31412 0.29128 -0.31737 C 0.29154 -0.32014 0.29167 -0.32292 0.29219 -0.32547 C 0.29323 -0.33102 0.29453 -0.33612 0.2957 -0.34144 C 0.29635 -0.34422 0.29714 -0.34676 0.29753 -0.34954 C 0.30026 -0.36621 0.29857 -0.35718 0.303 -0.37686 L 0.30482 -0.38496 C 0.30586 -0.39445 0.30547 -0.3926 0.30755 -0.40255 C 0.30807 -0.40533 0.30885 -0.40787 0.30925 -0.41065 C 0.31003 -0.41482 0.31042 -0.41922 0.31107 -0.42338 C 0.31276 -0.43334 0.31367 -0.43727 0.31471 -0.44584 C 0.3151 -0.44885 0.31667 -0.46181 0.31745 -0.46667 C 0.31771 -0.46829 0.3181 -0.46968 0.31836 -0.4713 C 0.31927 -0.47848 0.31914 -0.48218 0.32109 -0.48912 C 0.32162 -0.49121 0.32227 -0.49329 0.32292 -0.49537 C 0.32318 -0.49699 0.32344 -0.49862 0.32383 -0.50024 C 0.32409 -0.50232 0.32409 -0.50487 0.32461 -0.50672 C 0.32526 -0.50857 0.32643 -0.50996 0.32734 -0.51158 C 0.3293 -0.525 0.32695 -0.51158 0.33008 -0.52269 C 0.33385 -0.53612 0.3276 -0.51852 0.33281 -0.53241 C 0.33451 -0.54121 0.33268 -0.53334 0.33555 -0.54213 C 0.3362 -0.54422 0.33659 -0.5463 0.33737 -0.54838 C 0.33789 -0.55024 0.33867 -0.55162 0.33906 -0.55324 C 0.33958 -0.55487 0.33958 -0.55649 0.33997 -0.55811 C 0.3405 -0.55973 0.34141 -0.56112 0.3418 -0.56297 C 0.3418 -0.56297 0.34414 -0.575 0.34453 -0.57732 L 0.34635 -0.58704 C 0.34662 -0.58866 0.34727 -0.59005 0.34727 -0.5919 L 0.34727 -0.5967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nextslide">
                  <a:snd r:embed="rId7" name="Ballon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697ABA0-8A20-402A-972C-E8999B1F8849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567FC400-AD97-4B9E-9ECB-296F863F00A0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C9F0B33B-7166-4F20-A476-5BA575232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95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1.wav"/>
          </p:stSnd>
        </p:sndAc>
      </p:transition>
    </mc:Choice>
    <mc:Fallback xmlns="">
      <p:transition spd="med" advClick="0">
        <p:fade/>
        <p:sndAc>
          <p:stSnd>
            <p:snd r:embed="rId17" name="1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:a16="http://schemas.microsoft.com/office/drawing/2014/main" id="{3B7D69A6-449C-47F1-A43D-D1AD364B4BAD}"/>
              </a:ext>
            </a:extLst>
          </p:cNvPr>
          <p:cNvSpPr txBox="1"/>
          <p:nvPr/>
        </p:nvSpPr>
        <p:spPr>
          <a:xfrm>
            <a:off x="6637210" y="1644387"/>
            <a:ext cx="5536772" cy="18928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de-AT" sz="1100" dirty="0">
              <a:solidFill>
                <a:srgbClr val="FF0000"/>
              </a:solidFill>
              <a:latin typeface="Architects Daughter" pitchFamily="2" charset="0"/>
            </a:endParaRPr>
          </a:p>
          <a:p>
            <a:pPr algn="ctr">
              <a:spcBef>
                <a:spcPts val="1200"/>
              </a:spcBef>
            </a:pPr>
            <a:r>
              <a:rPr lang="de-AT" sz="9600" dirty="0">
                <a:solidFill>
                  <a:srgbClr val="FF0000"/>
                </a:solidFill>
                <a:latin typeface="Architects Daughter" pitchFamily="2" charset="0"/>
              </a:rPr>
              <a:t>Start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5C315D-579E-4011-A1C1-B3DB16EE7E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53268" y="6422476"/>
            <a:ext cx="1304657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9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29B22E4-DA33-415D-B372-169E3B2ACA79}"/>
              </a:ext>
            </a:extLst>
          </p:cNvPr>
          <p:cNvGrpSpPr/>
          <p:nvPr/>
        </p:nvGrpSpPr>
        <p:grpSpPr>
          <a:xfrm>
            <a:off x="2019300" y="2901070"/>
            <a:ext cx="543830" cy="696715"/>
            <a:chOff x="3891280" y="1737360"/>
            <a:chExt cx="477520" cy="665479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7E4C956F-C7F2-482E-A6B6-18FB97A9E494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9966FF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2BFB58D6-D7BC-4969-9B49-333C4197D108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lussdiagramm: Manuelle Verarbeitung 73">
              <a:extLst>
                <a:ext uri="{FF2B5EF4-FFF2-40B4-BE49-F238E27FC236}">
                  <a16:creationId xmlns:a16="http://schemas.microsoft.com/office/drawing/2014/main" id="{4DBD3EC6-91A2-4210-8095-7E8093A3F4D6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95383CF-DE15-4D4B-891F-15C04B099B1C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2248E818-B432-404E-BBD5-272A676D3578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2B96B3E2-D2D4-43EC-A8E9-0753E67D1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0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0.00039 0.00023 C 0.00026 -1.11111E-6 -0.0026 -0.02384 -0.00299 -0.025 C -0.00351 -0.02639 -0.0043 -0.02778 -0.00469 -0.0294 C -0.00534 -0.03217 -0.00534 -0.03565 -0.00638 -0.03819 C -0.01211 -0.0537 -0.00338 -0.02986 -0.00963 -0.04861 C -0.01068 -0.05162 -0.01185 -0.05463 -0.01302 -0.05741 C -0.01354 -0.05903 -0.01432 -0.06018 -0.01471 -0.06204 C -0.01523 -0.06481 -0.01536 -0.06829 -0.01628 -0.07083 C -0.01693 -0.07222 -0.01758 -0.07361 -0.01797 -0.07523 C -0.01875 -0.07824 -0.01875 -0.08148 -0.01966 -0.08426 C -0.02135 -0.08866 -0.02174 -0.08935 -0.02305 -0.09444 C -0.02331 -0.09606 -0.02344 -0.09768 -0.02383 -0.09907 C -0.02435 -0.10069 -0.025 -0.10185 -0.02552 -0.10347 C -0.02734 -0.11018 -0.025 -0.10602 -0.02799 -0.11227 C -0.03138 -0.11944 -0.02943 -0.11435 -0.03294 -0.11967 C -0.03385 -0.12106 -0.0345 -0.12315 -0.03555 -0.12407 C -0.03698 -0.12569 -0.03906 -0.12546 -0.04049 -0.12708 C -0.04766 -0.13565 -0.03854 -0.12546 -0.04544 -0.13148 C -0.04922 -0.13495 -0.04661 -0.13449 -0.05052 -0.13611 C -0.05325 -0.13704 -0.05612 -0.13773 -0.05885 -0.13889 L -0.06211 -0.14051 C -0.06797 -0.14005 -0.07383 -0.14005 -0.07969 -0.13889 C -0.08255 -0.13842 -0.08529 -0.1375 -0.08802 -0.13611 L -0.09297 -0.1331 C -0.09388 -0.13264 -0.09466 -0.13194 -0.09544 -0.13148 C -0.09661 -0.13102 -0.09779 -0.13055 -0.09883 -0.13009 C -0.09974 -0.12963 -0.10052 -0.1294 -0.1013 -0.1287 C -0.10391 -0.12639 -0.10456 -0.12384 -0.10716 -0.1213 C -0.10794 -0.12037 -0.10885 -0.12037 -0.10963 -0.11967 C -0.11146 -0.11805 -0.11471 -0.11389 -0.11471 -0.11389 C -0.1194 -0.10116 -0.11159 -0.1206 -0.12135 -0.10347 C -0.12213 -0.10185 -0.12292 -0.10023 -0.12383 -0.09907 C -0.12461 -0.09792 -0.12565 -0.09722 -0.1263 -0.09606 C -0.1349 -0.08241 -0.12812 -0.09097 -0.13385 -0.08426 C -0.13437 -0.08264 -0.1349 -0.08102 -0.13555 -0.07963 C -0.1375 -0.07546 -0.13802 -0.07523 -0.14049 -0.07222 C -0.14219 -0.06366 -0.1401 -0.07153 -0.14388 -0.06481 C -0.1457 -0.06157 -0.14661 -0.05555 -0.14713 -0.05162 L -0.14883 -0.03981 C -0.14961 -0.01829 -0.15026 -0.01875 -0.14883 0.00023 C -0.1487 0.00232 -0.14844 0.0044 -0.14805 0.00625 C -0.14766 0.00787 -0.14687 0.00926 -0.14635 0.01065 C -0.14466 0.01458 -0.14349 0.01783 -0.14128 0.02107 C -0.14062 0.02222 -0.13971 0.02292 -0.1388 0.02408 C -0.13437 0.03588 -0.14023 0.02153 -0.13463 0.03148 C -0.12982 0.03982 -0.13659 0.03171 -0.13047 0.04028 C -0.12891 0.04236 -0.12552 0.0463 -0.12552 0.0463 C -0.12318 0.04537 -0.12031 0.04445 -0.11797 0.04329 C -0.11628 0.04236 -0.11445 0.0419 -0.11302 0.04028 L -0.10794 0.03426 C -0.10286 0.02083 -0.1099 0.03727 -0.10378 0.02847 C -0.10286 0.02708 -0.10052 0.02037 -0.09961 0.01806 C -0.097 0.01134 -0.09766 0.01296 -0.09466 0.00764 C -0.0944 0.00625 -0.09427 0.00463 -0.09388 0.00324 C -0.09062 -0.00833 -0.09349 0.00556 -0.09128 -0.00555 C -0.09101 -0.00972 -0.09075 -0.01366 -0.09049 -0.01759 C -0.09023 -0.02106 -0.08971 -0.0243 -0.08971 -0.02778 C -0.08971 -0.03356 -0.09062 -0.04907 -0.09128 -0.05602 C -0.0918 -0.06088 -0.09297 -0.0662 -0.09388 -0.07083 L -0.09466 -0.07523 C -0.09479 -0.07801 -0.09635 -0.10162 -0.09635 -0.10347 C -0.09635 -0.13449 -0.09596 -0.16574 -0.09544 -0.19676 C -0.09544 -0.19884 -0.09492 -0.20069 -0.09466 -0.20278 C -0.0944 -0.20509 -0.09414 -0.20764 -0.09388 -0.21018 C -0.09349 -0.21296 -0.09336 -0.21597 -0.09297 -0.21898 C -0.09258 -0.22199 -0.09193 -0.225 -0.09128 -0.22778 L -0.09049 -0.23241 C -0.09023 -0.2338 -0.0901 -0.23542 -0.08971 -0.2368 L -0.08802 -0.2412 C -0.0862 -0.25393 -0.08841 -0.24005 -0.08555 -0.25301 C -0.0849 -0.25602 -0.08437 -0.25903 -0.08385 -0.26204 L -0.08294 -0.26643 C -0.08268 -0.26782 -0.08229 -0.26921 -0.08216 -0.27083 L -0.08138 -0.27824 C -0.08099 -0.28819 -0.08138 -0.30162 -0.07969 -0.31227 C -0.07917 -0.31528 -0.07904 -0.31875 -0.07799 -0.3213 C -0.0776 -0.32199 -0.07422 -0.32986 -0.07383 -0.33148 C -0.07318 -0.33449 -0.07318 -0.33796 -0.07213 -0.34051 C -0.07057 -0.34421 -0.06667 -0.35417 -0.06471 -0.35532 L -0.05963 -0.3581 C -0.04401 -0.35602 -0.05378 -0.36018 -0.04713 -0.3537 C -0.04505 -0.35162 -0.04049 -0.34792 -0.04049 -0.34792 C -0.03698 -0.33842 -0.04101 -0.34792 -0.03633 -0.34051 C -0.03424 -0.33727 -0.03268 -0.3331 -0.03047 -0.33009 C -0.02943 -0.3287 -0.02812 -0.32731 -0.02721 -0.32569 C -0.02643 -0.3243 -0.02617 -0.32245 -0.02552 -0.3213 C -0.02096 -0.31157 -0.02513 -0.32199 -0.01966 -0.31227 C -0.01341 -0.30116 -0.02057 -0.31042 -0.01471 -0.30347 C -0.01445 -0.30185 -0.01432 -0.30023 -0.0138 -0.29907 C -0.01315 -0.29722 -0.01211 -0.29606 -0.01133 -0.29444 C -0.01068 -0.29305 -0.01029 -0.29167 -0.00963 -0.29005 C -0.00937 -0.28819 -0.00937 -0.28588 -0.00885 -0.28426 C -0.00534 -0.27338 -0.00625 -0.28796 -0.00299 -0.27083 L 0.00039 -0.25301 L 0.00117 -0.24861 C 0.00143 -0.24722 0.00182 -0.2456 0.00195 -0.24421 C 0.00326 -0.23518 0.00247 -0.24028 0.00456 -0.2294 C 0.00482 -0.22778 0.00495 -0.22639 0.00534 -0.225 C 0.00742 -0.21736 0.00625 -0.22083 0.00872 -0.21458 C 0.00899 -0.2125 0.00912 -0.21065 0.00951 -0.20856 C 0.01003 -0.20555 0.01094 -0.20278 0.0112 -0.19977 C 0.01172 -0.19329 0.01211 -0.18958 0.01289 -0.18333 C 0.01524 -0.16458 0.01198 -0.19236 0.01445 -0.17014 C 0.01419 -0.16065 0.01393 -0.15139 0.01367 -0.1419 C 0.01328 -0.12662 0.01315 -0.11134 0.01289 -0.09606 C 0.01263 -0.08426 0.01224 -0.07222 0.01198 -0.06042 C 0.0125 -0.03565 0.01094 -0.02963 0.01367 -0.01296 C 0.01393 -0.01157 0.01406 -0.00995 0.01445 -0.00856 C 0.01497 -0.00694 0.01563 -0.00579 0.01615 -0.00417 C 0.0168 -0.00231 0.01706 -1.11111E-6 0.01784 0.00185 C 0.01849 0.00347 0.01953 0.00463 0.02031 0.00625 C 0.02057 0.00764 0.02031 0.01019 0.02122 0.01065 C 0.02279 0.01134 0.02448 0.00972 0.02617 0.00926 C 0.02708 0.0088 0.02787 0.0081 0.02865 0.00764 C 0.02982 0.00718 0.03086 0.00671 0.03203 0.00625 C 0.04596 0.0007 0.02604 0.00926 0.04037 0.00185 C 0.04167 0.00093 0.0431 0.0007 0.04453 0.00023 C 0.04909 -0.00162 0.04701 -0.00092 0.05195 -0.00417 C 0.05287 -0.00463 0.05378 -0.00486 0.05456 -0.00555 C 0.05755 -0.00833 0.05677 -0.00903 0.05951 -0.01296 C 0.06029 -0.01412 0.0612 -0.01505 0.06198 -0.01597 C 0.06393 -0.0213 0.0681 -0.03194 0.06862 -0.03518 C 0.06979 -0.04143 0.06901 -0.03842 0.07122 -0.04421 C 0.07149 -0.04606 0.07162 -0.04815 0.07201 -0.05 C 0.07318 -0.05579 0.07461 -0.05787 0.07617 -0.06342 C 0.07656 -0.06481 0.07656 -0.06643 0.07695 -0.06782 C 0.07747 -0.06944 0.07826 -0.07083 0.07865 -0.07222 C 0.07904 -0.07361 0.07917 -0.07523 0.07956 -0.07685 C 0.07995 -0.0787 0.08073 -0.08055 0.08112 -0.08264 C 0.08151 -0.08449 0.08151 -0.0868 0.08203 -0.08866 C 0.08294 -0.09259 0.08477 -0.0963 0.08529 -0.10046 C 0.0875 -0.11574 0.08451 -0.09676 0.08789 -0.11227 C 0.08906 -0.11805 0.08854 -0.12083 0.08945 -0.12708 C 0.09102 -0.13704 0.09102 -0.13171 0.09284 -0.14051 C 0.09688 -0.15972 0.08945 -0.13055 0.09531 -0.1537 C 0.09583 -0.15579 0.09649 -0.15764 0.09701 -0.15972 C 0.0974 -0.16111 0.09753 -0.16273 0.09779 -0.16412 C 0.09831 -0.1662 0.09896 -0.16805 0.09948 -0.17014 C 0.09987 -0.17153 0.1 -0.17315 0.10039 -0.17454 C 0.1013 -0.17847 0.10313 -0.18217 0.10365 -0.18634 C 0.10443 -0.19213 0.10482 -0.19514 0.10612 -0.20116 C 0.10664 -0.20324 0.10729 -0.20509 0.10781 -0.20717 C 0.10807 -0.20949 0.1082 -0.21204 0.10872 -0.21458 C 0.11198 -0.23194 0.11146 -0.22384 0.11289 -0.23518 C 0.11341 -0.24028 0.11367 -0.24514 0.11445 -0.25 C 0.11484 -0.25231 0.11576 -0.25393 0.11615 -0.25602 C 0.11654 -0.25787 0.11654 -0.25995 0.11706 -0.26204 C 0.11745 -0.26366 0.11823 -0.26481 0.11862 -0.26643 C 0.11901 -0.26782 0.11914 -0.26944 0.11953 -0.27083 C 0.11992 -0.27245 0.1207 -0.27361 0.12122 -0.27523 C 0.12162 -0.27662 0.12162 -0.27824 0.12201 -0.27963 C 0.12253 -0.28171 0.12318 -0.28356 0.1237 -0.28565 C 0.12396 -0.28704 0.12409 -0.28866 0.12448 -0.29005 C 0.125 -0.29167 0.12565 -0.29305 0.12617 -0.29444 C 0.12708 -0.29699 0.12787 -0.2993 0.12865 -0.30185 C 0.13034 -0.30717 0.13034 -0.30926 0.13281 -0.31389 C 0.13359 -0.31505 0.13464 -0.31551 0.13529 -0.31667 C 0.13997 -0.32407 0.13893 -0.32546 0.14362 -0.3287 C 0.14479 -0.3294 0.14583 -0.32963 0.14701 -0.33009 C 0.14987 -0.3294 0.1526 -0.32917 0.15534 -0.32708 C 0.15755 -0.32523 0.15964 -0.32222 0.16198 -0.3213 C 0.16315 -0.3206 0.16432 -0.3206 0.16537 -0.31967 C 0.16823 -0.31759 0.17083 -0.31481 0.1737 -0.31227 C 0.17474 -0.31134 0.17591 -0.31018 0.17695 -0.30926 L 0.18945 -0.30046 L 0.19362 -0.29745 C 0.19505 -0.29653 0.19635 -0.29537 0.19779 -0.29444 L 0.20039 -0.29305 C 0.20313 -0.28935 0.2082 -0.2831 0.20951 -0.27824 C 0.21003 -0.27616 0.21068 -0.2743 0.2112 -0.27222 C 0.21185 -0.26944 0.21289 -0.26342 0.21289 -0.26342 C 0.2125 -0.23032 0.21276 -0.19722 0.21198 -0.16412 C 0.21185 -0.16018 0.21094 -0.15625 0.21029 -0.15231 C 0.21003 -0.15023 0.2099 -0.14838 0.20951 -0.1463 C 0.20833 -0.14143 0.2069 -0.1368 0.20612 -0.13148 C 0.20508 -0.12361 0.20586 -0.12755 0.20365 -0.11967 C 0.20339 -0.11736 0.20313 -0.11481 0.20287 -0.11227 C 0.2026 -0.11042 0.20195 -0.10833 0.20195 -0.10648 C 0.20195 -0.08819 0.20234 -0.06991 0.20287 -0.05162 C 0.20287 -0.05 0.20339 -0.04861 0.20365 -0.04722 C 0.20469 -0.04074 0.20417 -0.0412 0.20612 -0.03518 C 0.2069 -0.0331 0.20794 -0.03148 0.20872 -0.0294 C 0.20938 -0.02708 0.20964 -0.0243 0.21029 -0.02199 C 0.21081 -0.02037 0.21146 -0.01898 0.21198 -0.01759 C 0.21263 -0.01551 0.21302 -0.01342 0.21367 -0.01157 C 0.21445 -0.00949 0.21537 -0.00764 0.21615 -0.00555 C 0.2168 -0.00417 0.21732 -0.00278 0.21784 -0.00116 C 0.2181 0.0007 0.21823 0.00278 0.21862 0.00463 C 0.21901 0.00625 0.21992 0.00741 0.22031 0.00926 C 0.22083 0.01158 0.2207 0.01412 0.22122 0.01667 C 0.22175 0.01921 0.22292 0.02153 0.2237 0.02408 C 0.22422 0.02593 0.22461 0.02801 0.22539 0.02986 C 0.22604 0.03148 0.22708 0.03264 0.22787 0.03426 C 0.23359 0.04676 0.22474 0.03033 0.23203 0.04329 C 0.23919 0.03681 0.23203 0.04468 0.23698 0.03426 C 0.23828 0.03171 0.2431 0.02685 0.24453 0.02546 C 0.24662 0.01435 0.24375 0.02801 0.24701 0.01667 C 0.2474 0.01505 0.24753 0.01366 0.24779 0.01204 C 0.24831 0.01019 0.24896 0.0081 0.24948 0.00625 C 0.24987 0.00486 0.25 0.00324 0.25039 0.00185 C 0.25091 -0.00069 0.25156 -0.00324 0.25195 -0.00555 C 0.25234 -0.00764 0.25234 -0.00972 0.25287 -0.01157 C 0.25378 -0.01574 0.25612 -0.02338 0.25612 -0.02338 C 0.25703 -0.03079 0.25703 -0.03217 0.25872 -0.03981 C 0.26159 -0.05255 0.25925 -0.03796 0.26198 -0.05301 C 0.26237 -0.05509 0.26237 -0.05717 0.26289 -0.05903 C 0.26328 -0.06111 0.26406 -0.06296 0.26445 -0.06481 C 0.2651 -0.06782 0.26563 -0.07083 0.26615 -0.07384 C 0.26641 -0.07523 0.26654 -0.07685 0.26706 -0.07824 C 0.26862 -0.08264 0.26901 -0.08333 0.27031 -0.08866 C 0.2707 -0.09005 0.27083 -0.09167 0.27122 -0.09305 C 0.27188 -0.09606 0.27292 -0.09884 0.2737 -0.10185 C 0.27409 -0.10347 0.27409 -0.10509 0.27448 -0.10648 C 0.275 -0.1081 0.27565 -0.10926 0.27617 -0.11088 C 0.28307 -0.13241 0.27396 -0.10463 0.27865 -0.1213 C 0.27917 -0.12268 0.27982 -0.12407 0.28034 -0.12569 C 0.28346 -0.13542 0.28086 -0.12778 0.28281 -0.13611 C 0.28412 -0.1412 0.28451 -0.1419 0.2862 -0.1463 C 0.28789 -0.16111 0.28555 -0.14768 0.28945 -0.15833 C 0.2905 -0.16111 0.29089 -0.16435 0.29206 -0.16713 C 0.29297 -0.16944 0.2944 -0.17083 0.29531 -0.17315 C 0.29609 -0.17477 0.29635 -0.17708 0.29701 -0.17893 C 0.29779 -0.18148 0.2987 -0.18403 0.29948 -0.18634 C 0.3 -0.18796 0.30078 -0.18935 0.30117 -0.19074 C 0.30313 -0.19768 0.30208 -0.19745 0.30456 -0.20278 C 0.30638 -0.20671 0.30794 -0.20833 0.31029 -0.21157 C 0.3112 -0.21412 0.31172 -0.2169 0.31289 -0.21898 C 0.32331 -0.23773 0.31198 -0.2118 0.31953 -0.22778 C 0.32448 -0.23842 0.3168 -0.23264 0.33034 -0.24861 C 0.34453 -0.26551 0.32695 -0.24421 0.33945 -0.26042 C 0.34115 -0.2625 0.34297 -0.26412 0.34453 -0.26643 C 0.35091 -0.27569 0.34622 -0.27245 0.35365 -0.27963 C 0.35495 -0.28102 0.35651 -0.28148 0.35781 -0.28264 C 0.3638 -0.28796 0.36042 -0.2868 0.36706 -0.29167 C 0.3681 -0.29236 0.36927 -0.29236 0.37031 -0.29305 C 0.37149 -0.29375 0.37253 -0.29514 0.3737 -0.29606 C 0.37448 -0.29653 0.37539 -0.29676 0.37617 -0.29745 C 0.37708 -0.29838 0.37774 -0.29954 0.37865 -0.30046 C 0.37943 -0.30116 0.38034 -0.30116 0.38112 -0.30185 C 0.38203 -0.30278 0.38281 -0.30417 0.38372 -0.30486 C 0.39102 -0.31134 0.38477 -0.30509 0.39115 -0.30926 C 0.39232 -0.31018 0.39336 -0.31134 0.39453 -0.31227 C 0.39753 -0.31458 0.39818 -0.31366 0.40195 -0.31528 C 0.40287 -0.31551 0.40365 -0.3162 0.40456 -0.31667 C 0.40833 -0.3162 0.41237 -0.3162 0.41615 -0.31528 C 0.41797 -0.31481 0.42122 -0.31227 0.42122 -0.31227 C 0.42227 -0.31088 0.42344 -0.30926 0.42448 -0.30787 C 0.42526 -0.30671 0.4263 -0.30602 0.42695 -0.30486 C 0.43346 -0.29537 0.42578 -0.30486 0.43203 -0.29745 C 0.43255 -0.2956 0.43294 -0.29329 0.43372 -0.29167 C 0.43438 -0.28981 0.43555 -0.28889 0.4362 -0.28704 C 0.43672 -0.28542 0.43659 -0.2831 0.43698 -0.28125 C 0.43737 -0.27963 0.43828 -0.27824 0.43867 -0.27685 C 0.43919 -0.27477 0.4401 -0.26805 0.44037 -0.26643 C 0.44063 -0.26389 0.44076 -0.26134 0.44115 -0.25903 C 0.44154 -0.25694 0.44232 -0.25509 0.44284 -0.25301 C 0.44375 -0.22893 0.4444 -0.22616 0.44284 -0.19815 C 0.44258 -0.19421 0.44167 -0.19028 0.44115 -0.18634 L 0.44037 -0.17893 C 0.4401 -0.17245 0.43984 -0.1662 0.43945 -0.15972 C 0.43932 -0.15625 0.43828 -0.15 0.43789 -0.1463 C 0.43698 -0.13125 0.43685 -0.12731 0.43529 -0.11088 C 0.4349 -0.10579 0.43425 -0.10092 0.43372 -0.09606 C 0.43333 -0.09352 0.43294 -0.0912 0.43281 -0.08866 C 0.43099 -0.05995 0.43242 -0.0706 0.43034 -0.05602 C 0.4306 -0.03866 0.43034 -0.0213 0.43112 -0.00417 C 0.43151 0.00185 0.43164 0.0088 0.43372 0.01366 L 0.4362 0.01945 C 0.4375 0.02847 0.4362 0.02292 0.43945 0.03148 C 0.44063 0.03426 0.44115 0.0382 0.44284 0.04028 C 0.44453 0.04213 0.44596 0.04514 0.44779 0.0463 C 0.45104 0.04815 0.45326 0.04954 0.45703 0.0507 C 0.46445 0.05278 0.46029 0.05185 0.46953 0.0537 C 0.47396 0.05255 0.47839 0.05208 0.48281 0.0507 C 0.48542 0.04977 0.49037 0.0463 0.49037 0.0463 L 0.49779 0.02847 C 0.4987 0.02639 0.49987 0.02477 0.50039 0.02245 C 0.50091 0.01991 0.50143 0.01759 0.50195 0.01505 C 0.50339 0.01019 0.50508 0.00533 0.50612 0.00023 C 0.50677 -0.00231 0.50716 -0.00486 0.50781 -0.00717 C 0.51315 -0.02592 0.50794 -0.00486 0.51198 -0.02037 C 0.51289 -0.02384 0.5138 -0.02731 0.51445 -0.03079 C 0.5151 -0.0338 0.51563 -0.0368 0.51615 -0.03981 C 0.51667 -0.04213 0.51732 -0.04467 0.51784 -0.04722 C 0.5181 -0.05 0.51823 -0.05324 0.51862 -0.05602 C 0.51953 -0.06111 0.52096 -0.06597 0.52201 -0.07083 C 0.52253 -0.07338 0.52344 -0.07569 0.5237 -0.07824 C 0.52474 -0.08727 0.52448 -0.08588 0.52617 -0.09606 C 0.52669 -0.09907 0.52708 -0.10208 0.52787 -0.10486 C 0.52852 -0.10764 0.52956 -0.10995 0.53034 -0.11227 C 0.5319 -0.12616 0.5306 -0.11736 0.5362 -0.1375 L 0.5362 -0.1375 C 0.53672 -0.14051 0.53698 -0.14375 0.53789 -0.1463 C 0.54362 -0.16528 0.53893 -0.14259 0.54362 -0.16111 C 0.5444 -0.16412 0.54453 -0.16736 0.54531 -0.17014 C 0.54675 -0.17523 0.54909 -0.17963 0.55039 -0.18495 C 0.55443 -0.20301 0.54922 -0.18055 0.55456 -0.20116 C 0.55508 -0.2037 0.55573 -0.20602 0.55612 -0.20856 C 0.55664 -0.21111 0.55638 -0.21366 0.55703 -0.21597 C 0.55781 -0.21921 0.55912 -0.22199 0.56029 -0.225 C 0.57201 -0.25324 0.56146 -0.22801 0.56953 -0.24421 C 0.57044 -0.24606 0.57109 -0.24815 0.57201 -0.25 C 0.57357 -0.25324 0.57565 -0.25555 0.57695 -0.25903 C 0.57787 -0.26088 0.57852 -0.26319 0.57956 -0.26481 C 0.58073 -0.26713 0.58229 -0.26875 0.58372 -0.27083 C 0.5849 -0.27268 0.58581 -0.275 0.58698 -0.27685 C 0.59727 -0.29259 0.58385 -0.27106 0.59362 -0.28426 C 0.59492 -0.28588 0.5957 -0.28866 0.59701 -0.29005 C 0.59805 -0.2912 0.59922 -0.29097 0.60039 -0.29167 C 0.60182 -0.29236 0.60313 -0.29352 0.60456 -0.29444 C 0.60625 -0.29583 0.60781 -0.29792 0.60951 -0.29907 C 0.61081 -0.29977 0.61224 -0.3 0.61367 -0.30046 L 0.6237 -0.30926 L 0.62695 -0.31227 C 0.62813 -0.31319 0.62917 -0.31481 0.63034 -0.31528 C 0.63151 -0.31574 0.63255 -0.3162 0.63372 -0.31667 C 0.63451 -0.31713 0.63542 -0.31759 0.6362 -0.31829 C 0.63763 -0.31921 0.6388 -0.32083 0.64037 -0.3213 C 0.64479 -0.32222 0.64922 -0.32222 0.65365 -0.32268 C 0.65677 -0.32199 0.6599 -0.32153 0.66289 -0.31967 C 0.66432 -0.31875 0.66563 -0.31759 0.66706 -0.31667 C 0.66784 -0.3162 0.66862 -0.31574 0.66953 -0.31528 C 0.67031 -0.31389 0.67135 -0.3125 0.67201 -0.31088 C 0.67904 -0.29491 0.67214 -0.30764 0.67787 -0.29745 C 0.68021 -0.28055 0.67695 -0.30139 0.68034 -0.28704 C 0.68164 -0.28171 0.68086 -0.2794 0.68203 -0.27384 C 0.68242 -0.27222 0.68307 -0.27083 0.68372 -0.26944 L 0.68529 -0.25463 C 0.68568 -0.25208 0.68581 -0.24954 0.6862 -0.24722 C 0.68737 -0.23866 0.68685 -0.24329 0.68789 -0.2338 C 0.6888 -0.1831 0.68919 -0.18866 0.68789 -0.1375 C 0.68724 -0.11227 0.68737 -0.13148 0.6862 -0.11528 C 0.68425 -0.08935 0.68633 -0.10972 0.68451 -0.09305 C 0.68477 -0.07639 0.68477 -0.05949 0.68529 -0.04259 C 0.68555 -0.03773 0.68646 -0.03287 0.68698 -0.02778 C 0.68828 -0.01643 0.6875 -0.02292 0.68945 -0.00856 C 0.68997 -0.00208 0.69063 0.01366 0.69206 0.01945 C 0.69258 0.02199 0.69297 0.02454 0.69362 0.02685 C 0.69414 0.02847 0.69492 0.02963 0.69531 0.03148 C 0.69609 0.03426 0.69583 0.03796 0.69701 0.04028 C 0.6987 0.04329 0.70052 0.04745 0.70287 0.04908 C 0.70443 0.05046 0.70781 0.05208 0.70781 0.05208 C 0.71341 0.05162 0.71901 0.05162 0.72448 0.0507 C 0.73151 0.04931 0.72891 0.04769 0.73451 0.04329 C 0.73555 0.04236 0.73672 0.04213 0.73789 0.04167 C 0.7405 0.0382 0.74154 0.03727 0.74362 0.03287 C 0.74453 0.03102 0.74531 0.0287 0.74622 0.02685 C 0.74948 0.02014 0.74909 0.02315 0.75117 0.01667 C 0.7526 0.01227 0.75352 0.00787 0.75456 0.00324 C 0.75482 0.00185 0.75495 0.00023 0.75534 -0.00116 C 0.75586 -0.00278 0.75651 -0.00417 0.75703 -0.00555 C 0.76042 -0.01782 0.75469 -0.00185 0.75951 -0.01458 C 0.7612 -0.02685 0.75912 -0.01458 0.76198 -0.025 C 0.76237 -0.02639 0.7625 -0.02801 0.76289 -0.0294 C 0.76419 -0.03449 0.76602 -0.03889 0.76706 -0.04421 C 0.76732 -0.0456 0.76745 -0.04722 0.76784 -0.04861 C 0.76862 -0.05116 0.76966 -0.05347 0.77031 -0.05602 C 0.77096 -0.05833 0.77135 -0.06111 0.77201 -0.06342 C 0.77253 -0.06505 0.77318 -0.0662 0.7737 -0.06782 C 0.77409 -0.06921 0.77422 -0.07083 0.77448 -0.07222 C 0.77487 -0.07407 0.77669 -0.08148 0.77695 -0.08426 C 0.77734 -0.08704 0.77734 -0.09028 0.77787 -0.09305 C 0.77813 -0.09467 0.77904 -0.09583 0.77956 -0.09745 C 0.77995 -0.09884 0.77995 -0.10046 0.78034 -0.10185 C 0.78112 -0.10463 0.78203 -0.10694 0.78281 -0.10926 C 0.78464 -0.12176 0.78242 -0.10949 0.78529 -0.11967 C 0.78568 -0.12106 0.78581 -0.12268 0.7862 -0.12407 C 0.78659 -0.12569 0.78737 -0.12708 0.78789 -0.1287 C 0.78841 -0.13055 0.78893 -0.13264 0.78945 -0.13449 C 0.7905 -0.1375 0.79258 -0.14236 0.79362 -0.14491 C 0.79518 -0.15579 0.79362 -0.14606 0.79622 -0.15833 C 0.79675 -0.16111 0.79688 -0.16458 0.79779 -0.16713 C 0.79844 -0.16852 0.79909 -0.16991 0.79948 -0.17153 C 0.80065 -0.17546 0.80143 -0.17986 0.80287 -0.18333 C 0.81055 -0.20393 0.80247 -0.18287 0.80872 -0.19815 C 0.80925 -0.19977 0.80977 -0.20116 0.81029 -0.20278 C 0.8112 -0.20463 0.81198 -0.20671 0.81289 -0.20856 C 0.81367 -0.21018 0.81471 -0.21134 0.81537 -0.21296 C 0.81602 -0.21481 0.81628 -0.21736 0.81706 -0.21898 C 0.81849 -0.22222 0.8207 -0.2243 0.82201 -0.22778 C 0.82422 -0.2338 0.82279 -0.23125 0.82617 -0.23518 C 0.8306 -0.24722 0.82474 -0.23287 0.83034 -0.24259 C 0.83112 -0.24398 0.83125 -0.24583 0.83203 -0.24722 C 0.83268 -0.24838 0.83372 -0.24884 0.83451 -0.25 C 0.84271 -0.26227 0.83216 -0.24722 0.83867 -0.25903 C 0.83945 -0.26018 0.84037 -0.26088 0.84115 -0.26204 C 0.84557 -0.27384 0.83984 -0.25949 0.84531 -0.26944 C 0.84609 -0.2706 0.84635 -0.27245 0.84701 -0.27384 C 0.84779 -0.275 0.8487 -0.27569 0.84948 -0.27685 C 0.85039 -0.27801 0.8513 -0.27963 0.85195 -0.28125 C 0.85378 -0.28495 0.85482 -0.29005 0.85703 -0.29305 C 0.85807 -0.29444 0.85938 -0.29583 0.86029 -0.29745 C 0.86107 -0.29884 0.86133 -0.30046 0.86198 -0.30185 C 0.86276 -0.30347 0.8638 -0.30486 0.86445 -0.30648 C 0.8651 -0.30764 0.8655 -0.30972 0.86615 -0.31088 C 0.86771 -0.31319 0.87122 -0.31667 0.87122 -0.31667 C 0.87175 -0.31829 0.87227 -0.31991 0.87279 -0.3213 L 0.87708 -0.3287 L 0.87708 -0.3287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nextslide">
                  <a:snd r:embed="rId3" name="Ballon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3B67090-F56C-4424-B4CD-8BBEEE31C78A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C543DA59-94F8-4356-B24A-DC558F66E38C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EC56CEC2-7D87-4029-8B73-3A3BB62AE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4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4.wav"/>
          </p:stSnd>
        </p:sndAc>
      </p:transition>
    </mc:Choice>
    <mc:Fallback xmlns="">
      <p:transition spd="med" advClick="0">
        <p:fade/>
        <p:sndAc>
          <p:stSnd>
            <p:snd r:embed="rId17" name="4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5DCC0E1F-30D5-40AA-A39E-B40B797121D8}"/>
              </a:ext>
            </a:extLst>
          </p:cNvPr>
          <p:cNvGrpSpPr/>
          <p:nvPr/>
        </p:nvGrpSpPr>
        <p:grpSpPr>
          <a:xfrm>
            <a:off x="4036637" y="2320186"/>
            <a:ext cx="543830" cy="696715"/>
            <a:chOff x="3891280" y="1737360"/>
            <a:chExt cx="477520" cy="665479"/>
          </a:xfrm>
        </p:grpSpPr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21896632-F1E9-401B-85F0-639271C0D160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EFB1039C-1561-4935-A438-10BEE431B24B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lussdiagramm: Manuelle Verarbeitung 113">
              <a:extLst>
                <a:ext uri="{FF2B5EF4-FFF2-40B4-BE49-F238E27FC236}">
                  <a16:creationId xmlns:a16="http://schemas.microsoft.com/office/drawing/2014/main" id="{43260325-B767-4F3D-9947-85BB06850B82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2EA2F7A-F6DC-4C44-AC87-5732EA006DBD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210B4697-549E-41CB-80B5-87E4A893A588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B92E689F-34A6-493D-B280-2817A65C4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20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255 L 0.00078 -0.00255 C -0.00013 -0.00648 -0.00105 -0.01042 -0.00183 -0.01435 C -0.00248 -0.01829 -0.00339 -0.02639 -0.00339 -0.02639 C -0.00313 -0.03773 -0.00313 -0.04907 -0.00261 -0.06042 C -0.00248 -0.0625 -0.00196 -0.06435 -0.00183 -0.0662 C -0.00144 -0.06968 -0.00118 -0.07315 -0.00092 -0.07662 C -0.00066 -0.08171 -0.00053 -0.08657 -0.00013 -0.09143 C 0.00013 -0.09398 0.00052 -0.0963 0.00078 -0.09884 C 0.0013 -0.10579 0.00156 -0.11273 0.00234 -0.11968 C 0.0026 -0.12199 0.00299 -0.12454 0.00325 -0.12708 C 0.00351 -0.13148 0.00364 -0.13588 0.00403 -0.14028 C 0.00442 -0.14444 0.00585 -0.15162 0.00651 -0.15509 C 0.00677 -0.15671 0.00729 -0.1581 0.00742 -0.15972 C 0.00859 -0.17245 0.00794 -0.16551 0.00911 -0.18032 C 0.00937 -0.18819 0.00989 -0.21736 0.01158 -0.22639 C 0.0121 -0.22917 0.01289 -0.23218 0.01328 -0.23518 C 0.01354 -0.23796 0.01406 -0.24398 0.01484 -0.24699 C 0.01536 -0.24861 0.01601 -0.25 0.01653 -0.25139 C 0.01835 -0.26782 0.01731 -0.26157 0.01901 -0.2706 C 0.01875 -0.2787 0.01862 -0.28657 0.01822 -0.29444 C 0.01757 -0.30718 0.0177 -0.29931 0.01653 -0.30764 C 0.01614 -0.31018 0.01601 -0.31273 0.01575 -0.31505 C 0.01549 -0.31713 0.0151 -0.31898 0.01484 -0.32106 C 0.01354 -0.33171 0.01471 -0.325 0.01328 -0.33287 C 0.01184 -0.35926 0.01184 -0.35185 0.01328 -0.38912 C 0.01328 -0.39097 0.0138 -0.39282 0.01406 -0.39491 C 0.01445 -0.40278 0.01484 -0.41204 0.01575 -0.42014 C 0.01588 -0.42199 0.01627 -0.42407 0.01653 -0.42593 C 0.01718 -0.43102 0.01757 -0.43588 0.01822 -0.44074 C 0.01849 -0.44282 0.01875 -0.44491 0.01901 -0.44676 C 0.01953 -0.44977 0.02031 -0.45255 0.0207 -0.45556 C 0.02174 -0.46458 0.02109 -0.46065 0.02239 -0.46759 C 0.02265 -0.47083 0.02239 -0.47477 0.02317 -0.47778 C 0.02356 -0.4794 0.02474 -0.48009 0.02578 -0.48079 C 0.02721 -0.48194 0.03203 -0.48449 0.03411 -0.48518 C 0.03593 -0.48588 0.03789 -0.48657 0.03984 -0.48681 C 0.06015 -0.48773 0.08046 -0.48773 0.10078 -0.48819 L 0.11328 -0.48981 C 0.11601 -0.49005 0.11875 -0.4912 0.12161 -0.4912 C 0.12578 -0.4912 0.12994 -0.49028 0.13411 -0.48981 C 0.14166 -0.49005 0.15963 -0.49028 0.16992 -0.49259 C 0.17213 -0.49329 0.17356 -0.49444 0.17578 -0.4956 C 0.17682 -0.4963 0.17799 -0.49653 0.17903 -0.49722 C 0.17994 -0.49745 0.18072 -0.49815 0.18151 -0.49861 C 0.18372 -0.49977 0.18593 -0.50046 0.18828 -0.50162 C 0.18932 -0.50208 0.19036 -0.50301 0.19153 -0.50301 L 0.20572 -0.50463 C 0.21263 -0.50393 0.21966 -0.50393 0.22656 -0.50301 C 0.22799 -0.50278 0.22929 -0.50185 0.23072 -0.50162 C 0.23346 -0.50093 0.23632 -0.50069 0.23906 -0.5 C 0.24049 -0.49977 0.24179 -0.49884 0.24322 -0.49861 C 0.26432 -0.49583 0.32044 -0.49583 0.32578 -0.4956 C 0.32708 -0.49514 0.32851 -0.49444 0.32994 -0.49421 C 0.33177 -0.49352 0.33385 -0.49329 0.33567 -0.49259 C 0.33658 -0.49236 0.33737 -0.49167 0.33828 -0.4912 C 0.33919 -0.49074 0.34843 -0.48704 0.34987 -0.48518 L 0.35234 -0.48241 C 0.3539 -0.47431 0.35481 -0.47384 0.35325 -0.46597 C 0.35286 -0.46435 0.35221 -0.46273 0.35156 -0.46157 C 0.3496 -0.4581 0.34895 -0.45903 0.34661 -0.45718 C 0.33632 -0.44931 0.34908 -0.45856 0.34075 -0.45116 C 0.33997 -0.45046 0.33906 -0.45023 0.33828 -0.44977 C 0.33697 -0.44907 0.33372 -0.44792 0.33242 -0.44676 C 0.33151 -0.44606 0.33085 -0.44444 0.32994 -0.44375 C 0.32877 -0.44306 0.3276 -0.44306 0.32656 -0.44236 C 0.32539 -0.44143 0.32434 -0.44028 0.32317 -0.43935 C 0.32239 -0.43866 0.32148 -0.43843 0.3207 -0.43796 C 0.31953 -0.43704 0.31849 -0.43565 0.31744 -0.43495 C 0.31575 -0.4338 0.31406 -0.43287 0.31237 -0.43194 C 0.31158 -0.43148 0.31067 -0.43125 0.30989 -0.43056 C 0.30507 -0.42477 0.30976 -0.42963 0.30494 -0.42593 C 0.30377 -0.42523 0.30273 -0.42384 0.30156 -0.42315 C 0.30052 -0.42222 0.29934 -0.42222 0.29817 -0.42153 C 0.297 -0.42083 0.29609 -0.41944 0.29492 -0.41852 C 0.2901 -0.41528 0.28789 -0.41458 0.28242 -0.41412 C 0.27239 -0.41343 0.26237 -0.41319 0.25234 -0.41273 C 0.24622 -0.40995 0.24778 -0.41042 0.23828 -0.40833 C 0.2332 -0.40718 0.22317 -0.40532 0.22317 -0.40532 C 0.21328 -0.39931 0.21835 -0.40139 0.2082 -0.39931 C 0.20716 -0.39884 0.20599 -0.39838 0.20494 -0.39792 C 0.20325 -0.39699 0.20156 -0.3956 0.19987 -0.39491 C 0.1983 -0.39421 0.19648 -0.39398 0.19492 -0.39352 C 0.19049 -0.39167 0.19414 -0.3919 0.18906 -0.38912 C 0.18177 -0.38495 0.18789 -0.39097 0.17994 -0.38472 C 0.17838 -0.38356 0.17721 -0.38148 0.17578 -0.38032 C 0.16523 -0.37199 0.17981 -0.38657 0.16901 -0.37593 C 0.16757 -0.37454 0.16627 -0.37292 0.16484 -0.37153 C 0.16406 -0.3706 0.16328 -0.36921 0.16237 -0.36852 C 0.15989 -0.36667 0.15729 -0.3662 0.15494 -0.36412 C 0.15377 -0.36296 0.1526 -0.36227 0.15156 -0.36111 C 0.14739 -0.35671 0.15078 -0.35903 0.1457 -0.35509 C 0.14492 -0.35463 0.14401 -0.3544 0.14322 -0.3537 C 0.14088 -0.35139 0.13867 -0.34884 0.13658 -0.3463 C 0.13567 -0.34537 0.13489 -0.34421 0.13411 -0.34329 C 0.13294 -0.34213 0.13177 -0.34143 0.13072 -0.34028 C 0.12682 -0.33634 0.12942 -0.33843 0.12578 -0.33287 C 0.125 -0.33171 0.12408 -0.33102 0.12317 -0.32986 C 0.11484 -0.30741 0.12395 -0.33056 0.11744 -0.31667 C 0.11393 -0.30926 0.11783 -0.31458 0.11328 -0.30926 C 0.1125 -0.30648 0.11054 -0.30069 0.11067 -0.29745 C 0.11093 -0.29375 0.11158 -0.29028 0.11237 -0.28704 C 0.11315 -0.28356 0.11471 -0.28102 0.11653 -0.27963 C 0.11757 -0.2787 0.11875 -0.27893 0.11992 -0.27801 C 0.12109 -0.27731 0.12213 -0.27616 0.12317 -0.27523 C 0.1263 -0.27569 0.12929 -0.27593 0.13242 -0.27662 C 0.13346 -0.27685 0.13463 -0.27801 0.13567 -0.27801 C 0.14036 -0.27893 0.14518 -0.27917 0.14987 -0.27963 C 0.15651 -0.27917 0.16328 -0.27893 0.16992 -0.27801 C 0.1707 -0.27801 0.17148 -0.27685 0.17239 -0.27662 C 0.1763 -0.27593 0.1802 -0.27569 0.18411 -0.27523 L 0.22903 -0.27662 C 0.28255 -0.27662 0.22994 -0.27546 0.25911 -0.27361 C 0.27148 -0.27292 0.28411 -0.27268 0.29661 -0.27222 C 0.30247 -0.27014 0.29934 -0.27153 0.30572 -0.26782 L 0.3082 -0.2662 C 0.30872 -0.26481 0.30924 -0.26319 0.30989 -0.26181 C 0.31224 -0.25694 0.3125 -0.25856 0.31406 -0.25301 C 0.31458 -0.25093 0.31549 -0.24444 0.31575 -0.24259 C 0.3151 -0.23565 0.31575 -0.22477 0.31237 -0.21898 C 0.31171 -0.21759 0.31067 -0.2169 0.30989 -0.21597 C 0.30677 -0.20787 0.30989 -0.21458 0.30572 -0.20856 C 0.29934 -0.19907 0.3069 -0.20856 0.30078 -0.20116 C 0.30013 -0.19954 0.29974 -0.19792 0.29908 -0.19676 C 0.29596 -0.19097 0.29596 -0.19306 0.29244 -0.18935 C 0.29114 -0.18796 0.28997 -0.18657 0.28906 -0.18472 C 0.28828 -0.18356 0.28815 -0.18148 0.28737 -0.18032 C 0.28671 -0.1794 0.28567 -0.1794 0.28489 -0.17893 C 0.28372 -0.17731 0.28281 -0.17569 0.28151 -0.17454 C 0.27734 -0.16991 0.27447 -0.16782 0.26992 -0.16551 C 0.2677 -0.16435 0.26523 -0.16435 0.26328 -0.1625 C 0.25677 -0.15694 0.26106 -0.16018 0.24987 -0.15509 C 0.24882 -0.15463 0.24765 -0.15393 0.24661 -0.1537 C 0.23437 -0.15139 0.24153 -0.15255 0.22487 -0.15069 C 0.21536 -0.14745 0.22721 -0.15139 0.21406 -0.14768 C 0.20156 -0.14444 0.22265 -0.14838 0.20078 -0.14491 C 0.19492 -0.14143 0.20195 -0.14514 0.19153 -0.1419 C 0.19062 -0.14167 0.18997 -0.14051 0.18906 -0.14028 C 0.18567 -0.13958 0.18242 -0.13935 0.17903 -0.13889 C 0.17799 -0.13843 0.17682 -0.13773 0.17578 -0.1375 C 0.17382 -0.13681 0.16705 -0.13542 0.16484 -0.13449 C 0.16315 -0.1338 0.16158 -0.13171 0.15989 -0.13148 L 0.14661 -0.13009 C 0.13802 -0.12708 0.14583 -0.13009 0.13984 -0.12708 C 0.1388 -0.12639 0.13763 -0.12616 0.13658 -0.12546 C 0.13072 -0.12176 0.13554 -0.12384 0.13072 -0.11968 C 0.12994 -0.11898 0.12903 -0.11875 0.12825 -0.11806 C 0.12421 -0.10741 0.1263 -0.11181 0.12239 -0.10486 C 0.12044 -0.09143 0.12148 -0.09676 0.11992 -0.08843 C 0.12018 -0.08102 0.11953 -0.07338 0.1207 -0.0662 C 0.12213 -0.05833 0.12565 -0.05556 0.12825 -0.05 C 0.1289 -0.04861 0.12942 -0.04722 0.12994 -0.0456 C 0.13046 -0.04375 0.13072 -0.04143 0.13151 -0.03958 C 0.13216 -0.03819 0.13333 -0.03773 0.13411 -0.03657 C 0.13489 -0.03542 0.1358 -0.0338 0.13658 -0.03218 C 0.13776 -0.0294 0.13841 -0.02593 0.13984 -0.02338 C 0.14153 -0.02037 0.14349 -0.01782 0.14492 -0.01435 C 0.14804 -0.00718 0.14622 -0.00995 0.14987 -0.00556 C 0.15429 0.00625 0.14843 -0.0081 0.15403 0.00185 C 0.15481 0.00301 0.15494 0.00509 0.15572 0.00625 C 0.1569 0.00833 0.16028 0.01111 0.16158 0.01227 C 0.16458 0.02037 0.16158 0.01343 0.16575 0.01968 C 0.16666 0.02083 0.16731 0.02269 0.16822 0.02407 C 0.17109 0.02824 0.17109 0.02616 0.17408 0.03148 C 0.17955 0.04144 0.17161 0.03102 0.17825 0.03889 C 0.18294 0.05162 0.17669 0.03657 0.18242 0.04468 C 0.1832 0.04583 0.18333 0.04792 0.18411 0.04931 C 0.18476 0.05046 0.1858 0.05093 0.18658 0.05208 C 0.18828 0.05486 0.18971 0.05857 0.19153 0.06111 C 0.1927 0.0625 0.19388 0.06389 0.19492 0.06551 C 0.19557 0.06667 0.19583 0.06875 0.19661 0.06991 C 0.19752 0.0713 0.19882 0.07176 0.19987 0.07292 C 0.20338 0.07685 0.20325 0.0787 0.20742 0.08171 C 0.21132 0.08495 0.21432 0.08611 0.21822 0.08773 C 0.22395 0.09444 0.21679 0.08681 0.22578 0.09213 C 0.22669 0.09282 0.22734 0.09444 0.22825 0.09514 C 0.22929 0.09583 0.23046 0.09607 0.23151 0.09653 C 0.23346 0.09769 0.23763 0.10046 0.23984 0.10116 C 0.24296 0.10185 0.24596 0.10208 0.24908 0.10255 C 0.25455 0.10208 0.26015 0.10185 0.26575 0.10116 C 0.26653 0.10093 0.26731 0.1 0.26822 0.09954 C 0.26927 0.09907 0.27044 0.09838 0.27161 0.09815 C 0.27369 0.09745 0.27604 0.09722 0.27825 0.09653 C 0.27929 0.0956 0.28033 0.09444 0.28151 0.09375 C 0.28697 0.09051 0.28489 0.09444 0.29075 0.08912 C 0.2983 0.08241 0.29531 0.08565 0.29987 0.08032 C 0.30299 0.07222 0.29987 0.07917 0.30403 0.07292 C 0.30638 0.06944 0.30716 0.0669 0.30911 0.0625 C 0.31119 0.04745 0.30833 0.0662 0.31158 0.05069 C 0.31197 0.04884 0.3121 0.04676 0.31237 0.04468 C 0.3121 0.03727 0.31197 0.02986 0.31158 0.02245 C 0.31145 0.02107 0.31119 0.01944 0.31067 0.01806 C 0.31002 0.01597 0.30924 0.01389 0.3082 0.01227 C 0.30755 0.01088 0.30651 0.01019 0.30572 0.00926 C 0.3026 0.00116 0.30572 0.0081 0.30156 0.00185 C 0.29817 -0.00301 0.30013 -0.00208 0.29661 -0.00556 C 0.2944 -0.00764 0.29231 -0.01065 0.28984 -0.01157 C 0.28854 -0.01204 0.2871 -0.01227 0.28567 -0.01296 C 0.28489 -0.01343 0.28411 -0.01412 0.2832 -0.01435 C 0.27851 -0.01597 0.26979 -0.0169 0.26575 -0.01736 C 0.25768 -0.0169 0.2496 -0.0169 0.24153 -0.01597 C 0.24062 -0.01574 0.23984 -0.01481 0.23906 -0.01435 C 0.23737 -0.01389 0.23567 -0.01366 0.23411 -0.01296 C 0.22161 -0.00856 0.24283 -0.01505 0.22578 -0.00995 C 0.2246 -0.00903 0.22356 -0.00787 0.22239 -0.00694 C 0.22109 -0.00625 0.21953 -0.00625 0.21822 -0.00556 C 0.21731 -0.00509 0.21653 -0.00463 0.21575 -0.00417 C 0.21458 -0.00347 0.21341 -0.00324 0.21237 -0.00255 C 0.21119 -0.00185 0.21015 -0.00046 0.20911 0.00046 C 0.2082 0.00093 0.20729 0.00116 0.20651 0.00185 C 0.20559 0.00255 0.20494 0.00417 0.20403 0.00486 C 0.20299 0.00556 0.20182 0.00579 0.20078 0.00625 C 0.19817 0.00926 0.19778 0.00995 0.19492 0.01227 C 0.19401 0.01273 0.19322 0.01319 0.19244 0.01366 C 0.19127 0.01505 0.19023 0.01667 0.18906 0.01806 C 0.18828 0.01921 0.18724 0.01991 0.18658 0.02107 C 0.1858 0.02245 0.18541 0.02407 0.18489 0.02546 C 0.18411 0.02755 0.18333 0.02963 0.18242 0.03148 C 0.18085 0.03449 0.17877 0.03704 0.17734 0.04028 C 0.17474 0.04676 0.17474 0.0463 0.17239 0.0537 C 0.17174 0.05556 0.17135 0.05764 0.1707 0.05949 C 0.17018 0.06088 0.16705 0.06782 0.16653 0.06991 C 0.16588 0.07292 0.16484 0.07894 0.16484 0.07894 C 0.1651 0.08472 0.16523 0.09074 0.16575 0.09653 C 0.16614 0.10278 0.16692 0.10023 0.16901 0.10556 C 0.16979 0.10741 0.17005 0.10972 0.1707 0.11134 C 0.17135 0.11319 0.17252 0.11435 0.17317 0.11597 C 0.17669 0.12338 0.17278 0.11782 0.17734 0.12338 C 0.18177 0.13519 0.17604 0.12083 0.18151 0.13079 C 0.18463 0.13611 0.18151 0.13565 0.18658 0.13958 C 0.18841 0.14097 0.19049 0.14167 0.19244 0.14259 C 0.19895 0.15116 0.19283 0.14421 0.19817 0.14838 C 0.20052 0.15023 0.20247 0.15301 0.20494 0.1544 C 0.20651 0.15532 0.2082 0.15602 0.20989 0.15741 C 0.2121 0.15903 0.21419 0.16227 0.21653 0.16319 C 0.2177 0.16389 0.21875 0.16435 0.21992 0.16482 C 0.22122 0.16528 0.22265 0.16551 0.22408 0.1662 C 0.22747 0.16806 0.23059 0.17083 0.23411 0.17222 L 0.24661 0.17662 C 0.24791 0.17708 0.24934 0.17778 0.25078 0.17801 L 0.25911 0.17963 C 0.26328 0.17917 0.26744 0.17917 0.27161 0.17801 C 0.27304 0.17778 0.27421 0.17593 0.27578 0.17523 C 0.27708 0.17431 0.27851 0.17407 0.27994 0.17361 C 0.28099 0.17269 0.28203 0.17153 0.2832 0.1706 C 0.28554 0.16875 0.28997 0.16597 0.29244 0.16482 C 0.29375 0.16412 0.29518 0.16412 0.29661 0.16319 C 0.29934 0.16157 0.30195 0.15833 0.30494 0.15741 C 0.30625 0.15694 0.30768 0.15648 0.30911 0.15579 C 0.3108 0.15509 0.3164 0.15162 0.31822 0.15 C 0.31914 0.14907 0.31979 0.14792 0.3207 0.14699 C 0.32291 0.14491 0.32565 0.14421 0.32734 0.14097 C 0.33099 0.13449 0.3289 0.13773 0.33411 0.13218 C 0.33515 0.12963 0.33645 0.12755 0.33737 0.12477 C 0.33789 0.12338 0.33789 0.12176 0.33828 0.12037 C 0.33867 0.11829 0.33945 0.11644 0.33984 0.11435 C 0.34023 0.11296 0.34036 0.11134 0.34075 0.10995 C 0.34114 0.10833 0.34192 0.10718 0.34244 0.10556 C 0.34583 0.09329 0.3401 0.10926 0.34492 0.09653 C 0.34518 0.09468 0.34531 0.09259 0.3457 0.09074 C 0.34674 0.08495 0.34765 0.08264 0.34908 0.07732 C 0.35039 0.06482 0.34895 0.07477 0.35156 0.06412 C 0.35273 0.05926 0.35494 0.04931 0.35494 0.04931 C 0.35742 0.02245 0.35377 0.05671 0.35742 0.03287 C 0.35807 0.02801 0.35846 0.02315 0.35911 0.01806 L 0.35989 0.01065 C 0.35963 -0.00255 0.3595 -0.01597 0.35911 -0.02917 C 0.35885 -0.03472 0.3569 -0.04051 0.35494 -0.04398 C 0.35403 -0.0456 0.35312 -0.04699 0.35234 -0.04861 C 0.35169 -0.05 0.35143 -0.05162 0.35078 -0.05301 C 0.34869 -0.05648 0.34687 -0.05671 0.34401 -0.05741 C 0.34179 -0.0581 0.33958 -0.0581 0.33737 -0.0588 C 0.32148 -0.06412 0.34166 -0.06018 0.3207 -0.06343 C 0.31796 -0.06435 0.31523 -0.06643 0.31237 -0.0662 L 0.24908 -0.06343 C 0.24492 -0.06296 0.24075 -0.06273 0.23658 -0.06181 C 0.23229 -0.06111 0.22916 -0.05602 0.22487 -0.0544 C 0.22343 -0.05393 0.22213 -0.0537 0.2207 -0.05301 C 0.2151 -0.05 0.21809 -0.05046 0.21328 -0.04699 C 0.21158 -0.04583 0.20989 -0.04537 0.2082 -0.04398 C 0.19778 -0.03611 0.20533 -0.03958 0.19739 -0.03657 C 0.19518 -0.03472 0.19309 -0.03218 0.19075 -0.03079 C 0.18984 -0.03032 0.18906 -0.02986 0.18828 -0.02917 C 0.1871 -0.02847 0.18606 -0.02708 0.18489 -0.02639 C 0.18411 -0.02569 0.1832 -0.02546 0.18242 -0.02477 C 0.18099 -0.02384 0.17955 -0.02292 0.17825 -0.02176 C 0.17708 -0.02106 0.17604 -0.01944 0.17487 -0.01898 C 0.1733 -0.01806 0.17161 -0.01782 0.16992 -0.01736 C 0.16184 -0.01042 0.17174 -0.01921 0.16237 -0.00995 C 0.16132 -0.00903 0.16015 -0.00833 0.15911 -0.00694 C 0.15781 -0.00579 0.1569 -0.0037 0.15572 -0.00255 C 0.15442 -0.00139 0.15286 -0.00093 0.15156 0.00046 C 0.15039 0.00162 0.14934 0.00347 0.14817 0.00486 C 0.14687 0.00648 0.14531 0.00741 0.14401 0.00926 C 0.13645 0.01968 0.14479 0.01157 0.13737 0.01806 C 0.13033 0.03495 0.13893 0.01366 0.1332 0.02986 C 0.13242 0.03218 0.13151 0.03403 0.13072 0.03588 C 0.13046 0.03727 0.13033 0.03889 0.12994 0.04028 C 0.12942 0.0419 0.12864 0.04306 0.12825 0.04468 C 0.125 0.0581 0.12994 0.04398 0.12578 0.05509 C 0.12539 0.05718 0.12526 0.05926 0.12487 0.06111 C 0.12382 0.06597 0.12226 0.07083 0.12161 0.07593 L 0.1207 0.08171 C 0.12005 0.09931 0.11914 0.10625 0.1207 0.12338 C 0.12096 0.12639 0.12187 0.12917 0.12239 0.13218 C 0.12343 0.13796 0.12395 0.14676 0.12578 0.15139 C 0.1289 0.15995 0.12617 0.15162 0.12825 0.16042 C 0.12864 0.16227 0.12942 0.16412 0.12994 0.1662 C 0.13033 0.16806 0.1302 0.17037 0.13072 0.17222 C 0.13112 0.17384 0.1319 0.175 0.13242 0.17662 C 0.13281 0.17801 0.13281 0.17963 0.1332 0.18102 C 0.13385 0.1831 0.13489 0.18495 0.13567 0.18704 C 0.13737 0.1912 0.13854 0.19514 0.14075 0.19884 C 0.14908 0.2125 0.14453 0.2044 0.15234 0.21065 C 0.15898 0.21597 0.15403 0.21458 0.16067 0.21806 C 0.17161 0.22384 0.15729 0.21412 0.16992 0.22245 C 0.17265 0.22431 0.17526 0.22732 0.17825 0.22847 C 0.17955 0.22894 0.18099 0.22917 0.18242 0.22986 C 0.18997 0.23449 0.18932 0.23565 0.1957 0.23889 C 0.19713 0.23958 0.19856 0.23958 0.19987 0.24028 C 0.2013 0.24097 0.2026 0.24236 0.20403 0.24329 C 0.20664 0.24491 0.21224 0.24815 0.21484 0.24931 C 0.21653 0.24977 0.21822 0.25023 0.21992 0.25069 C 0.2332 0.26019 0.2233 0.2537 0.23411 0.25949 C 0.23567 0.26042 0.23737 0.26204 0.23906 0.2625 C 0.24231 0.26343 0.2457 0.26343 0.24908 0.26412 L 0.27734 0.2625 C 0.27955 0.26227 0.2819 0.26204 0.28411 0.26111 C 0.28554 0.26042 0.28684 0.25903 0.28828 0.2581 C 0.28984 0.25694 0.29153 0.25625 0.29322 0.25509 C 0.29492 0.25394 0.29648 0.25162 0.29817 0.25069 C 0.30013 0.24954 0.30208 0.24977 0.30403 0.24931 C 0.30807 0.24676 0.31041 0.24583 0.31406 0.2419 C 0.31549 0.24005 0.31666 0.2375 0.31822 0.23588 C 0.31953 0.23449 0.32109 0.23403 0.32239 0.23287 C 0.32955 0.22639 0.32356 0.22986 0.32994 0.22708 C 0.33593 0.2162 0.33059 0.22477 0.33567 0.21806 C 0.3371 0.2162 0.33841 0.21389 0.33984 0.21227 C 0.34088 0.21088 0.34218 0.21042 0.34322 0.20926 C 0.34453 0.20764 0.34531 0.20509 0.34661 0.20324 C 0.34726 0.20208 0.3483 0.20139 0.34908 0.20023 C 0.35052 0.19838 0.35182 0.1963 0.35325 0.19444 C 0.35507 0.18889 0.35585 0.18588 0.3582 0.18102 C 0.35898 0.1794 0.35989 0.17801 0.36067 0.17662 C 0.3621 0.1662 0.36041 0.17454 0.36406 0.1662 C 0.36523 0.16343 0.36744 0.15741 0.36744 0.15741 C 0.36875 0.14792 0.36757 0.15324 0.37161 0.14259 L 0.37161 0.14259 C 0.37187 0.14097 0.372 0.13935 0.37239 0.13819 C 0.37304 0.13588 0.37408 0.13426 0.37487 0.13218 C 0.37552 0.13079 0.37604 0.12917 0.37656 0.12778 C 0.37851 0.11343 0.37591 0.13125 0.37903 0.11435 C 0.37942 0.1125 0.37942 0.11042 0.37994 0.10857 C 0.38033 0.10648 0.38099 0.10463 0.38151 0.10255 C 0.38737 0.07917 0.37994 0.10857 0.38411 0.08912 C 0.38489 0.08495 0.38593 0.08264 0.38737 0.07894 C 0.38893 0.06782 0.38724 0.07778 0.38984 0.0669 C 0.39023 0.06551 0.39036 0.06389 0.39075 0.0625 C 0.39114 0.06088 0.39179 0.05972 0.39244 0.0581 C 0.39427 0.05255 0.39466 0.05093 0.39661 0.0463 C 0.39739 0.04421 0.39804 0.04213 0.39908 0.04028 C 0.4 0.03866 0.4013 0.03727 0.40234 0.03588 C 0.40299 0.03333 0.40338 0.03079 0.40403 0.02847 C 0.40468 0.02639 0.40572 0.02454 0.40651 0.02245 C 0.40768 0.01968 0.40885 0.01667 0.40989 0.01366 C 0.4108 0.01134 0.41132 0.00857 0.41237 0.00625 C 0.41302 0.00486 0.41419 0.00463 0.41484 0.00324 C 0.41588 0.00162 0.41653 -0.00069 0.41744 -0.00255 C 0.41888 -0.01042 0.41731 -0.00463 0.42161 -0.01296 C 0.42278 -0.01528 0.42369 -0.01806 0.42487 -0.02037 C 0.42565 -0.02199 0.42669 -0.02315 0.42734 -0.02477 C 0.42838 -0.02708 0.4289 -0.03009 0.42994 -0.03218 C 0.43138 -0.03542 0.43359 -0.03773 0.43489 -0.0412 C 0.43541 -0.04259 0.43593 -0.04421 0.43658 -0.0456 C 0.43997 -0.05255 0.43984 -0.05185 0.44322 -0.05602 C 0.44739 -0.0706 0.44153 -0.05139 0.44908 -0.06921 C 0.4496 -0.0706 0.44947 -0.07245 0.44987 -0.07361 C 0.45078 -0.07639 0.45208 -0.0787 0.45325 -0.08102 C 0.4552 -0.09167 0.45234 -0.07778 0.45742 -0.09306 C 0.4582 -0.09514 0.4582 -0.09815 0.45911 -0.10046 C 0.45989 -0.10231 0.46145 -0.10301 0.46237 -0.10486 C 0.46315 -0.10602 0.46354 -0.10764 0.46406 -0.10926 C 0.46471 -0.11111 0.46484 -0.11366 0.46575 -0.11528 C 0.46718 -0.11759 0.46901 -0.11921 0.4707 -0.12106 C 0.47161 -0.12199 0.47252 -0.12292 0.47317 -0.12407 C 0.47552 -0.12801 0.47786 -0.1331 0.48072 -0.13588 C 0.48151 -0.13681 0.48242 -0.13681 0.4832 -0.1375 C 0.49114 -0.14444 0.48424 -0.14005 0.48984 -0.14329 C 0.49349 -0.14815 0.49322 -0.14815 0.49739 -0.15231 C 0.49843 -0.15324 0.4996 -0.15393 0.50078 -0.15509 C 0.50247 -0.15694 0.50403 -0.15903 0.50572 -0.16111 C 0.50651 -0.16204 0.50742 -0.16296 0.5082 -0.16412 C 0.50937 -0.16551 0.51041 -0.16713 0.51158 -0.16852 C 0.51263 -0.16968 0.5138 -0.17037 0.51484 -0.17153 C 0.51601 -0.17268 0.51692 -0.17477 0.51822 -0.17593 C 0.51927 -0.17685 0.52044 -0.17662 0.52161 -0.17731 C 0.52434 -0.17917 0.52721 -0.18102 0.52994 -0.18333 C 0.53151 -0.18472 0.5332 -0.18634 0.53489 -0.18773 C 0.53619 -0.18889 0.53776 -0.18958 0.53906 -0.19074 C 0.54622 -0.19699 0.5401 -0.19398 0.54739 -0.19676 C 0.55117 -0.2 0.55117 -0.20046 0.55572 -0.20255 C 0.55703 -0.20324 0.55859 -0.20324 0.55989 -0.20417 C 0.56276 -0.20579 0.56549 -0.2081 0.56822 -0.20995 C 0.56966 -0.21088 0.57096 -0.21227 0.57239 -0.21296 C 0.5763 -0.21481 0.5763 -0.21458 0.58072 -0.21736 C 0.58216 -0.21829 0.58346 -0.21968 0.58489 -0.22037 C 0.58619 -0.22106 0.58763 -0.2213 0.58906 -0.22176 C 0.5901 -0.22292 0.59127 -0.22361 0.59244 -0.22477 C 0.59362 -0.22616 0.59453 -0.22801 0.5957 -0.22917 C 0.59648 -0.23009 0.59739 -0.23009 0.59817 -0.23079 C 0.59908 -0.23148 0.59987 -0.23287 0.60078 -0.2338 C 0.60156 -0.23449 0.60247 -0.23449 0.60325 -0.23518 C 0.60963 -0.24097 0.60195 -0.23588 0.6082 -0.23958 C 0.60976 -0.24167 0.61536 -0.24931 0.61653 -0.25 C 0.62942 -0.25764 0.61614 -0.24884 0.62408 -0.25579 C 0.6263 -0.25787 0.62929 -0.25787 0.63151 -0.2588 C 0.63242 -0.25926 0.6332 -0.25995 0.63411 -0.26042 C 0.63619 -0.26111 0.63854 -0.26111 0.64075 -0.26181 C 0.64987 -0.26458 0.63619 -0.26227 0.64987 -0.26481 C 0.65351 -0.26551 0.65716 -0.26574 0.66067 -0.2662 C 0.66263 -0.26667 0.66458 -0.26736 0.66653 -0.26782 L 0.68658 -0.27222 C 0.6888 -0.27268 0.69101 -0.27361 0.69322 -0.27361 L 0.70078 -0.27361 L 0.70078 -0.27361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nextslide">
                  <a:snd r:embed="rId6" name="Ballon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789A464-70B2-428E-A5FB-5A1EDC3603F6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5BECF3E0-B471-44A7-A0DD-18DFBC5A2240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468CA694-8A54-42FB-90E4-2FCD89431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5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2.wav"/>
          </p:stSnd>
        </p:sndAc>
      </p:transition>
    </mc:Choice>
    <mc:Fallback xmlns="">
      <p:transition spd="med" advClick="0">
        <p:fade/>
        <p:sndAc>
          <p:stSnd>
            <p:snd r:embed="rId17" name="2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C897E3AA-6EAE-407D-A90F-FF18BDBC9E63}"/>
              </a:ext>
            </a:extLst>
          </p:cNvPr>
          <p:cNvGrpSpPr/>
          <p:nvPr/>
        </p:nvGrpSpPr>
        <p:grpSpPr>
          <a:xfrm>
            <a:off x="3658710" y="2746759"/>
            <a:ext cx="543830" cy="696716"/>
            <a:chOff x="3891280" y="1737360"/>
            <a:chExt cx="477520" cy="665479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57DC32BB-2B31-4AF6-9B90-5BD2BD9F9C23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FAD978B5-E9E0-46D3-B344-14DA58D69B6A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lussdiagramm: Manuelle Verarbeitung 63">
              <a:extLst>
                <a:ext uri="{FF2B5EF4-FFF2-40B4-BE49-F238E27FC236}">
                  <a16:creationId xmlns:a16="http://schemas.microsoft.com/office/drawing/2014/main" id="{0B5430AE-32D8-4F1B-AA57-6FE0F8161163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EA47CB7-3F9B-4696-8554-7AA3669CB0F1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73717005-72E7-4043-9147-630CBAE087E1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F4C941E9-9C65-44C5-92F0-15BCE1C00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5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069 L -0.00079 0.00069 L 0.0151 0.00208 C 0.01809 0.00254 0.02109 0.00324 0.02421 0.0037 C 0.03177 0.0044 0.03919 0.00463 0.04674 0.00509 L 0.05091 0.00648 C 0.0526 0.00717 0.05429 0.0074 0.05586 0.0081 C 0.05677 0.00833 0.05755 0.00926 0.05833 0.00949 C 0.06002 0.01018 0.06171 0.01041 0.06341 0.01111 C 0.06679 0.01203 0.06979 0.01365 0.07343 0.01389 C 0.08059 0.01481 0.08789 0.01504 0.09505 0.01551 C 0.09648 0.01597 0.09778 0.0169 0.09921 0.0169 C 0.12109 0.01898 0.12526 0.0199 0.14427 0.01551 C 0.147 0.01481 0.14974 0.01342 0.1526 0.0125 C 0.1539 0.01203 0.15533 0.01134 0.15677 0.01111 L 0.17174 0.0081 C 0.17278 0.00764 0.17395 0.00671 0.175 0.00648 C 0.18112 0.00532 0.19336 0.0037 0.19336 0.0037 C 0.19453 0.00301 0.19557 0.00254 0.19674 0.00208 C 0.19921 0.00139 0.20182 0.00162 0.20429 0.00069 C 0.21536 -0.00324 0.20429 -0.00139 0.21263 -0.00371 C 0.2164 -0.00486 0.22421 -0.00672 0.22421 -0.00672 C 0.24049 -0.0044 0.23593 -0.0044 0.25924 -0.00672 C 0.26041 -0.00695 0.26145 -0.00764 0.26263 -0.00834 C 0.26458 -0.00926 0.26627 -0.01088 0.26836 -0.01111 C 0.27252 -0.01204 0.27669 -0.01227 0.28086 -0.01273 L 0.33919 -0.00972 C 0.34401 -0.00926 0.34869 -0.0088 0.35338 -0.00834 C 0.35247 -0.00347 0.35273 -0.00255 0.35013 0.00069 C 0.34934 0.00162 0.34843 0.00139 0.34752 0.00208 C 0.33281 0.01412 0.34974 0.00301 0.33255 0.01111 C 0.33112 0.0118 0.32981 0.01319 0.32838 0.01389 C 0.32682 0.01481 0.3207 0.01643 0.31927 0.0169 C 0.3164 0.01782 0.31367 0.01898 0.31093 0.0199 C 0.3095 0.02037 0.3082 0.02106 0.30677 0.02129 C 0.3039 0.02199 0.30117 0.02268 0.29843 0.02291 C 0.28893 0.02361 0.27955 0.02384 0.27005 0.0243 L 0.25013 0.02592 C 0.24895 0.02639 0.24778 0.02685 0.24674 0.02731 C 0.24583 0.02778 0.24505 0.02847 0.24427 0.0287 C 0.24283 0.0294 0.2414 0.02963 0.2401 0.03032 C 0.23893 0.03078 0.23789 0.03148 0.23671 0.03171 C 0.23255 0.03264 0.22838 0.03264 0.22421 0.03333 C 0.22317 0.03379 0.222 0.03449 0.22096 0.03472 C 0.20546 0.03889 0.18997 0.03541 0.17421 0.03472 L 0.11588 0.03773 C 0.1138 0.03773 0.10546 0.03935 0.1026 0.04074 C 0.10091 0.04143 0.09752 0.04352 0.09752 0.04352 C 0.0914 0.04305 0.08528 0.04305 0.07916 0.04213 C 0.07578 0.04166 0.07539 0.04051 0.07252 0.03912 C 0.07148 0.03865 0.07031 0.03819 0.06927 0.03773 C 0.06731 0.0368 0.06536 0.03565 0.06341 0.03472 C 0.06171 0.03403 0.06002 0.03379 0.05833 0.03333 C 0.05703 0.03287 0.0539 0.03125 0.0526 0.03032 C 0.05143 0.0294 0.05026 0.02847 0.04921 0.02731 C 0.0483 0.02639 0.04765 0.025 0.04674 0.0243 C 0.0457 0.02361 0.04453 0.02338 0.04336 0.02291 C 0.04257 0.02245 0.04166 0.02199 0.04088 0.02129 C 0.03971 0.0206 0.03867 0.01944 0.0375 0.01852 C 0.0345 0.01528 0.03541 0.01504 0.03177 0.0125 C 0.03059 0.0118 0.02942 0.01157 0.02838 0.01111 C 0.0276 0.01065 0.02669 0.00995 0.02591 0.00949 C 0.01731 0.00995 0.00859 0.00879 4.16667E-6 0.01111 C -0.00118 0.01134 0.00156 0.01412 0.0026 0.01551 C 0.0039 0.01713 0.00533 0.01828 0.00677 0.0199 C 0.00755 0.02083 0.00833 0.02199 0.00924 0.02291 C 0.01002 0.02361 0.01093 0.02384 0.01171 0.0243 C 0.01289 0.02523 0.01393 0.02662 0.0151 0.02731 C 0.01614 0.02801 0.01731 0.02824 0.01836 0.0287 C 0.01979 0.02963 0.02109 0.03078 0.02252 0.03171 C 0.02421 0.03287 0.02591 0.03356 0.0276 0.03472 C 0.0289 0.03565 0.0302 0.03703 0.03177 0.03773 C 0.03385 0.03865 0.03619 0.03865 0.03841 0.03912 C 0.04257 0.04166 0.04296 0.04213 0.04674 0.04352 C 0.04804 0.04421 0.04948 0.0449 0.05091 0.04514 C 0.05898 0.04629 0.06705 0.04699 0.075 0.04815 L 0.08177 0.05092 C 0.08398 0.05208 0.08632 0.05208 0.08841 0.05393 C 0.08945 0.05509 0.09049 0.05625 0.09166 0.05694 C 0.0944 0.05833 0.1 0.05995 0.1 0.05995 C 0.10117 0.06088 0.10221 0.06227 0.10338 0.06296 C 0.10638 0.06458 0.11393 0.06551 0.11588 0.06574 C 0.12226 0.06481 0.12864 0.06435 0.13502 0.06296 C 0.13684 0.0625 0.13841 0.06088 0.1401 0.05995 C 0.14726 0.05602 0.1444 0.0574 0.15169 0.05555 C 0.15338 0.05509 0.15507 0.05416 0.15677 0.05393 C 0.16419 0.05324 0.17174 0.05301 0.17916 0.05254 L 0.19674 0.05092 L 0.22252 0.04953 L 0.24336 0.04815 C 0.24427 0.04768 0.24505 0.04699 0.24596 0.04653 C 0.24804 0.0456 0.25039 0.0449 0.2526 0.04352 C 0.25429 0.04259 0.25586 0.0412 0.25755 0.04074 C 0.25898 0.04028 0.26028 0.03958 0.26171 0.03912 C 0.26367 0.03865 0.26562 0.03842 0.26757 0.03773 C 0.26875 0.03727 0.26979 0.03657 0.27096 0.03611 C 0.27369 0.03541 0.27643 0.03518 0.27929 0.03472 C 0.28502 0.03125 0.27877 0.03472 0.2901 0.03171 C 0.29114 0.03148 0.29231 0.03055 0.29336 0.03032 C 0.29557 0.02963 0.29791 0.0294 0.30013 0.0287 C 0.30117 0.02847 0.30221 0.02754 0.30338 0.02731 C 0.30586 0.02662 0.30846 0.02639 0.31093 0.02592 C 0.32005 0.02639 0.32929 0.02639 0.33841 0.02731 C 0.34153 0.02754 0.34375 0.02916 0.34674 0.03032 C 0.34804 0.03078 0.35273 0.03217 0.35429 0.03333 C 0.35546 0.03403 0.35638 0.03541 0.35755 0.03611 C 0.36614 0.04282 0.35234 0.03078 0.36341 0.04074 C 0.36224 0.04213 0.36132 0.04398 0.36002 0.04514 C 0.35846 0.04653 0.35677 0.04722 0.35507 0.04815 C 0.3483 0.05185 0.34987 0.05046 0.34257 0.05393 C 0.34062 0.05486 0.33867 0.05625 0.33671 0.05694 C 0.33294 0.05833 0.32513 0.05995 0.32513 0.05995 C 0.31367 0.06805 0.32799 0.05833 0.31679 0.06435 C 0.31536 0.06504 0.31406 0.06666 0.31263 0.06736 C 0.31119 0.06805 0.30976 0.06852 0.30846 0.06875 C 0.30312 0.0699 0.29778 0.07083 0.29257 0.07176 C 0.28203 0.07384 0.28763 0.07291 0.27591 0.07477 C 0.27395 0.07569 0.272 0.07708 0.27005 0.07778 C 0.26575 0.07916 0.25299 0.08032 0.25013 0.08055 C 0.22864 0.08333 0.24895 0.08148 0.21588 0.08356 C 0.20651 0.08703 0.21692 0.08356 0.20013 0.08657 C 0.19791 0.08703 0.19309 0.08865 0.19088 0.08958 L 0.08671 0.08796 C 0.08125 0.08796 0.08099 0.0868 0.07669 0.08518 C 0.07252 0.08356 0.06836 0.08217 0.06419 0.08055 C 0.06289 0.08009 0.06145 0.08009 0.06002 0.07916 C 0.05833 0.07824 0.05677 0.07708 0.05507 0.07615 C 0.05234 0.075 0.04948 0.0743 0.04674 0.07315 C 0.04531 0.07268 0.04401 0.07199 0.04257 0.07176 L 0.03333 0.07037 C 0.03203 0.06921 0.03059 0.06805 0.02916 0.06736 C 0.02708 0.0662 0.02474 0.06528 0.02252 0.06435 C 0.02148 0.06389 0.02031 0.06342 0.01927 0.06296 C 0.01328 0.05926 0.0207 0.06365 0.01341 0.05995 C 0.0125 0.05949 0.01171 0.05856 0.01093 0.05833 C 0.00651 0.05764 0.00195 0.0574 -0.00248 0.05694 C -0.00664 0.0574 -0.01081 0.05764 -0.01498 0.05833 C -0.01589 0.05856 -0.01667 0.05926 -0.01745 0.05995 C -0.01914 0.06157 -0.0224 0.06574 -0.0224 0.06574 C -0.02305 0.06736 -0.02396 0.06852 -0.02409 0.07037 C -0.02422 0.07222 -0.02383 0.07453 -0.02331 0.07615 C -0.02123 0.08194 -0.01914 0.0831 -0.01576 0.08518 C -0.01472 0.08565 -0.01355 0.08634 -0.0125 0.08657 C -0.01029 0.08727 -0.00795 0.0875 -0.00573 0.08796 C -0.003 0.08889 -0.00026 0.09051 0.0026 0.09097 C 0.01119 0.09259 0.01484 0.09282 0.02421 0.09699 C 0.04362 0.10555 0.0194 0.09514 0.03671 0.10139 C 0.03893 0.10231 0.04114 0.10324 0.04336 0.1044 C 0.04479 0.10509 0.04609 0.10671 0.04752 0.1074 C 0.05026 0.10833 0.05312 0.10833 0.05586 0.10879 C 0.05872 0.11088 0.06132 0.11365 0.06419 0.11481 L 0.07252 0.11759 C 0.07395 0.11828 0.07526 0.11898 0.07669 0.11921 C 0.07955 0.11967 0.08229 0.1199 0.08502 0.1206 C 0.08645 0.12106 0.08776 0.12199 0.08919 0.12222 C 0.09362 0.12291 0.09817 0.12315 0.1026 0.12361 C 0.10455 0.12407 0.10638 0.12477 0.10833 0.125 C 0.11966 0.12708 0.12916 0.12731 0.14088 0.12801 C 0.15664 0.13217 0.14869 0.13055 0.1651 0.1324 C 0.16666 0.1331 0.16836 0.13356 0.17005 0.13403 C 0.17278 0.13495 0.17838 0.13703 0.17838 0.13703 L 0.20677 0.13541 C 0.2095 0.13518 0.21224 0.13449 0.2151 0.13403 C 0.21901 0.13333 0.22278 0.1331 0.22669 0.1324 C 0.23658 0.12893 0.22487 0.13287 0.24336 0.12963 C 0.24479 0.1294 0.24622 0.12847 0.24752 0.12801 C 0.24948 0.12754 0.25143 0.12708 0.25338 0.12662 C 0.26484 0.12315 0.24817 0.12731 0.26419 0.12361 C 0.2707 0.11782 0.26497 0.12199 0.27591 0.11921 C 0.27864 0.11852 0.28138 0.11666 0.28424 0.1162 C 0.30117 0.11389 0.2914 0.11504 0.31341 0.11319 C 0.31614 0.11273 0.31901 0.1125 0.32174 0.1118 C 0.32291 0.11134 0.32799 0.1074 0.32838 0.1074 C 0.33059 0.10648 0.33281 0.10648 0.33502 0.10578 C 0.33671 0.10532 0.33841 0.10509 0.3401 0.1044 C 0.34388 0.10278 0.3414 0.10254 0.34596 0.10139 C 0.34895 0.10069 0.35208 0.10046 0.35507 0.1 C 0.35911 0.09745 0.36002 0.09745 0.36341 0.09398 C 0.36432 0.09305 0.36497 0.0919 0.36588 0.09097 C 0.36666 0.09028 0.36757 0.09004 0.36836 0.08958 C 0.37057 0.08842 0.37291 0.08796 0.37513 0.08657 C 0.37916 0.08426 0.37669 0.08541 0.38255 0.08356 C 0.38346 0.08403 0.38502 0.08356 0.38502 0.08518 C 0.38502 0.08657 0.38333 0.08588 0.38255 0.08657 C 0.37747 0.0912 0.38307 0.08865 0.37591 0.09259 C 0.36497 0.09838 0.37929 0.08865 0.36679 0.09699 C 0.35559 0.1044 0.36198 0.10185 0.35338 0.1044 C 0.34309 0.1118 0.35599 0.10278 0.34427 0.11018 C 0.34283 0.11111 0.34153 0.1125 0.3401 0.11319 C 0.33867 0.11389 0.33724 0.11389 0.33593 0.11481 C 0.33307 0.11643 0.33046 0.1199 0.3276 0.1206 C 0.32643 0.12106 0.31992 0.12291 0.31836 0.12361 C 0.31692 0.1243 0.31562 0.12592 0.31419 0.12662 C 0.31145 0.12778 0.30872 0.12847 0.30586 0.12963 L 0.30169 0.13102 C 0.29895 0.13194 0.29609 0.13217 0.29336 0.13403 C 0.29205 0.13495 0.29062 0.13611 0.28919 0.13703 C 0.28789 0.13773 0.28645 0.13796 0.28502 0.13842 L 0.27513 0.14143 L 0.2651 0.14444 C 0.26341 0.1449 0.26171 0.1456 0.26002 0.14583 L 0.25169 0.14745 L 0.19921 0.14444 C 0.19726 0.14398 0.19531 0.14328 0.19336 0.14282 C 0.18593 0.14166 0.17838 0.14166 0.17083 0.13981 C 0.16731 0.13912 0.15416 0.13634 0.1526 0.13541 C 0.15065 0.13449 0.14869 0.13333 0.14674 0.1324 C 0.14531 0.13194 0.14388 0.13171 0.14257 0.13102 C 0.14088 0.13032 0.13919 0.12893 0.1375 0.12801 C 0.13632 0.12754 0.12929 0.12523 0.12838 0.125 C 0.12317 0.1243 0.11783 0.12407 0.1125 0.12361 C 0.11028 0.12245 0.1052 0.11967 0.1026 0.11921 C 0.09778 0.11852 0.09309 0.11828 0.08841 0.11759 C 0.08645 0.11713 0.0845 0.11666 0.08255 0.1162 C 0.07955 0.11551 0.07643 0.11528 0.07343 0.11481 L 0.0651 0.11319 C 0.06393 0.11227 0.06289 0.11111 0.06171 0.11018 C 0.06067 0.10949 0.0595 0.10926 0.05833 0.10879 C 0.05455 0.10764 0.05052 0.10764 0.04674 0.10578 C 0.03893 0.10231 0.04492 0.10463 0.03007 0.10278 L 0.01836 0.10139 C 0.01679 0.10162 0.00742 0.10092 0.00338 0.1044 C 0.00247 0.10509 0.00182 0.10671 0.00091 0.1074 C -0.00013 0.1081 -0.00131 0.10833 -0.00248 0.10879 C -0.00417 0.10972 -0.00573 0.11088 -0.00743 0.1118 L -0.0099 0.11319 C -0.01081 0.11481 -0.01146 0.11643 -0.0125 0.11759 C -0.01316 0.11852 -0.01433 0.11828 -0.01498 0.11921 C -0.01706 0.12222 -0.02084 0.12963 -0.02084 0.12963 C -0.0211 0.13102 -0.02175 0.1324 -0.02162 0.13403 C -0.02149 0.13703 -0.0211 0.14051 -0.01993 0.14282 C -0.01836 0.14606 -0.01146 0.14699 -0.0099 0.14745 C -0.00066 0.14629 0.00208 0.14653 0.01002 0.14444 C 0.01341 0.14352 0.01666 0.1419 0.02005 0.14143 C 0.02395 0.14097 0.02786 0.14051 0.03177 0.13981 C 0.03372 0.13958 0.03554 0.13889 0.0375 0.13842 C 0.04218 0.13773 0.05677 0.13588 0.06093 0.13541 C 0.06289 0.13495 0.06471 0.13426 0.06666 0.13403 C 0.08476 0.13102 0.10729 0.13148 0.12343 0.13102 L 0.13086 0.12801 C 0.13307 0.12708 0.13528 0.12569 0.1375 0.125 C 0.14192 0.12407 0.14648 0.12407 0.15091 0.12361 C 0.16497 0.11643 0.15299 0.12176 0.18086 0.11921 C 0.18489 0.11875 0.19427 0.1169 0.19843 0.1162 C 0.2026 0.11574 0.20677 0.11551 0.21093 0.11481 C 0.21536 0.11389 0.21992 0.11365 0.22421 0.1118 C 0.24323 0.10324 0.21953 0.11412 0.23671 0.10578 C 0.23893 0.10486 0.24114 0.10347 0.24336 0.10278 C 0.25429 0.1 0.26171 0.09953 0.27252 0.09838 C 0.27695 0.09745 0.28164 0.09791 0.28593 0.09537 C 0.28919 0.09352 0.29244 0.09074 0.29596 0.08958 L 0.30013 0.08796 C 0.30429 0.0868 0.30651 0.08611 0.31093 0.08518 C 0.31171 0.08472 0.3125 0.08403 0.31341 0.08356 C 0.31601 0.0824 0.31836 0.08217 0.32096 0.08055 C 0.3289 0.07592 0.32096 0.07893 0.33007 0.07615 L 0.36171 0.07778 C 0.36341 0.07778 0.3651 0.0787 0.36679 0.07916 C 0.36927 0.07986 0.37174 0.08032 0.37421 0.08055 L 0.38346 0.08217 C 0.38567 0.08264 0.38789 0.0831 0.3901 0.08356 C 0.39283 0.08426 0.3957 0.08449 0.39843 0.08518 C 0.40013 0.08541 0.40169 0.08634 0.40338 0.08657 C 0.40807 0.08727 0.41289 0.0875 0.41757 0.08796 C 0.41875 0.08865 0.41979 0.08889 0.42096 0.08958 C 0.42265 0.09051 0.42421 0.09143 0.42591 0.09259 L 0.43086 0.09537 C 0.43385 0.09722 0.43711 0.0993 0.4401 0.1 C 0.44974 0.10208 0.44453 0.10115 0.45586 0.10278 C 0.4569 0.10347 0.46106 0.10671 0.46171 0.10278 C 0.46211 0.10115 0.46002 0.10092 0.45924 0.1 C 0.45807 0.09838 0.45703 0.09699 0.45586 0.09537 C 0.45039 0.08842 0.45638 0.09583 0.45091 0.09097 C 0.45 0.09028 0.44934 0.08889 0.44843 0.08796 C 0.44687 0.0868 0.44505 0.08657 0.44336 0.08518 C 0.44231 0.08403 0.44127 0.08287 0.4401 0.08217 C 0.43841 0.08102 0.43671 0.08009 0.43502 0.07916 C 0.43151 0.07708 0.43346 0.07801 0.42929 0.07615 C 0.42395 0.0699 0.42968 0.07592 0.42005 0.07037 C 0.41888 0.06967 0.41796 0.06805 0.41679 0.06736 C 0.41536 0.06643 0.41393 0.06666 0.41263 0.06574 C 0.40794 0.06319 0.4039 0.05903 0.39921 0.05694 C 0.39765 0.05625 0.39596 0.05602 0.39427 0.05555 C 0.38632 0.04977 0.39401 0.05486 0.38346 0.04953 C 0.37682 0.04629 0.37487 0.04305 0.36679 0.04074 C 0.36054 0.03889 0.35599 0.03796 0.35013 0.03472 C 0.34869 0.03403 0.34739 0.03264 0.34596 0.03171 C 0.34453 0.03102 0.34309 0.03102 0.34179 0.03032 C 0.33815 0.02824 0.33255 0.02315 0.32838 0.02129 C 0.32421 0.01967 0.32005 0.01875 0.31588 0.0169 C 0.31484 0.01643 0.31367 0.01597 0.31263 0.01551 C 0.30976 0.01435 0.30703 0.01365 0.30429 0.0125 C 0.30312 0.01203 0.30195 0.01157 0.30091 0.01111 C 0.29921 0.01018 0.29765 0.00879 0.29596 0.0081 C 0.29427 0.0074 0.29257 0.00717 0.29088 0.00648 C 0.28645 0.00139 0.28997 0.00463 0.28255 0.00208 C 0.28138 0.00185 0.28033 0.00115 0.27929 0.00069 C 0.27786 2.59259E-6 0.27643 -0.00023 0.27513 -0.00093 C 0.27278 -0.00185 0.27057 -0.00232 0.26836 -0.00371 C 0.2608 -0.00926 0.26744 -0.00533 0.25677 -0.00834 C 0.2539 -0.00903 0.25117 -0.01019 0.24843 -0.01111 L 0.24427 -0.01273 C 0.24283 -0.0132 0.2414 -0.01343 0.2401 -0.01412 C 0.23658 -0.01621 0.23789 -0.01574 0.23346 -0.01713 C 0.22747 -0.01898 0.22773 -0.01875 0.22096 -0.02014 C 0.21523 -0.01991 0.19622 -0.02084 0.18593 -0.01713 C 0.18502 -0.0169 0.18424 -0.01597 0.18333 -0.01574 C 0.17604 -0.01343 0.17174 -0.01366 0.1651 -0.00972 C 0.16341 -0.0088 0.16158 -0.0081 0.16002 -0.00672 C 0.15898 -0.00579 0.15781 -0.00486 0.15677 -0.00371 C 0.15586 -0.00301 0.15507 -0.00162 0.15416 -0.00093 C 0.15338 -0.00023 0.1526 0.00023 0.15169 0.00069 C 0.14895 -0.02847 0.15325 0.01875 0.15 -0.05556 C 0.14987 -0.05972 0.14895 -0.06366 0.14843 -0.0676 C 0.14752 -0.1213 0.15182 -0.17616 0.14583 -0.22894 C 0.14179 -0.26551 0.14687 -0.21991 0.14257 -0.26158 C 0.14205 -0.26667 0.1414 -0.27153 0.14088 -0.27639 C 0.14023 -0.28241 0.13997 -0.28843 0.13919 -0.29422 C 0.13854 -0.29977 0.13737 -0.3051 0.13671 -0.31042 C 0.13606 -0.31597 0.13567 -0.3213 0.13502 -0.32685 C 0.13359 -0.33889 0.13294 -0.33773 0.13007 -0.35047 C 0.12695 -0.36389 0.12812 -0.35972 0.12591 -0.37269 C 0.12122 -0.39931 0.12734 -0.36204 0.12252 -0.3919 C 0.12252 -0.39283 0.12109 -0.43681 0.12083 -0.43935 C 0.1207 -0.44213 0.11966 -0.44422 0.11927 -0.44676 C 0.11888 -0.44931 0.11862 -0.45162 0.11836 -0.45394 C 0.11809 -0.46343 0.11809 -0.47269 0.11757 -0.48218 C 0.11718 -0.4882 0.11588 -0.49398 0.11588 -0.5 L 0.11588 -0.54005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nextslide">
                  <a:snd r:embed="rId5" name="Ballon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20DC1B6-C5D3-45E7-A3BC-095DE0803326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88E450B0-BB78-4519-B69C-0D6A8F9509FD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A3F895AA-8D42-4738-ABAF-FFE4C2190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3.wav"/>
          </p:stSnd>
        </p:sndAc>
      </p:transition>
    </mc:Choice>
    <mc:Fallback xmlns="">
      <p:transition spd="med" advClick="0">
        <p:fade/>
        <p:sndAc>
          <p:stSnd>
            <p:snd r:embed="rId17" name="3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A0859765-BA13-4647-9E6A-57A5FCA6153F}"/>
              </a:ext>
            </a:extLst>
          </p:cNvPr>
          <p:cNvGrpSpPr/>
          <p:nvPr/>
        </p:nvGrpSpPr>
        <p:grpSpPr>
          <a:xfrm>
            <a:off x="2437906" y="2718106"/>
            <a:ext cx="543831" cy="696715"/>
            <a:chOff x="3891280" y="1737360"/>
            <a:chExt cx="477520" cy="665479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A680FD9D-ABA1-4F34-A621-DD4AA90CB23A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407011D2-5055-4F4D-8378-2289218018BE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lussdiagramm: Manuelle Verarbeitung 78">
              <a:extLst>
                <a:ext uri="{FF2B5EF4-FFF2-40B4-BE49-F238E27FC236}">
                  <a16:creationId xmlns:a16="http://schemas.microsoft.com/office/drawing/2014/main" id="{EF96DAD5-A31A-45F3-9AFC-C01A3489A75A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8B6B4635-DA4E-449F-A636-5330A82F1DD7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DABADFB0-431E-4E29-81A7-1E11B7D5C052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C3EAC72-7CD7-43DC-89E1-9F8CC7671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5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7 L -0.00157 -0.00417 C -0.00118 -0.01042 -0.00053 -0.0213 0.00013 -0.02778 C 0.00117 -0.03796 0.00065 -0.02986 0.00182 -0.03819 C 0.00208 -0.04074 0.00234 -0.04305 0.0026 -0.0456 C 0.00234 -0.05393 0.00208 -0.0625 0.00182 -0.07083 C 0.00143 -0.08079 0.0013 -0.09051 0.00091 -0.10046 C 0.00078 -0.1044 0.00052 -0.11944 -0.00157 -0.12407 L -0.00404 -0.13009 C -0.00691 -0.1456 -0.00417 -0.13356 -0.00743 -0.14329 C -0.00912 -0.14884 -0.00964 -0.15347 -0.01237 -0.1581 C -0.01316 -0.15972 -0.01407 -0.16111 -0.01485 -0.16273 C -0.01576 -0.16458 -0.01667 -0.16643 -0.01732 -0.16852 C -0.01797 -0.17037 -0.01823 -0.17292 -0.01901 -0.17454 C -0.01967 -0.17593 -0.02071 -0.17639 -0.02149 -0.17755 C -0.02214 -0.17893 -0.02253 -0.18055 -0.02318 -0.18194 C -0.02396 -0.1831 -0.025 -0.18356 -0.02566 -0.18495 C -0.02709 -0.1875 -0.02787 -0.19074 -0.02904 -0.19375 C -0.02956 -0.19514 -0.02982 -0.19722 -0.03073 -0.19815 L -0.03321 -0.20116 C -0.03581 -0.20833 -0.03399 -0.20509 -0.03985 -0.20856 L -0.04232 -0.20995 C -0.04688 -0.20949 -0.05131 -0.20949 -0.05573 -0.20856 C -0.06003 -0.20787 -0.05808 -0.20718 -0.06159 -0.20417 C -0.06276 -0.20301 -0.06628 -0.20162 -0.06732 -0.20116 C -0.07644 -0.19143 -0.06771 -0.2 -0.07409 -0.19514 C -0.07513 -0.19444 -0.07618 -0.19305 -0.07735 -0.19236 C -0.07904 -0.1912 -0.08086 -0.19097 -0.08243 -0.18935 L -0.08737 -0.18333 C -0.08816 -0.18241 -0.08894 -0.18125 -0.08985 -0.18032 L -0.09323 -0.17755 C -0.09688 -0.16759 -0.09258 -0.17731 -0.0974 -0.17153 C -0.09831 -0.17037 -0.09896 -0.16852 -0.09987 -0.16713 C -0.10066 -0.16597 -0.10157 -0.16505 -0.10235 -0.16412 C -0.10404 -0.15949 -0.10404 -0.15903 -0.10651 -0.15532 C -0.10756 -0.1537 -0.10886 -0.15255 -0.1099 -0.15069 C -0.11055 -0.14954 -0.11081 -0.14768 -0.11159 -0.1463 C -0.11224 -0.14514 -0.11329 -0.14468 -0.11407 -0.14329 C -0.11498 -0.14167 -0.1155 -0.13912 -0.11654 -0.1375 C -0.12136 -0.12893 -0.12019 -0.13727 -0.12566 -0.12268 C -0.12709 -0.11921 -0.12826 -0.11551 -0.12982 -0.11227 C -0.1306 -0.11065 -0.13164 -0.10949 -0.13243 -0.10787 C -0.13308 -0.10648 -0.13334 -0.10486 -0.13399 -0.10347 C -0.13477 -0.10185 -0.13581 -0.10046 -0.13659 -0.09884 C -0.1405 -0.09051 -0.13581 -0.09884 -0.13985 -0.08866 C -0.1405 -0.0868 -0.14167 -0.08565 -0.14232 -0.08403 C -0.14297 -0.08287 -0.14349 -0.08125 -0.14401 -0.07963 C -0.14467 -0.07824 -0.14753 -0.07176 -0.14818 -0.06921 C -0.14857 -0.06782 -0.14857 -0.0662 -0.14909 -0.06481 C -0.15 -0.0618 -0.1517 -0.05926 -0.15235 -0.05602 C -0.15443 -0.04491 -0.1517 -0.05856 -0.15482 -0.04699 C -0.1573 -0.03843 -0.15352 -0.04653 -0.15821 -0.03819 C -0.15912 -0.03171 -0.15873 -0.03241 -0.16068 -0.02639 C -0.1612 -0.02477 -0.16198 -0.02361 -0.16237 -0.02199 C -0.16303 -0.01898 -0.16407 -0.01296 -0.16407 -0.01296 C -0.16433 -0.00949 -0.16446 -0.00602 -0.16485 -0.00255 C -0.16511 -0.00116 -0.16576 0.00023 -0.16576 0.00185 C -0.16576 0.03403 -0.16667 0.02639 -0.16316 0.04468 C -0.16107 0.05602 -0.16394 0.04213 -0.16068 0.0537 C -0.16029 0.05509 -0.16055 0.05695 -0.1599 0.0581 C -0.15925 0.05926 -0.15821 0.05903 -0.15743 0.05949 C -0.15599 0.05602 -0.15482 0.05232 -0.15326 0.04931 C -0.15248 0.04769 -0.15144 0.0463 -0.15066 0.04468 C -0.15 0.04329 -0.14974 0.04167 -0.14909 0.04028 C -0.14831 0.03866 -0.14727 0.0375 -0.14649 0.03588 C -0.14532 0.0331 -0.14428 0.02986 -0.14323 0.02708 C -0.14271 0.02546 -0.1418 0.02431 -0.14154 0.02245 C -0.14128 0.02107 -0.14115 0.01945 -0.14076 0.01806 C -0.13972 0.01505 -0.13737 0.00926 -0.13737 0.00926 C -0.13568 -0.00324 -0.13776 0.00903 -0.1349 -0.00116 C -0.13451 -0.00255 -0.13451 -0.00417 -0.13399 -0.00555 C -0.13308 -0.0088 -0.13164 -0.01134 -0.13073 -0.01458 C -0.13021 -0.01643 -0.12969 -0.01852 -0.12904 -0.02037 C -0.12852 -0.02199 -0.12774 -0.02315 -0.12735 -0.02477 C -0.12344 -0.04074 -0.12787 -0.02824 -0.12409 -0.03819 C -0.1237 -0.04028 -0.12357 -0.04213 -0.12318 -0.04421 C -0.12097 -0.05463 -0.12227 -0.04583 -0.11993 -0.0544 C -0.11954 -0.05602 -0.11941 -0.05764 -0.11901 -0.05903 C -0.11862 -0.06065 -0.11784 -0.0618 -0.11732 -0.06343 C -0.11667 -0.0662 -0.11628 -0.06921 -0.11576 -0.07222 C -0.11498 -0.07616 -0.11368 -0.08426 -0.11159 -0.08565 L -0.10899 -0.08704 C -0.10821 -0.08611 -0.1073 -0.08542 -0.10651 -0.08403 C -0.10391 -0.0794 -0.10443 -0.07407 -0.10326 -0.06782 C -0.10196 -0.06157 -0.10261 -0.06481 -0.10157 -0.05741 C -0.10183 -0.04861 -0.1017 -0.03958 -0.10235 -0.03079 C -0.10261 -0.02778 -0.1043 -0.02106 -0.10482 -0.01736 C -0.10612 -0.00856 -0.10534 -0.01343 -0.10743 -0.00255 L -0.10899 0.00625 C -0.10938 0.00764 -0.10951 0.00926 -0.1099 0.01065 L -0.11159 0.01667 C -0.11211 0.02153 -0.11237 0.02662 -0.11316 0.03148 L -0.11576 0.04468 C -0.11602 0.0463 -0.11628 0.04769 -0.11654 0.04931 C -0.11758 0.05671 -0.11706 0.05324 -0.11823 0.05949 C -0.11797 0.06644 -0.11875 0.07384 -0.11732 0.08032 C -0.11693 0.08218 -0.11511 0.07963 -0.11407 0.07894 C -0.11276 0.07778 -0.11172 0.07616 -0.11068 0.07431 C -0.11003 0.07315 -0.10977 0.0713 -0.10899 0.06991 C -0.10743 0.0669 -0.10534 0.06458 -0.10404 0.06111 L -0.10066 0.05208 C -0.10013 0.0507 -0.09961 0.04907 -0.09909 0.04769 L -0.09649 0.0419 C -0.09441 0.03056 -0.09727 0.04445 -0.09401 0.03287 C -0.09063 0.0206 -0.09636 0.03681 -0.09154 0.02407 C -0.0918 0.01227 -0.09193 0.00023 -0.09232 -0.01157 C -0.09245 -0.01481 -0.09349 -0.01875 -0.09401 -0.02199 C -0.09467 -0.02593 -0.09493 -0.02986 -0.09571 -0.0338 C -0.09597 -0.03518 -0.0961 -0.0368 -0.09649 -0.03819 C -0.09701 -0.03981 -0.09753 -0.0412 -0.09818 -0.04259 C -0.09948 -0.04537 -0.10131 -0.04838 -0.10326 -0.05 C -0.10404 -0.05069 -0.10495 -0.05069 -0.10573 -0.05162 C -0.10743 -0.05324 -0.11068 -0.05741 -0.11068 -0.05741 C -0.11537 -0.05694 -0.12019 -0.05671 -0.12487 -0.05602 C -0.12605 -0.05579 -0.12722 -0.05532 -0.12826 -0.0544 C -0.12917 -0.0537 -0.12982 -0.05255 -0.13073 -0.05162 C -0.13178 -0.05046 -0.13308 -0.04977 -0.13399 -0.04861 C -0.13503 -0.04745 -0.13568 -0.04537 -0.13659 -0.04421 C -0.14024 -0.03866 -0.13998 -0.04305 -0.14401 -0.03218 C -0.14519 -0.0294 -0.14675 -0.02685 -0.1474 -0.02338 C -0.14857 -0.01736 -0.14766 -0.02037 -0.14987 -0.01458 C -0.15013 -0.0125 -0.15053 -0.01065 -0.15066 -0.00856 C -0.15105 -0.00555 -0.15118 -0.00255 -0.15157 0.00023 C -0.1517 0.00185 -0.15209 0.00324 -0.15235 0.00486 C -0.15209 0.02639 -0.15222 0.04815 -0.15157 0.06991 C -0.15118 0.08032 -0.14961 0.08264 -0.14649 0.09074 C -0.14532 0.09375 -0.14375 0.09838 -0.14232 0.10116 C -0.14076 0.10417 -0.13933 0.10764 -0.13737 0.10995 L -0.1349 0.11296 C -0.13438 0.11435 -0.13386 0.11597 -0.13321 0.11736 C -0.13178 0.1206 -0.1293 0.12407 -0.12735 0.12616 C -0.12631 0.12732 -0.12513 0.12801 -0.12409 0.12917 C -0.12227 0.13102 -0.12084 0.13357 -0.11901 0.13519 C -0.11797 0.13611 -0.1168 0.13704 -0.11576 0.1382 C -0.11485 0.13889 -0.1142 0.14051 -0.11316 0.14097 C -0.11016 0.14282 -0.09792 0.14398 -0.0974 0.14398 C -0.09349 0.14352 -0.08959 0.14329 -0.08568 0.14259 C -0.0849 0.14236 -0.08412 0.14144 -0.08321 0.14097 C -0.08151 0.14028 -0.07982 0.14005 -0.07826 0.13958 C -0.07409 0.1382 -0.07123 0.13542 -0.06654 0.13519 L -0.04571 0.13357 C -0.04493 0.1331 -0.04401 0.13264 -0.04323 0.13218 C -0.0418 0.13125 -0.0405 0.13009 -0.03907 0.12917 C -0.03789 0.12847 -0.03672 0.12847 -0.03568 0.12778 C -0.03347 0.12593 -0.03125 0.12384 -0.02904 0.12176 L -0.02409 0.11736 C -0.02292 0.11644 -0.02188 0.11505 -0.02071 0.11435 C -0.01224 0.10949 -0.02539 0.1169 -0.01485 0.11134 C -0.0112 0.10949 -0.00704 0.10625 -0.00326 0.10556 L 0.00429 0.10394 C 0.00546 0.10347 0.00651 0.10301 0.00768 0.10255 C 0.00846 0.10208 0.00924 0.10139 0.01015 0.10116 C 0.01171 0.10046 0.01341 0.1 0.0151 0.09954 L 0.04179 0.10116 C 0.04453 0.10139 0.04739 0.10162 0.05013 0.10255 C 0.05156 0.10301 0.05286 0.10463 0.05429 0.10556 C 0.05559 0.10625 0.05703 0.10648 0.05846 0.10695 C 0.06184 0.10833 0.0625 0.1088 0.06601 0.11134 C 0.06705 0.11227 0.06822 0.1132 0.06927 0.11435 C 0.07044 0.11574 0.07135 0.11759 0.07265 0.11875 C 0.07395 0.12014 0.07539 0.1206 0.07682 0.12176 C 0.07903 0.12361 0.08112 0.12639 0.08346 0.12778 C 0.08424 0.12824 0.08515 0.1287 0.08593 0.12917 C 0.08737 0.13009 0.08867 0.13148 0.0901 0.13218 C 0.09153 0.13287 0.09296 0.1331 0.09427 0.13357 C 0.09648 0.13449 0.09869 0.13565 0.10091 0.13657 C 0.10208 0.13704 0.10325 0.1375 0.10429 0.1382 C 0.10507 0.13866 0.10586 0.13935 0.10677 0.13958 C 0.11041 0.14028 0.11406 0.14051 0.11757 0.14097 C 0.11979 0.14144 0.12213 0.14213 0.12434 0.14259 C 0.12994 0.14583 0.12304 0.14213 0.13268 0.1456 C 0.13346 0.14583 0.13424 0.14653 0.13515 0.14699 C 0.13619 0.14745 0.13737 0.14792 0.13841 0.14838 C 0.1401 0.14931 0.14179 0.1507 0.14349 0.15139 C 0.14479 0.15185 0.14622 0.15232 0.14765 0.15301 C 0.14843 0.15324 0.14921 0.15417 0.15013 0.1544 C 0.15377 0.15509 0.15729 0.15532 0.16093 0.15579 C 0.17213 0.15972 0.16302 0.15718 0.18593 0.15579 L 0.2151 0.1544 C 0.22903 0.15208 0.21992 0.1544 0.2276 0.15139 C 0.22903 0.15093 0.23046 0.1507 0.23177 0.15 C 0.2332 0.14907 0.2345 0.14769 0.23593 0.14699 C 0.23958 0.14514 0.24322 0.14445 0.24674 0.14259 C 0.24765 0.14213 0.24843 0.14167 0.24934 0.14097 C 0.25039 0.14028 0.25156 0.13935 0.2526 0.1382 C 0.25364 0.13681 0.25416 0.13495 0.25507 0.13357 C 0.25612 0.13195 0.25729 0.13079 0.25846 0.12917 C 0.25898 0.12732 0.25963 0.12523 0.26015 0.12338 C 0.26145 0.11736 0.26184 0.11435 0.26263 0.10857 C 0.26237 0.10162 0.26237 0.09468 0.26184 0.08773 C 0.26158 0.08472 0.26067 0.08171 0.26015 0.07894 C 0.2595 0.07593 0.25911 0.07292 0.25846 0.06991 C 0.25755 0.0662 0.25559 0.05741 0.25507 0.0537 C 0.25481 0.05116 0.25468 0.04861 0.25429 0.0463 C 0.25273 0.03495 0.25416 0.04977 0.2526 0.03588 C 0.25117 0.02292 0.2526 0.03125 0.25091 0.02245 C 0.25117 0.01412 0.25078 0.00556 0.25182 -0.00255 C 0.25221 -0.00625 0.2539 -0.0088 0.25507 -0.01157 C 0.25898 -0.02083 0.25664 -0.01574 0.26263 -0.02639 C 0.26341 -0.02778 0.26445 -0.02917 0.2651 -0.03079 C 0.26731 -0.0368 0.26601 -0.03426 0.26927 -0.03819 C 0.27044 -0.03773 0.27187 -0.03819 0.27265 -0.0368 C 0.27421 -0.03333 0.27513 -0.02917 0.27591 -0.02477 C 0.27656 -0.02199 0.27734 -0.01898 0.2776 -0.01597 C 0.27864 -0.00648 0.27812 -0.01111 0.27929 -0.00255 C 0.27903 0.00532 0.2789 0.0132 0.27851 0.02107 C 0.27812 0.02616 0.27552 0.03009 0.27434 0.03449 C 0.27369 0.03634 0.27304 0.0382 0.27265 0.04028 C 0.272 0.04329 0.27135 0.05093 0.27096 0.0537 C 0.2707 0.05509 0.27031 0.05648 0.27018 0.0581 C 0.26979 0.05995 0.26966 0.06204 0.26927 0.06412 C 0.26888 0.06597 0.26822 0.06806 0.26757 0.06991 C 0.26718 0.07431 0.26601 0.08704 0.26601 0.09074 C 0.26601 0.1 0.26614 0.10949 0.26679 0.11875 C 0.26692 0.12107 0.26796 0.12269 0.26849 0.12477 C 0.26953 0.12894 0.26901 0.13009 0.27096 0.13357 C 0.27161 0.13495 0.27265 0.13565 0.27343 0.13657 C 0.27461 0.13519 0.27578 0.1338 0.27682 0.13218 C 0.28229 0.12222 0.27434 0.13264 0.28099 0.12477 C 0.28541 0.11296 0.27955 0.12732 0.28515 0.11736 C 0.2858 0.11597 0.28619 0.11435 0.28684 0.11296 C 0.28763 0.11088 0.28841 0.10903 0.28932 0.10695 L 0.29101 0.09815 L 0.29179 0.09375 C 0.2914 0.07801 0.29192 0.06829 0.2901 0.05509 C 0.28997 0.0537 0.28971 0.05208 0.28932 0.0507 C 0.2888 0.04907 0.28815 0.04769 0.28763 0.0463 C 0.28737 0.04421 0.28724 0.04213 0.28684 0.04028 C 0.28645 0.03866 0.28567 0.0375 0.28515 0.03588 C 0.28086 0.02269 0.2858 0.03634 0.28177 0.02546 C 0.28033 0.01505 0.27955 0.01181 0.28177 -0.00255 C 0.28216 -0.00509 0.28398 -0.00579 0.28515 -0.00718 C 0.28789 -0.01065 0.28697 -0.00972 0.2901 -0.01157 C 0.29127 -0.01111 0.29257 -0.01134 0.29349 -0.00995 C 0.30507 0.0044 0.29466 -0.00648 0.30013 0.00324 C 0.30377 0.00972 0.30169 0.00208 0.30507 0.01065 C 0.30586 0.0125 0.30612 0.01482 0.30677 0.01667 C 0.30859 0.02176 0.3095 0.02292 0.31184 0.02708 L 0.31341 0.03588 C 0.31367 0.03727 0.31406 0.03889 0.31432 0.04028 L 0.3151 0.0463 C 0.31484 0.04815 0.31484 0.05046 0.31432 0.05208 C 0.31367 0.05394 0.3125 0.05509 0.31184 0.05671 C 0.30455 0.07153 0.31341 0.05579 0.30677 0.06551 C 0.3013 0.07361 0.30729 0.06597 0.30182 0.07593 C 0.30104 0.07708 0.3 0.07778 0.29934 0.07894 C 0.29622 0.08333 0.297 0.08357 0.29427 0.08912 C 0.28945 0.09907 0.29375 0.0882 0.2901 0.09815 C 0.28854 0.10972 0.28763 0.10995 0.28932 0.12176 C 0.29036 0.12894 0.29075 0.12685 0.29349 0.13079 C 0.2944 0.13195 0.29518 0.13357 0.29596 0.13519 C 0.29661 0.13657 0.29687 0.13843 0.29765 0.13958 C 0.29856 0.14097 0.29987 0.14144 0.30091 0.14259 C 0.30546 0.14722 0.30143 0.14421 0.30599 0.14699 C 0.30924 0.14607 0.31263 0.1456 0.31601 0.14398 C 0.31901 0.14259 0.31822 0.14005 0.32018 0.13657 C 0.32083 0.13542 0.32174 0.13472 0.32265 0.13357 L 0.32591 0.12477 C 0.32656 0.12338 0.32734 0.12199 0.3276 0.12037 C 0.32838 0.11644 0.3289 0.11412 0.32929 0.10995 C 0.33086 0.09491 0.32929 0.10417 0.33099 0.09514 C 0.3319 0.08102 0.33242 0.08056 0.33099 0.06412 C 0.33007 0.05486 0.32916 0.05671 0.3276 0.04931 C 0.32721 0.04722 0.32708 0.04514 0.32682 0.04329 C 0.32656 0.04167 0.32617 0.04028 0.32591 0.03889 C 0.32539 0.03495 0.32487 0.03102 0.32434 0.02708 C 0.32395 0.025 0.32395 0.02292 0.32343 0.02107 C 0.32291 0.01898 0.32239 0.0169 0.32174 0.01505 C 0.3207 0.01204 0.3194 0.00949 0.31849 0.00625 C 0.31744 0.00255 0.31653 -0.00093 0.3151 -0.00417 C 0.31224 -0.01018 0.31171 -0.00903 0.30768 -0.01458 C 0.30742 -0.01481 0.3026 -0.0213 0.30182 -0.02199 C 0.30052 -0.02292 0.29895 -0.02292 0.29765 -0.02338 C 0.29648 -0.0243 0.29544 -0.02569 0.29427 -0.02639 C 0.29322 -0.02708 0.29205 -0.02755 0.29101 -0.02778 C 0.28255 -0.03079 0.27955 -0.02986 0.26849 -0.03079 C 0.25026 -0.0287 0.26054 -0.03356 0.25351 -0.02639 C 0.25234 -0.02523 0.25117 -0.02454 0.25013 -0.02338 C 0.24843 -0.02153 0.24518 -0.01736 0.24518 -0.01736 C 0.24453 -0.01597 0.24427 -0.01412 0.24349 -0.01296 C 0.24192 -0.01065 0.23841 -0.00718 0.23841 -0.00718 C 0.23658 0.00301 0.23919 -0.00787 0.23515 0.00023 C 0.23385 0.00301 0.23294 0.00625 0.23177 0.00926 C 0.22968 0.01505 0.23046 0.01204 0.22929 0.01806 C 0.22955 0.02454 0.22929 0.03102 0.23007 0.03727 C 0.23086 0.04259 0.23411 0.04445 0.23593 0.04769 C 0.23671 0.04907 0.23697 0.0507 0.23763 0.05208 C 0.24023 0.05764 0.24023 0.05625 0.24349 0.06111 C 0.24622 0.06528 0.247 0.06898 0.25091 0.07153 L 0.25599 0.07431 C 0.25677 0.07477 0.25768 0.075 0.25846 0.07593 C 0.26458 0.0831 0.26145 0.08102 0.26757 0.08333 C 0.27369 0.08866 0.26796 0.08426 0.27513 0.08773 C 0.27682 0.08843 0.27851 0.08958 0.28007 0.09074 C 0.29296 0.09815 0.28177 0.09213 0.3151 0.09375 C 0.32395 0.09745 0.31953 0.09607 0.32851 0.09815 C 0.32929 0.09861 0.33007 0.09931 0.33099 0.09954 C 0.33893 0.10278 0.3401 0.1007 0.35091 0.09954 C 0.36237 0.09676 0.35807 0.09699 0.37682 0.09954 C 0.3776 0.09977 0.37838 0.10093 0.37929 0.10116 C 0.38789 0.10232 0.39648 0.10301 0.40507 0.10394 C 0.40651 0.1044 0.40794 0.10463 0.40924 0.10556 C 0.41028 0.10602 0.41093 0.10764 0.41184 0.10857 C 0.41289 0.10949 0.41406 0.11019 0.4151 0.11134 C 0.41627 0.11273 0.41718 0.11458 0.41849 0.11597 C 0.41953 0.1169 0.4233 0.11829 0.42434 0.11875 C 0.42565 0.11968 0.42695 0.12107 0.42851 0.12176 C 0.43177 0.12315 0.43515 0.12384 0.43841 0.12477 C 0.4401 0.12523 0.44179 0.1257 0.44349 0.12616 C 0.44479 0.12662 0.44622 0.12755 0.44765 0.12778 C 0.45312 0.12847 0.45872 0.1287 0.46432 0.12917 L 0.51432 0.12778 C 0.51575 0.12755 0.51705 0.12662 0.51849 0.12616 L 0.52851 0.12338 C 0.53619 0.12107 0.53177 0.12199 0.54179 0.12037 L 0.55846 0.12176 C 0.58072 0.12361 0.57096 0.12176 0.58424 0.12477 C 0.59895 0.13218 0.58059 0.12292 0.59674 0.13079 C 0.59869 0.13171 0.60065 0.13287 0.6026 0.13357 C 0.60481 0.13449 0.60703 0.13472 0.60924 0.13519 C 0.61119 0.13611 0.61315 0.13704 0.6151 0.1382 C 0.61679 0.13889 0.61836 0.14028 0.62018 0.14097 C 0.62226 0.1419 0.62461 0.1419 0.62682 0.14259 L 0.63841 0.1456 C 0.64283 0.14653 0.64739 0.14653 0.65182 0.14838 C 0.67109 0.15695 0.64687 0.14676 0.66432 0.15301 C 0.66653 0.1537 0.66875 0.15509 0.67096 0.15579 C 0.67265 0.15648 0.67434 0.15671 0.67591 0.15741 C 0.67786 0.1581 0.67981 0.15926 0.68177 0.16042 C 0.68398 0.16134 0.68619 0.16204 0.68841 0.1632 C 0.6901 0.16412 0.69179 0.16551 0.69349 0.1662 C 0.69557 0.16713 0.70065 0.16852 0.7026 0.16921 C 0.71289 0.17245 0.69882 0.16875 0.7151 0.17222 C 0.71705 0.17245 0.71901 0.17361 0.72096 0.17361 C 0.7332 0.17454 0.74544 0.17454 0.75768 0.17523 C 0.76341 0.17454 0.76927 0.17454 0.77513 0.17361 C 0.7763 0.17338 0.77747 0.17315 0.77851 0.17222 C 0.77942 0.17107 0.77994 0.16875 0.78099 0.16782 C 0.7819 0.16667 0.7832 0.1669 0.78424 0.1662 C 0.78658 0.16458 0.78893 0.16296 0.79101 0.16042 C 0.79205 0.1588 0.79309 0.15695 0.79427 0.15579 C 0.79531 0.15486 0.79648 0.15486 0.79765 0.1544 C 0.80481 0.14583 0.7957 0.15602 0.8026 0.15 C 0.80351 0.14907 0.80416 0.14769 0.80507 0.14699 C 0.80677 0.1456 0.80846 0.14491 0.81015 0.14398 C 0.81093 0.14352 0.81184 0.14329 0.81263 0.14259 C 0.81627 0.1382 0.81393 0.14028 0.81849 0.1382 C 0.82044 0.13704 0.82239 0.13611 0.82434 0.13519 C 0.82539 0.13449 0.82656 0.13426 0.8276 0.13357 C 0.82929 0.13264 0.83268 0.13079 0.83268 0.13079 L 0.83268 0.1307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nextslide">
                  <a:snd r:embed="rId3" name="Ballon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ED0096C-06D6-4A35-B876-BCA1C688AEBF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412AA2A5-BADA-4E79-AADE-ADE99B2A6CBB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1391EE65-D56C-4A69-9275-F7D114CF2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25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4.wav"/>
          </p:stSnd>
        </p:sndAc>
      </p:transition>
    </mc:Choice>
    <mc:Fallback xmlns="">
      <p:transition spd="med" advClick="0">
        <p:fade/>
        <p:sndAc>
          <p:stSnd>
            <p:snd r:embed="rId17" name="4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82A98109-C0A2-4CF1-A0E9-6A380D6613C8}"/>
              </a:ext>
            </a:extLst>
          </p:cNvPr>
          <p:cNvGrpSpPr/>
          <p:nvPr/>
        </p:nvGrpSpPr>
        <p:grpSpPr>
          <a:xfrm>
            <a:off x="2342158" y="1923628"/>
            <a:ext cx="543830" cy="696716"/>
            <a:chOff x="3891280" y="1737360"/>
            <a:chExt cx="477520" cy="665479"/>
          </a:xfrm>
        </p:grpSpPr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BD491A43-1AB7-480E-81A8-B5804F368AAF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FF99FF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4F1AE46F-8C04-48B5-A177-29158FCCF8DB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lussdiagramm: Manuelle Verarbeitung 98">
              <a:extLst>
                <a:ext uri="{FF2B5EF4-FFF2-40B4-BE49-F238E27FC236}">
                  <a16:creationId xmlns:a16="http://schemas.microsoft.com/office/drawing/2014/main" id="{3555367D-86BD-4497-9613-FC9B7A9CCBB6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B514171-F29D-4454-ACFA-477066BC4BB5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E89E9527-4D67-4282-89AA-9F20A75E4A69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4C412C47-BDDB-468D-86C4-CA8862119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1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694 L -0.00013 -0.00694 C -0.00273 -0.00648 -0.00521 -0.00625 -0.00768 -0.00556 C -0.00859 -0.00532 -0.00924 -0.00394 -0.01015 -0.00394 C -0.01497 -0.00394 -0.01966 -0.00486 -0.02435 -0.00556 C -0.02851 -0.00486 -0.03268 -0.00463 -0.03685 -0.00394 C -0.0388 -0.0037 -0.04075 -0.00301 -0.04271 -0.00255 C -0.04518 -0.00185 -0.04765 -0.00162 -0.05013 -0.00093 C -0.05104 -0.00046 -0.05182 5.55112E-17 -0.05273 0.00046 C -0.06354 0.00602 -0.06588 0.00139 -0.08346 0.00046 C -0.09388 -0.00417 -0.08919 -0.00255 -0.11015 -0.00255 C -0.12044 -0.00255 -0.13073 -0.00162 -0.14101 -0.00093 L -0.14765 0.00185 C -0.15013 0.00301 -0.15273 0.00417 -0.15521 0.00486 C -0.15768 0.00556 -0.16015 0.00579 -0.16263 0.00648 C -0.1638 0.00694 -0.16484 0.00741 -0.16601 0.00787 C -0.17903 0.01204 -0.18554 0.0088 -0.20273 0.00787 C -0.20872 0.0044 -0.20117 0.00856 -0.20846 0.00486 C -0.20937 0.0044 -0.21015 0.0037 -0.21106 0.00347 C -0.21354 0.00278 -0.21588 0.00255 -0.21836 0.00185 C -0.22148 0.00023 -0.22291 -0.00093 -0.22669 -0.00093 C -0.2306 -0.00093 -0.2345 5.55112E-17 -0.23841 0.00046 L -0.24674 0.00347 C -0.24804 0.00394 -0.24948 0.00417 -0.25091 0.00486 C -0.2526 0.00579 -0.25416 0.00718 -0.25586 0.00787 C -0.2612 0.00972 -0.25872 0.0088 -0.26341 0.01088 C -0.26536 0.01042 -0.26745 0.01088 -0.26927 0.00926 C -0.27122 0.00764 -0.27187 0.00231 -0.27252 -0.00093 C -0.27213 -0.00602 -0.27187 -0.0169 -0.27005 -0.02176 C -0.26953 -0.02315 -0.26875 -0.02454 -0.26836 -0.02616 C -0.26771 -0.02917 -0.26666 -0.03519 -0.26666 -0.03519 C -0.26692 -0.05 -0.26705 -0.06481 -0.26758 -0.07963 C -0.26758 -0.08194 -0.26888 -0.09005 -0.26927 -0.09282 C -0.27057 -0.13449 -0.26914 -0.10185 -0.27174 -0.13889 C -0.27278 -0.1537 -0.27187 -0.14676 -0.27422 -0.15949 C -0.27578 -0.17847 -0.2737 -0.16366 -0.27669 -0.17431 C -0.27838 -0.18009 -0.27682 -0.17801 -0.27838 -0.18472 C -0.27877 -0.18634 -0.27942 -0.18773 -0.28008 -0.18912 C -0.28034 -0.19097 -0.28112 -0.19745 -0.28177 -0.19954 C -0.28216 -0.20116 -0.28281 -0.20255 -0.28333 -0.20394 C -0.28359 -0.20648 -0.28385 -0.20903 -0.28424 -0.21134 C -0.28463 -0.21435 -0.28593 -0.22037 -0.28593 -0.22037 C -0.28554 -0.23264 -0.28554 -0.24491 -0.28502 -0.25741 C -0.28502 -0.2588 -0.28437 -0.26019 -0.28424 -0.26181 C -0.28385 -0.2662 -0.28385 -0.2706 -0.28333 -0.275 C -0.28307 -0.27824 -0.28216 -0.28102 -0.28177 -0.28403 C -0.28138 -0.28588 -0.28125 -0.28796 -0.28086 -0.28981 L -0.27838 -0.30324 C -0.27812 -0.30463 -0.27773 -0.30625 -0.2776 -0.30764 C -0.27721 -0.30972 -0.27708 -0.31157 -0.27669 -0.31366 C -0.27617 -0.31667 -0.275 -0.32245 -0.275 -0.32245 C -0.27474 -0.3294 -0.27461 -0.33611 -0.27422 -0.34306 C -0.27409 -0.34606 -0.27356 -0.34884 -0.27343 -0.35185 C -0.27304 -0.35532 -0.27278 -0.3588 -0.27252 -0.36227 C -0.27161 -0.37338 -0.27213 -0.36921 -0.27005 -0.38009 C -0.2694 -0.38356 -0.26914 -0.38611 -0.26758 -0.38889 C -0.26679 -0.39028 -0.26588 -0.39097 -0.2651 -0.3919 C -0.26028 -0.4044 -0.2681 -0.38495 -0.25833 -0.40231 C -0.25703 -0.40463 -0.25521 -0.40833 -0.25338 -0.40972 C -0.25208 -0.41065 -0.25065 -0.41065 -0.24922 -0.41111 C -0.24804 -0.41157 -0.247 -0.41204 -0.24583 -0.41273 C -0.24505 -0.41296 -0.24427 -0.41366 -0.24336 -0.41412 C -0.24036 -0.41551 -0.23528 -0.41667 -0.23255 -0.41713 C -0.22617 -0.41782 -0.21979 -0.41806 -0.21354 -0.41852 C -0.20312 -0.42315 -0.21588 -0.41736 -0.20768 -0.42153 C -0.20651 -0.42199 -0.20547 -0.42245 -0.20429 -0.42292 C -0.20182 -0.42431 -0.19935 -0.42593 -0.19687 -0.42755 C -0.19466 -0.4287 -0.19218 -0.43009 -0.19023 -0.43194 C -0.18867 -0.4331 -0.1875 -0.43519 -0.18606 -0.43634 C -0.18437 -0.4375 -0.18268 -0.43819 -0.18099 -0.43935 C -0.17825 -0.44097 -0.17825 -0.44097 -0.17513 -0.44236 C -0.17383 -0.44282 -0.16914 -0.44421 -0.16771 -0.44514 C -0.16653 -0.44606 -0.16549 -0.44769 -0.16432 -0.44815 C -0.15494 -0.45255 -0.15221 -0.45255 -0.14349 -0.45417 C -0.13802 -0.4581 -0.13841 -0.45833 -0.13099 -0.45995 C -0.12552 -0.46134 -0.11432 -0.46296 -0.11432 -0.46296 L -0.05351 -0.46157 C -0.04284 -0.46111 -0.04935 -0.46019 -0.04023 -0.45718 C -0.03776 -0.45625 -0.03515 -0.45602 -0.03268 -0.45556 C -0.01497 -0.44653 -0.03971 -0.45856 -0.02018 -0.45116 C -0.01849 -0.45046 -0.01692 -0.44884 -0.01523 -0.44815 C -0.01354 -0.44745 -0.01185 -0.44745 -0.01015 -0.44676 C -0.0082 -0.44583 -0.00638 -0.44444 -0.00429 -0.44375 C -0.00052 -0.44236 0.00352 -0.44236 0.00729 -0.44074 C 0.02279 -0.4338 0.00352 -0.44213 0.02396 -0.43495 L 0.02813 -0.43333 C 0.03242 -0.43194 0.03464 -0.43148 0.03894 -0.43032 C 0.05821 -0.43148 0.07735 -0.43148 0.09649 -0.43333 C 0.09844 -0.43356 0.10039 -0.43565 0.10235 -0.43634 C 0.11094 -0.43958 0.10521 -0.43611 0.11315 -0.43935 C 0.11511 -0.44005 0.11706 -0.44144 0.11901 -0.44236 C 0.12123 -0.44329 0.12344 -0.44421 0.12565 -0.44514 C 0.12956 -0.44699 0.1336 -0.44838 0.13724 -0.45116 C 0.13867 -0.45208 0.13998 -0.4537 0.14141 -0.45417 C 0.14558 -0.45509 0.14974 -0.45509 0.15391 -0.45556 C 0.15534 -0.45602 0.15677 -0.45671 0.15808 -0.45718 C 0.16888 -0.45949 0.16537 -0.45764 0.17565 -0.45995 C 0.17709 -0.46042 0.17839 -0.46134 0.17982 -0.46157 C 0.18347 -0.46227 0.18698 -0.4625 0.19063 -0.46296 C 0.19141 -0.46343 0.19232 -0.46412 0.1931 -0.46458 C 0.19479 -0.46505 0.19649 -0.46505 0.19818 -0.46597 C 0.19961 -0.46667 0.20078 -0.46829 0.20235 -0.46898 C 0.20508 -0.46991 0.20782 -0.46968 0.21068 -0.47037 C 0.21198 -0.47083 0.21341 -0.4713 0.21485 -0.47199 C 0.22448 -0.4713 0.23425 -0.4713 0.24401 -0.47037 C 0.24649 -0.47014 0.24909 -0.46713 0.25144 -0.46597 C 0.25287 -0.46528 0.25417 -0.46481 0.2556 -0.46458 C 0.26055 -0.46343 0.27032 -0.46204 0.27474 -0.46157 C 0.29141 -0.45556 0.27396 -0.46134 0.31563 -0.45856 C 0.31901 -0.45833 0.32461 -0.45671 0.32813 -0.45556 C 0.32956 -0.45509 0.33086 -0.4544 0.33229 -0.45417 C 0.33451 -0.45347 0.33672 -0.45301 0.33894 -0.45255 C 0.34558 -0.45301 0.35235 -0.45324 0.35899 -0.45417 C 0.36016 -0.45417 0.3612 -0.45532 0.36224 -0.45556 C 0.36732 -0.45648 0.37227 -0.45648 0.37735 -0.45718 L 0.42474 -0.45556 C 0.42813 -0.45532 0.43151 -0.45509 0.43477 -0.45417 C 0.43907 -0.45301 0.44154 -0.45 0.44558 -0.44815 C 0.44831 -0.44699 0.45131 -0.44699 0.45391 -0.44514 C 0.45534 -0.44421 0.45664 -0.44282 0.45808 -0.44236 C 0.46003 -0.44144 0.46198 -0.44144 0.46394 -0.44074 C 0.46537 -0.44028 0.46667 -0.43958 0.4681 -0.43935 C 0.47565 -0.43796 0.48308 -0.43727 0.49063 -0.43634 C 0.49362 -0.43588 0.49675 -0.43542 0.49974 -0.43495 C 0.51237 -0.43032 0.49362 -0.43657 0.52396 -0.43194 C 0.52683 -0.43148 0.52943 -0.4294 0.53229 -0.42894 C 0.5487 -0.42616 0.53841 -0.42755 0.56315 -0.42593 C 0.5793 -0.42245 0.56237 -0.42708 0.57396 -0.42153 C 0.57526 -0.42083 0.58373 -0.41875 0.58477 -0.41852 C 0.59479 -0.41574 0.58503 -0.41782 0.60065 -0.41551 C 0.60222 -0.41458 0.60391 -0.41343 0.6056 -0.41273 C 0.60834 -0.41134 0.6112 -0.41065 0.61394 -0.40972 C 0.61979 -0.40764 0.61667 -0.40856 0.62305 -0.40671 C 0.62448 -0.40579 0.62578 -0.4044 0.62722 -0.4037 C 0.62995 -0.40255 0.63295 -0.40255 0.63555 -0.40069 C 0.64115 -0.39676 0.63828 -0.39838 0.64388 -0.3963 C 0.64532 -0.39514 0.65 -0.39074 0.65144 -0.39051 C 0.65664 -0.38912 0.66198 -0.38935 0.66732 -0.38889 C 0.678 -0.38519 0.6655 -0.38912 0.68815 -0.38588 C 0.68946 -0.38565 0.69089 -0.38495 0.69232 -0.38449 C 0.79258 -0.38866 0.74063 -0.38796 0.84805 -0.38588 C 0.84896 -0.38542 0.84974 -0.38495 0.85065 -0.38449 C 0.8517 -0.38403 0.85287 -0.38403 0.85391 -0.3831 C 0.85495 -0.38194 0.8556 -0.38009 0.85638 -0.37847 C 0.85664 -0.37708 0.8569 -0.37546 0.85729 -0.37407 C 0.85769 -0.37245 0.8586 -0.3713 0.85899 -0.36968 C 0.85977 -0.36481 0.8599 -0.35972 0.86055 -0.35486 C 0.86081 -0.35278 0.8612 -0.35093 0.86146 -0.34884 C 0.86172 -0.34606 0.86185 -0.34306 0.86224 -0.34005 C 0.86263 -0.33704 0.86341 -0.33403 0.86394 -0.33125 C 0.8642 -0.32986 0.86459 -0.32847 0.86472 -0.32685 C 0.86511 -0.32431 0.86576 -0.31921 0.86641 -0.31667 C 0.86745 -0.3125 0.86862 -0.30856 0.86979 -0.30463 C 0.87032 -0.30278 0.8711 -0.30093 0.87149 -0.29884 C 0.87227 -0.29306 0.8724 -0.29097 0.87396 -0.28542 C 0.87435 -0.2838 0.87513 -0.28264 0.87565 -0.28102 C 0.87917 -0.26829 0.87539 -0.2787 0.87891 -0.26759 C 0.87943 -0.2662 0.88008 -0.26481 0.8806 -0.26319 C 0.88099 -0.26181 0.88099 -0.26019 0.88138 -0.2588 C 0.8819 -0.25718 0.88269 -0.25602 0.88308 -0.2544 C 0.88347 -0.25301 0.8836 -0.25139 0.88399 -0.25 C 0.88438 -0.24792 0.88516 -0.24606 0.88555 -0.24398 C 0.88594 -0.24259 0.88607 -0.24097 0.88646 -0.23958 C 0.88698 -0.23704 0.8875 -0.23472 0.88815 -0.23218 C 0.88841 -0.23056 0.88854 -0.22917 0.88894 -0.22778 C 0.88933 -0.22616 0.89011 -0.22477 0.89063 -0.22315 C 0.89128 -0.22083 0.8918 -0.21829 0.89232 -0.21574 C 0.89297 -0.21204 0.89388 -0.20394 0.89388 -0.20394 C 0.89466 -0.16644 0.89506 -0.15046 0.89558 -0.11065 C 0.89597 -0.08241 0.8961 -0.0544 0.89649 -0.02616 C 0.8961 -0.01181 0.8961 0.00255 0.89558 0.01667 C 0.89545 0.01921 0.89492 0.02176 0.89479 0.02407 C 0.8944 0.02801 0.89414 0.03194 0.89388 0.03611 C 0.89284 0.05185 0.89427 0.04514 0.89141 0.05532 C 0.89115 0.06366 0.89089 0.07199 0.89063 0.08056 C 0.89024 0.0919 0.89024 0.10694 0.88894 0.11898 C 0.88881 0.1206 0.88841 0.12199 0.88815 0.12338 C 0.88776 0.13565 0.88763 0.14815 0.88724 0.16042 C 0.88698 0.16829 0.88633 0.17269 0.88555 0.17963 C 0.88581 0.18704 0.88607 0.19444 0.88646 0.20185 C 0.88672 0.20787 0.88737 0.21134 0.88815 0.21667 C 0.88841 0.22176 0.88854 0.22662 0.88894 0.23148 C 0.8892 0.23495 0.88946 0.23843 0.88972 0.2419 C 0.89011 0.24583 0.89037 0.24977 0.89063 0.2537 C 0.89089 0.26319 0.89089 0.27269 0.89141 0.28194 C 0.89154 0.28356 0.89206 0.28495 0.89232 0.28634 C 0.89258 0.28843 0.89284 0.29028 0.8931 0.29236 C 0.89388 0.31296 0.89453 0.31227 0.8931 0.3294 C 0.89297 0.33079 0.89193 0.33796 0.89141 0.33981 C 0.8905 0.34306 0.88881 0.3463 0.88724 0.34861 C 0.88646 0.34977 0.88555 0.35046 0.88477 0.35162 C 0.88034 0.36343 0.8862 0.34907 0.8806 0.35903 C 0.87982 0.36019 0.87969 0.36227 0.87891 0.36343 C 0.87813 0.36458 0.87253 0.3662 0.87227 0.36644 C 0.86888 0.36597 0.86563 0.36574 0.86224 0.36481 C 0.85951 0.36412 0.85677 0.3625 0.85391 0.36204 C 0.85117 0.36134 0.84831 0.36111 0.84558 0.36042 C 0.84414 0.36019 0.84284 0.35926 0.84141 0.35903 C 0.83776 0.35833 0.83425 0.35787 0.8306 0.35741 C 0.82917 0.35694 0.82787 0.35625 0.82644 0.35602 C 0.82266 0.35509 0.81706 0.35486 0.81315 0.35301 C 0.81133 0.35231 0.80977 0.35116 0.80808 0.35 C 0.80729 0.34954 0.80651 0.34884 0.8056 0.34861 L 0.79805 0.34722 C 0.79727 0.34653 0.79649 0.3456 0.79558 0.3456 C 0.78894 0.3456 0.78229 0.34676 0.77565 0.34722 L 0.74479 0.34861 C 0.74258 0.34907 0.74037 0.34931 0.73815 0.35 C 0.73698 0.35046 0.73594 0.35139 0.73477 0.35162 C 0.72813 0.35231 0.72149 0.35255 0.71472 0.35301 C 0.71367 0.35347 0.7125 0.35394 0.71146 0.35463 C 0.71055 0.35486 0.70977 0.35602 0.70899 0.35602 C 0.7017 0.35602 0.69453 0.35509 0.68724 0.35463 C 0.6819 0.35486 0.65716 0.35579 0.64805 0.35741 C 0.64727 0.35764 0.64649 0.35856 0.64558 0.35903 C 0.64258 0.36019 0.63568 0.36157 0.63308 0.36204 C 0.61237 0.36435 0.5836 0.36435 0.56563 0.36481 C 0.55586 0.36574 0.55039 0.36597 0.54141 0.36782 C 0.53972 0.36829 0.53815 0.36875 0.53646 0.36944 L 0.5181 0.36782 C 0.51381 0.36736 0.50274 0.36574 0.49818 0.36481 C 0.49558 0.36435 0.4931 0.36389 0.49063 0.36343 C 0.47513 0.36088 0.48282 0.36273 0.46485 0.36042 C 0.46198 0.36019 0.45925 0.35926 0.45651 0.35903 C 0.44597 0.3581 0.43529 0.35787 0.42474 0.35741 C 0.42578 0.33727 0.42578 0.34097 0.42644 0.31759 C 0.42683 0.30764 0.4267 0.29769 0.42735 0.28796 C 0.42748 0.28472 0.42852 0.28194 0.42891 0.27894 C 0.42917 0.27708 0.4293 0.275 0.42982 0.27315 C 0.43021 0.2713 0.43086 0.27014 0.43151 0.26852 C 0.43256 0.25509 0.43164 0.26157 0.43399 0.24931 L 0.43477 0.24491 L 0.43568 0.24051 C 0.43516 0.21458 0.43633 0.20069 0.43399 0.17963 C 0.43373 0.17778 0.43347 0.17569 0.43308 0.17384 C 0.43269 0.17176 0.43203 0.16991 0.43151 0.16782 C 0.43125 0.16644 0.43021 0.15625 0.42982 0.15463 C 0.42943 0.15278 0.42852 0.15162 0.42813 0.15 C 0.42709 0.14653 0.42722 0.14352 0.42644 0.13981 C 0.42604 0.13773 0.42539 0.13565 0.42474 0.1338 C 0.42448 0.13125 0.42396 0.12894 0.42396 0.12639 C 0.42396 0.09398 0.42279 0.10139 0.42565 0.08634 C 0.42617 0.07917 0.42644 0.07269 0.42735 0.06574 C 0.42748 0.06366 0.42787 0.06181 0.42813 0.05972 C 0.42787 0.05185 0.42774 0.04398 0.42735 0.03611 C 0.4267 0.02477 0.4267 0.03241 0.42565 0.02407 C 0.4237 0.00856 0.42578 0.02083 0.42396 0.01088 C 0.42279 -0.01019 0.4224 -0.01042 0.42396 -0.03796 C 0.42409 -0.0412 0.425 -0.04398 0.42565 -0.04699 C 0.42631 -0.05046 0.42696 -0.0537 0.42735 -0.05741 C 0.42865 -0.07199 0.4267 -0.06528 0.42982 -0.07361 C 0.43008 -0.07569 0.43034 -0.07755 0.4306 -0.07963 C 0.43086 -0.08102 0.43125 -0.08241 0.43151 -0.08403 C 0.43177 -0.08634 0.43203 -0.08889 0.43229 -0.09144 C 0.43177 -0.09444 0.4319 -0.09815 0.4306 -0.10023 C 0.42956 -0.10208 0.42787 -0.10139 0.42644 -0.10185 C 0.42396 -0.10231 0.42149 -0.10301 0.41901 -0.10324 C 0.41094 -0.10394 0.40287 -0.10417 0.39479 -0.10463 C 0.39258 -0.10532 0.39037 -0.10532 0.38815 -0.10625 C 0.38646 -0.10694 0.38477 -0.1081 0.38308 -0.10926 C 0.38229 -0.10972 0.38151 -0.11042 0.3806 -0.11065 L 0.37565 -0.11204 C 0.37422 -0.1125 0.37292 -0.11343 0.37149 -0.11366 C 0.36511 -0.11435 0.35873 -0.11458 0.35235 -0.11505 C 0.34818 -0.11458 0.34401 -0.11366 0.33985 -0.11366 C 0.32175 -0.11366 0.31693 -0.11458 0.30235 -0.11667 C 0.29948 -0.11759 0.29753 -0.11806 0.29479 -0.11944 C 0.29401 -0.11991 0.2931 -0.1206 0.29232 -0.12106 C 0.29115 -0.12153 0.29011 -0.12176 0.28894 -0.12245 C 0.2875 -0.12338 0.2862 -0.12477 0.28477 -0.12546 C 0.28256 -0.12662 0.28034 -0.12708 0.27813 -0.12847 L 0.27318 -0.13148 C 0.27227 -0.13194 0.27149 -0.13264 0.27058 -0.13287 L 0.26641 -0.13426 C 0.25469 -0.13819 0.26758 -0.13356 0.25729 -0.13727 C 0.25222 -0.13681 0.23894 -0.13634 0.23308 -0.13287 C 0.22852 -0.13009 0.23151 -0.13171 0.22396 -0.12847 C 0.22292 -0.12801 0.22175 -0.12708 0.22058 -0.12685 C 0.20508 -0.12384 0.21563 -0.12569 0.18894 -0.12407 C 0.18867 -0.11505 0.18854 -0.10625 0.18815 -0.09722 C 0.18802 -0.09537 0.1875 -0.09329 0.18724 -0.09144 C 0.18698 -0.08843 0.18685 -0.08542 0.18646 -0.08241 C 0.18568 -0.07662 0.18477 -0.0706 0.18399 -0.06481 C 0.18373 -0.06273 0.18334 -0.06088 0.18308 -0.0588 C 0.18256 -0.05278 0.18256 -0.04676 0.18151 -0.04097 C 0.17982 -0.03264 0.18125 -0.04074 0.17982 -0.02917 C 0.17735 -0.00995 0.17878 -0.02454 0.17735 -0.00833 C 0.17709 0.00301 0.17696 0.01435 0.17644 0.02569 C 0.17604 0.03681 0.17552 0.0338 0.17474 0.04352 C 0.17448 0.04792 0.17422 0.05231 0.17396 0.05671 C 0.1737 0.06227 0.1737 0.06759 0.17318 0.07315 L 0.17058 0.08634 C 0.17032 0.08796 0.17032 0.08958 0.16979 0.09074 C 0.16927 0.09236 0.16862 0.09375 0.1681 0.09537 C 0.16341 0.11181 0.17253 0.08403 0.16563 0.10556 C 0.16511 0.10718 0.16446 0.10856 0.16394 0.11019 C 0.16354 0.11157 0.16354 0.11319 0.16315 0.11458 C 0.15873 0.13264 0.16394 0.10995 0.15977 0.125 C 0.15938 0.12639 0.15938 0.12801 0.15899 0.1294 C 0.15795 0.13241 0.15625 0.13495 0.1556 0.13819 C 0.15469 0.14329 0.15482 0.14352 0.15313 0.14861 C 0.15261 0.15023 0.15196 0.15139 0.15144 0.15301 C 0.14805 0.16528 0.15378 0.14931 0.14896 0.16204 C 0.14753 0.17801 0.14896 0.16505 0.14727 0.17523 C 0.14701 0.17731 0.14688 0.1794 0.14649 0.18125 C 0.1461 0.18287 0.14532 0.18403 0.14479 0.18565 C 0.14414 0.1875 0.14375 0.18958 0.1431 0.19167 C 0.14258 0.19792 0.14219 0.2044 0.14141 0.21088 C 0.14128 0.21227 0.14089 0.21366 0.14063 0.21528 C 0.13894 0.22593 0.14063 0.21644 0.13894 0.2287 C 0.13776 0.23704 0.13828 0.2287 0.13724 0.23889 C 0.13581 0.25347 0.13711 0.2456 0.13568 0.26111 C 0.13516 0.26574 0.13386 0.27199 0.13308 0.27593 L 0.1306 0.28935 C 0.13034 0.29074 0.13008 0.29236 0.12982 0.29375 C 0.12956 0.29583 0.12917 0.29769 0.12891 0.29977 C 0.12865 0.30208 0.12852 0.30463 0.12813 0.30718 C 0.12787 0.30856 0.12761 0.31019 0.12735 0.31157 C 0.12709 0.31644 0.12591 0.32153 0.12644 0.32639 C 0.12657 0.32801 0.12813 0.32801 0.12891 0.32778 C 0.13373 0.32731 0.13841 0.32593 0.1431 0.325 C 0.14701 0.32407 0.15091 0.32292 0.15482 0.32199 C 0.15703 0.3213 0.15925 0.32083 0.16146 0.32037 C 0.16706 0.32083 0.17266 0.32083 0.17813 0.32199 C 0.18008 0.32222 0.1819 0.32454 0.18399 0.325 C 0.18867 0.32593 0.19336 0.32593 0.19818 0.32639 C 0.20144 0.32593 0.20482 0.32546 0.20808 0.325 C 0.21003 0.32454 0.21198 0.32384 0.21394 0.32338 L 0.22058 0.32199 C 0.2237 0.32245 0.2267 0.32269 0.22982 0.32338 C 0.23308 0.32431 0.23269 0.325 0.23568 0.32639 C 0.23711 0.32708 0.24362 0.32917 0.24479 0.3294 C 0.24896 0.33009 0.25313 0.33032 0.25729 0.33079 C 0.25834 0.33125 0.26198 0.33264 0.26315 0.3338 C 0.26407 0.33449 0.26472 0.33611 0.26563 0.33681 C 0.26719 0.33796 0.26901 0.33819 0.27058 0.33981 C 0.27175 0.34074 0.27279 0.34236 0.27396 0.34259 C 0.27787 0.34375 0.28177 0.34352 0.28568 0.34421 C 0.28815 0.34444 0.29063 0.34514 0.2931 0.3456 C 0.29427 0.3463 0.29792 0.34861 0.29896 0.34861 C 0.30013 0.34861 0.30117 0.34769 0.30235 0.34722 C 0.3043 0.33657 0.30274 0.34537 0.30482 0.325 C 0.30508 0.32245 0.30534 0.31991 0.3056 0.31759 C 0.30586 0.30509 0.30599 0.29282 0.30651 0.28056 C 0.30651 0.27847 0.30703 0.27662 0.30729 0.27454 C 0.30756 0.27199 0.30769 0.26944 0.30808 0.26713 C 0.3086 0.26458 0.30938 0.26227 0.30977 0.25972 C 0.31055 0.25486 0.31094 0.24977 0.31146 0.24491 C 0.31198 0.24051 0.31263 0.23611 0.31315 0.23148 C 0.31315 0.23148 0.31485 0.21481 0.31563 0.21088 C 0.31641 0.20671 0.31745 0.20301 0.3181 0.19907 C 0.31888 0.19468 0.31914 0.19005 0.31979 0.18565 C 0.32019 0.1831 0.32097 0.18079 0.32149 0.17824 C 0.3224 0.17384 0.32305 0.16921 0.32396 0.16481 C 0.32657 0.15185 0.32487 0.16296 0.32644 0.15162 C 0.3267 0.14653 0.32735 0.14167 0.32735 0.13681 C 0.32735 0.12731 0.32683 0.11806 0.32644 0.10856 C 0.32591 0.09398 0.32591 0.09514 0.32474 0.08333 C 0.32448 0.07407 0.32435 0.06458 0.32396 0.05532 C 0.3237 0.04977 0.32318 0.04444 0.32318 0.03889 C 0.32318 0.00185 0.32344 -0.03519 0.32396 -0.07222 C 0.32396 -0.07639 0.32513 -0.08796 0.32565 -0.09282 C 0.32565 -0.09468 0.32578 -0.11204 0.32735 -0.11806 C 0.32774 -0.11968 0.32839 -0.12106 0.32891 -0.12245 C 0.32956 -0.12755 0.32969 -0.13264 0.3306 -0.13727 C 0.33151 -0.14167 0.33216 -0.1463 0.33308 -0.15069 C 0.33373 -0.15301 0.33438 -0.15556 0.33477 -0.1581 C 0.33529 -0.16065 0.3362 -0.17222 0.33646 -0.17431 C 0.33802 -0.21435 0.33776 -0.20046 0.33646 -0.26181 C 0.3362 -0.27269 0.33568 -0.26944 0.33477 -0.27801 C 0.33438 -0.28148 0.33425 -0.28495 0.33399 -0.28843 C 0.33373 -0.29097 0.33347 -0.29329 0.33308 -0.29583 C 0.33151 -0.30718 0.33308 -0.29236 0.33151 -0.30625 C 0.33112 -0.30903 0.33099 -0.31204 0.3306 -0.31505 C 0.33047 -0.31667 0.33008 -0.31806 0.32982 -0.31944 C 0.32722 -0.33495 0.33125 -0.31319 0.32735 -0.33403 C 0.32696 -0.33565 0.32657 -0.33704 0.32644 -0.33866 L 0.32565 -0.34745 C 0.32591 -0.37963 0.32591 -0.41157 0.32644 -0.44375 C 0.32748 -0.50486 0.32735 -0.42454 0.32735 -0.45718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nextslide">
                  <a:snd r:embed="rId7" name="Ballon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D5A31E7-8CD7-4C3A-8E96-C2EE0D26CCE2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C439B031-D70F-4824-A946-74ABC8716B87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09F4946E-8AC3-4887-AA87-C1AF28D31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243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1.wav"/>
          </p:stSnd>
        </p:sndAc>
      </p:transition>
    </mc:Choice>
    <mc:Fallback xmlns="">
      <p:transition spd="med" advClick="0">
        <p:fade/>
        <p:sndAc>
          <p:stSnd>
            <p:snd r:embed="rId17" name="1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95C315D-579E-4011-A1C1-B3DB16EE7E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53268" y="6422476"/>
            <a:ext cx="1304657" cy="28044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322280F-2F77-4CCC-ADC4-B4693C6970F8}"/>
              </a:ext>
            </a:extLst>
          </p:cNvPr>
          <p:cNvSpPr txBox="1"/>
          <p:nvPr/>
        </p:nvSpPr>
        <p:spPr>
          <a:xfrm>
            <a:off x="7151688" y="1284264"/>
            <a:ext cx="4125912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4200"/>
              </a:spcAft>
              <a:buNone/>
            </a:pPr>
            <a:r>
              <a:rPr lang="de-AT" sz="4800" dirty="0">
                <a:solidFill>
                  <a:srgbClr val="0070C0"/>
                </a:solidFill>
                <a:latin typeface="Architects Daughter" pitchFamily="2" charset="0"/>
              </a:rPr>
              <a:t>Zerlege die Zahl 4 !</a:t>
            </a:r>
          </a:p>
          <a:p>
            <a:pPr marL="0" indent="0" algn="ctr">
              <a:buNone/>
            </a:pPr>
            <a:r>
              <a:rPr lang="de-AT" sz="4800" dirty="0">
                <a:solidFill>
                  <a:srgbClr val="0070C0"/>
                </a:solidFill>
                <a:latin typeface="Architects Daughter" pitchFamily="2" charset="0"/>
              </a:rPr>
              <a:t>Ergänze, was fehlt !</a:t>
            </a:r>
          </a:p>
        </p:txBody>
      </p:sp>
    </p:spTree>
    <p:extLst>
      <p:ext uri="{BB962C8B-B14F-4D97-AF65-F5344CB8AC3E}">
        <p14:creationId xmlns:p14="http://schemas.microsoft.com/office/powerpoint/2010/main" val="404358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  <p:sndAc>
          <p:stSnd>
            <p:snd r:embed="rId2" name="Zerlegung 4.wav"/>
          </p:stSnd>
        </p:sndAc>
      </p:transition>
    </mc:Choice>
    <mc:Fallback xmlns="">
      <p:transition spd="slow" advClick="0" advTm="6000">
        <p:fade/>
        <p:sndAc>
          <p:stSnd>
            <p:snd r:embed="rId4" name="Zerlegung 4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1EAE08C4-0B52-4825-BA51-67501C201D93}"/>
              </a:ext>
            </a:extLst>
          </p:cNvPr>
          <p:cNvGrpSpPr/>
          <p:nvPr/>
        </p:nvGrpSpPr>
        <p:grpSpPr>
          <a:xfrm>
            <a:off x="3234178" y="764508"/>
            <a:ext cx="543830" cy="696716"/>
            <a:chOff x="3891280" y="1737360"/>
            <a:chExt cx="477520" cy="66547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D980B9B4-500A-40E2-8195-E3A25B57C20E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671859C-F6DE-4D18-BB05-E596284E02E4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lussdiagramm: Manuelle Verarbeitung 58">
              <a:extLst>
                <a:ext uri="{FF2B5EF4-FFF2-40B4-BE49-F238E27FC236}">
                  <a16:creationId xmlns:a16="http://schemas.microsoft.com/office/drawing/2014/main" id="{60AE85AA-D951-4C7C-ABD7-ED7FDC2BC092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BB3CF77-91B3-490D-94B3-A1850BD43DDA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36C5CAC8-5118-4CBA-BBCC-D495C99D1F69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EBD5398B-DF71-49F8-AD2D-5DBBF7F76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8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7 L 0.00156 -0.0007 C 0.00182 -0.00625 0.00195 -0.01181 0.00234 -0.01713 C 0.00247 -0.01875 0.00299 -0.02014 0.00326 -0.02153 C 0.00352 -0.02408 0.00378 -0.02639 0.00404 -0.02894 C 0.00443 -0.03195 0.00443 -0.03496 0.00495 -0.03773 C 0.00534 -0.04097 0.00599 -0.04375 0.00651 -0.04676 L 0.0082 -0.05556 C 0.00846 -0.05718 0.00859 -0.0588 0.00911 -0.05996 C 0.01302 -0.0706 0.00807 -0.05764 0.01328 -0.07037 C 0.0138 -0.07199 0.01419 -0.07361 0.01484 -0.07477 C 0.01563 -0.07616 0.01667 -0.07662 0.01745 -0.07778 C 0.01836 -0.07917 0.01901 -0.08102 0.01992 -0.08218 C 0.0207 -0.08333 0.02161 -0.08403 0.0224 -0.08519 C 0.02331 -0.08658 0.02396 -0.08843 0.02487 -0.08958 C 0.02708 -0.09306 0.02813 -0.09306 0.03073 -0.0956 C 0.03516 -0.10023 0.03112 -0.09769 0.03659 -0.1 C 0.03828 -0.10208 0.03971 -0.10486 0.04154 -0.10602 C 0.04245 -0.10648 0.04336 -0.10671 0.04401 -0.10741 C 0.04583 -0.10926 0.0474 -0.11134 0.04909 -0.11343 C 0.0513 -0.11597 0.05143 -0.1169 0.05404 -0.11783 C 0.05573 -0.11852 0.05742 -0.11875 0.05911 -0.11921 C 0.06289 -0.11875 0.0668 -0.11875 0.0707 -0.11783 C 0.07161 -0.11759 0.0724 -0.1169 0.07318 -0.11644 C 0.07435 -0.11574 0.07539 -0.11528 0.07656 -0.11482 C 0.07878 -0.11181 0.08073 -0.1081 0.0832 -0.10602 C 0.08438 -0.10509 0.08555 -0.1044 0.08659 -0.10301 C 0.0875 -0.10185 0.08815 -0.1 0.08906 -0.09861 C 0.09193 -0.09421 0.09557 -0.09028 0.09909 -0.0882 C 0.09987 -0.08773 0.10078 -0.08727 0.10156 -0.08681 C 0.10273 -0.08588 0.10378 -0.08449 0.10495 -0.0838 C 0.10964 -0.08102 0.10807 -0.08357 0.11237 -0.08079 C 0.11354 -0.08009 0.11458 -0.07847 0.11576 -0.07778 C 0.11706 -0.07708 0.11849 -0.07708 0.11992 -0.07639 C 0.12161 -0.07546 0.12318 -0.07431 0.12487 -0.07338 C 0.12721 -0.07199 0.12799 -0.07199 0.12995 -0.06898 C 0.1319 -0.06574 0.13516 -0.06065 0.13659 -0.05556 C 0.13997 -0.04329 0.13424 -0.05949 0.13906 -0.04676 C 0.13932 -0.04468 0.13958 -0.04283 0.13984 -0.04074 C 0.1401 -0.03935 0.14076 -0.03796 0.14076 -0.03634 C 0.14076 -0.03565 0.1401 -0.01343 0.13906 -0.0081 C 0.1388 -0.00648 0.13802 -0.00533 0.13737 -0.00371 C 0.13607 0.00602 0.1375 -0.00139 0.1349 0.00671 C 0.13424 0.00856 0.13398 0.01088 0.1332 0.0125 C 0.13255 0.01389 0.13151 0.01458 0.13073 0.01551 C 0.13047 0.0169 0.13034 0.01852 0.12995 0.01991 C 0.12813 0.02477 0.12643 0.02477 0.12409 0.02893 C 0.12331 0.03009 0.12305 0.03194 0.1224 0.03333 C 0.11979 0.03889 0.11979 0.03727 0.11654 0.04213 C 0.10703 0.05671 0.12005 0.03727 0.11237 0.05116 C 0.11146 0.05278 0.11003 0.0537 0.10911 0.05555 C 0.10352 0.06528 0.11159 0.05509 0.10495 0.06296 C 0.1043 0.06435 0.10391 0.06597 0.10326 0.06736 C 0.10091 0.07199 0.09792 0.07731 0.09492 0.08079 C 0.09388 0.08194 0.09258 0.08241 0.09154 0.08356 C 0.09036 0.08495 0.08919 0.08634 0.08828 0.08819 C 0.0875 0.08935 0.08737 0.09143 0.08659 0.09259 C 0.08451 0.09537 0.08229 0.09815 0.07995 0.1 C 0.07852 0.10092 0.07708 0.10185 0.07578 0.10301 C 0.07461 0.1037 0.07357 0.10509 0.0724 0.10579 C 0.07135 0.10648 0.07018 0.10671 0.06901 0.10741 C 0.06771 0.1081 0.06628 0.10949 0.06484 0.11042 C 0.06328 0.11111 0.06159 0.11134 0.0599 0.1118 C 0.0513 0.11458 0.06029 0.1125 0.04661 0.11481 C 0.0457 0.11528 0.04492 0.11551 0.04401 0.1162 C 0.04297 0.11713 0.04193 0.11875 0.04076 0.11921 C 0.03828 0.12014 0.03568 0.12014 0.0332 0.1206 C 0.02214 0.13055 0.03594 0.11852 0.02734 0.12523 C 0.0263 0.12592 0.02526 0.12731 0.02409 0.12801 C 0.02331 0.1287 0.0224 0.12893 0.02161 0.12963 C 0.01211 0.13727 0.01823 0.13449 0.0099 0.13704 C 0.00703 0.13958 0.0056 0.14097 0.00234 0.14282 C 0.0013 0.14352 0.00013 0.14352 -0.00091 0.14444 C -0.0125 0.15301 -0.00339 0.14838 -0.01094 0.15185 C -0.01172 0.15278 -0.0125 0.15393 -0.01341 0.15486 C -0.01419 0.15555 -0.0151 0.15579 -0.01589 0.15625 C -0.01732 0.15717 -0.01875 0.1581 -0.02005 0.15926 C -0.02096 0.15995 -0.02174 0.16134 -0.02266 0.16227 C -0.02487 0.16412 -0.02943 0.16667 -0.03177 0.16805 C -0.03255 0.16852 -0.03346 0.16944 -0.03424 0.16967 C -0.0362 0.17014 -0.03815 0.17037 -0.0401 0.17106 C -0.04922 0.17407 -0.03685 0.17106 -0.04766 0.17407 C -0.04987 0.17454 -0.05208 0.175 -0.0543 0.17546 C -0.05872 0.175 -0.06315 0.175 -0.06758 0.17407 C -0.06992 0.17361 -0.07422 0.17106 -0.07422 0.17106 C -0.08021 0.16412 -0.07292 0.17292 -0.08008 0.16366 C -0.08099 0.1625 -0.0819 0.1618 -0.08255 0.16065 C -0.08346 0.15926 -0.08424 0.15764 -0.08516 0.15625 C -0.08594 0.15509 -0.08685 0.15463 -0.08763 0.15324 C -0.09375 0.14213 -0.08672 0.15139 -0.09258 0.14444 C -0.10104 0.12199 -0.09193 0.14491 -0.09844 0.13102 C -0.10195 0.12361 -0.09805 0.12917 -0.1026 0.12361 C -0.10286 0.12222 -0.10299 0.1206 -0.10339 0.11921 C -0.10482 0.11481 -0.10651 0.11227 -0.10846 0.10879 L -0.11016 0.1 L -0.11094 0.0956 C -0.11068 0.0875 -0.11107 0.0794 -0.11016 0.07176 C -0.1099 0.07014 -0.10833 0.06991 -0.10755 0.06875 C -0.10182 0.06018 -0.10859 0.06736 -0.10182 0.06296 C -0.10065 0.06204 -0.09948 0.06111 -0.09844 0.05995 C -0.09727 0.05856 -0.09635 0.05648 -0.09505 0.05555 C -0.09349 0.0544 -0.0918 0.0544 -0.0901 0.05393 C -0.08815 0.05347 -0.0862 0.05301 -0.08424 0.05254 C -0.08255 0.05208 -0.08099 0.05116 -0.0793 0.05116 C -0.06901 0.04977 -0.04844 0.04815 -0.04844 0.04815 L -0.01341 0.05116 C -0.00651 0.05162 0.00052 0.05139 0.00742 0.05254 C 0.00964 0.05278 0.01185 0.0544 0.01406 0.05555 C 0.01797 0.05717 0.01758 0.05671 0.02161 0.05995 C 0.02266 0.06088 0.0237 0.06204 0.02487 0.06296 C 0.02591 0.06366 0.02721 0.06366 0.02826 0.06435 C 0.04049 0.07222 0.03242 0.06875 0.04076 0.07176 C 0.0487 0.07893 0.04492 0.07685 0.05156 0.07917 C 0.05273 0.08009 0.05378 0.08102 0.05495 0.08217 C 0.05794 0.08518 0.05703 0.08565 0.06068 0.08819 C 0.06185 0.08889 0.06289 0.08912 0.06406 0.08958 L 0.06901 0.0956 C 0.06992 0.09653 0.0707 0.09745 0.07161 0.09838 C 0.07266 0.1 0.07396 0.10116 0.07487 0.10301 C 0.07565 0.10417 0.07591 0.10602 0.07656 0.10741 C 0.07813 0.11042 0.08021 0.11273 0.08151 0.1162 C 0.08216 0.11782 0.08255 0.11944 0.0832 0.1206 C 0.08398 0.12199 0.08503 0.12245 0.08568 0.12361 C 0.08659 0.125 0.0875 0.12639 0.08828 0.12801 C 0.08945 0.13055 0.09089 0.13565 0.09154 0.13842 C 0.09219 0.14143 0.09323 0.14745 0.09323 0.14745 C 0.0931 0.15162 0.09336 0.16991 0.09154 0.17847 C 0.09115 0.18055 0.09063 0.18264 0.08984 0.18449 C 0.08919 0.18611 0.08828 0.18727 0.08737 0.18889 C 0.08568 0.20393 0.08802 0.18796 0.0832 0.20509 C 0.08268 0.20717 0.08242 0.20926 0.08151 0.21111 C 0.08086 0.2125 0.07982 0.21296 0.07904 0.21412 C 0.07813 0.21528 0.07734 0.2169 0.07656 0.21852 C 0.07591 0.21991 0.07552 0.22153 0.07487 0.22292 C 0.07383 0.22523 0.07161 0.22893 0.06992 0.23032 C 0.06888 0.23102 0.06771 0.23125 0.06654 0.23171 C 0.06576 0.23287 0.06497 0.23403 0.06406 0.23472 C 0.05716 0.24097 0.0625 0.23542 0.05742 0.23912 C 0.05625 0.24004 0.05508 0.24097 0.05404 0.24213 C 0.05326 0.24305 0.05247 0.24421 0.05156 0.24514 C 0.05078 0.24583 0.04987 0.24606 0.04909 0.24653 C 0.04674 0.24838 0.04466 0.25092 0.04245 0.25254 C 0.04089 0.2537 0.03464 0.25833 0.03151 0.25995 C 0.03047 0.26042 0.0293 0.26088 0.02826 0.26134 C 0.0224 0.27176 0.02891 0.26157 0.02318 0.26736 C 0.02201 0.26852 0.02109 0.2706 0.01992 0.27176 C 0.01719 0.27407 0.01445 0.27592 0.01159 0.27778 C 0.01068 0.27824 0.0099 0.2787 0.00911 0.27917 C 0.00768 0.27986 0.00625 0.28009 0.00495 0.28079 C 0.0026 0.28148 0.00039 0.28264 -0.00182 0.28356 C -0.01029 0.2875 0.00026 0.28217 -0.00846 0.28819 C -0.01094 0.28981 -0.01523 0.29028 -0.01758 0.29097 C -0.01901 0.29143 -0.02031 0.29213 -0.02174 0.29259 C -0.0237 0.29305 -0.02565 0.29352 -0.0276 0.29398 C -0.02839 0.29491 -0.02917 0.29629 -0.03008 0.29699 C -0.03568 0.30069 -0.04714 0.29722 -0.05013 0.29699 C -0.05117 0.29653 -0.05234 0.29583 -0.05339 0.2956 C -0.05521 0.29491 -0.06042 0.29421 -0.06263 0.29259 C -0.07604 0.28264 -0.06419 0.29097 -0.07266 0.28217 C -0.07513 0.27963 -0.08034 0.27523 -0.08346 0.27338 C -0.08542 0.27222 -0.08737 0.27153 -0.08932 0.27037 C -0.09076 0.26944 -0.09206 0.26829 -0.09349 0.26736 C -0.09505 0.2662 -0.09844 0.26435 -0.09844 0.26435 C -0.09922 0.26296 -0.10013 0.26157 -0.10091 0.25995 C -0.10182 0.2581 -0.10247 0.25579 -0.10339 0.25393 C -0.10443 0.25231 -0.10586 0.25139 -0.10677 0.24954 C -0.10742 0.24838 -0.10807 0.24676 -0.10846 0.24514 C -0.10911 0.24236 -0.11016 0.23634 -0.11016 0.23634 C -0.10964 0.22917 -0.11029 0.22477 -0.10755 0.21991 C -0.1069 0.21875 -0.10599 0.21805 -0.10508 0.2169 C -0.10365 0.21296 -0.10352 0.21157 -0.10091 0.20949 C -0.09987 0.20879 -0.0987 0.20879 -0.09766 0.2081 C -0.09622 0.20717 -0.09492 0.20602 -0.09349 0.20509 C -0.08815 0.20208 -0.08216 0.20278 -0.07682 0.20208 C -0.06849 0.1993 -0.075 0.20116 -0.06094 0.1993 C -0.05794 0.19884 -0.05482 0.19815 -0.05182 0.19768 C -0.04635 0.19583 -0.04427 0.19467 -0.03763 0.19467 C -0.03255 0.19467 -0.0276 0.19583 -0.02266 0.19629 C -0.02148 0.19676 -0.02044 0.19745 -0.01927 0.19768 C -0.01406 0.19884 -0.00859 0.19884 -0.00339 0.20069 L 0.00911 0.20509 C 0.01211 0.20625 0.01523 0.20625 0.01823 0.2081 C 0.02161 0.20995 0.02474 0.21273 0.02826 0.21412 C 0.02956 0.21458 0.03099 0.21481 0.03242 0.21551 C 0.03997 0.21944 0.03333 0.21713 0.03984 0.22153 C 0.04102 0.22222 0.04206 0.22245 0.04323 0.22292 C 0.04466 0.2243 0.04596 0.22616 0.0474 0.22731 C 0.05234 0.23171 0.05104 0.22847 0.05573 0.23472 C 0.05664 0.23611 0.05729 0.23796 0.0582 0.23912 C 0.05924 0.24051 0.06055 0.24074 0.06159 0.24213 C 0.06341 0.24467 0.06484 0.24815 0.06654 0.25116 C 0.06745 0.25254 0.0681 0.2544 0.06901 0.25555 L 0.07161 0.25856 C 0.07214 0.26042 0.0724 0.26273 0.07318 0.26435 C 0.07383 0.26574 0.075 0.26597 0.07578 0.26736 C 0.07643 0.26852 0.07669 0.2706 0.07734 0.27176 C 0.08398 0.28356 0.07773 0.26944 0.0832 0.28079 C 0.08867 0.2919 0.08307 0.28125 0.08737 0.29259 C 0.08893 0.29653 0.09089 0.30023 0.09245 0.3044 L 0.0957 0.31319 C 0.09518 0.32986 0.09583 0.33634 0.09323 0.35023 C 0.09297 0.35185 0.09284 0.35347 0.09245 0.35486 C 0.09141 0.35787 0.09049 0.36111 0.08906 0.36366 C 0.08737 0.36667 0.08516 0.36875 0.08411 0.37245 C 0.08346 0.37454 0.0832 0.37685 0.08242 0.37847 C 0.07747 0.38912 0.07826 0.38634 0.07409 0.3919 C 0.07292 0.39329 0.07188 0.39491 0.0707 0.39629 C 0.06992 0.39699 0.06901 0.39699 0.06823 0.39768 C 0.0668 0.39907 0.06549 0.40069 0.06406 0.40208 C 0.06185 0.40417 0.05951 0.40579 0.05742 0.4081 C 0.05482 0.41088 0.05273 0.41342 0.04987 0.41551 C 0.04909 0.4162 0.04818 0.41643 0.0474 0.4169 C 0.04622 0.41782 0.04518 0.41921 0.04401 0.41991 C 0.04271 0.42083 0.04128 0.42083 0.03984 0.42153 C 0.03737 0.42361 0.03503 0.42592 0.03242 0.42731 C 0.03073 0.42824 0.02461 0.42986 0.02318 0.43032 C 0.02044 0.43125 0.01758 0.43148 0.01484 0.43333 C 0.01354 0.43426 0.01211 0.43542 0.01068 0.43634 C 0.00964 0.4368 0.00846 0.43704 0.00742 0.43773 C 0.00651 0.43819 0.00573 0.43866 0.00495 0.43912 C 0.00169 0.44074 5.55112E-17 0.4412 -0.00339 0.44213 L -0.0151 0.44514 C -0.03372 0.44467 -0.05234 0.44491 -0.07096 0.44375 C -0.07578 0.44329 -0.08112 0.43912 -0.08594 0.43773 C -0.08906 0.4368 -0.09206 0.43588 -0.09505 0.43472 C -0.0974 0.43379 -0.09961 0.43333 -0.10182 0.43171 C -0.10312 0.43079 -0.10469 0.43009 -0.10599 0.42893 C -0.1151 0.41991 -0.10417 0.42893 -0.11172 0.41991 C -0.1125 0.41898 -0.11341 0.41898 -0.11432 0.41852 C -0.11836 0.40764 -0.11341 0.42129 -0.11758 0.4081 C -0.1181 0.40648 -0.11888 0.40532 -0.11927 0.4037 C -0.11992 0.40162 -0.1207 0.39514 -0.12096 0.39329 C -0.1207 0.38981 -0.12083 0.38611 -0.12005 0.38287 C -0.11888 0.37685 -0.11745 0.37754 -0.1151 0.37407 C -0.11419 0.37268 -0.11367 0.3706 -0.11263 0.36967 C -0.11107 0.36805 -0.10937 0.36736 -0.10755 0.36667 C -0.10365 0.36481 -0.09805 0.36458 -0.09427 0.36366 C -0.09284 0.36319 -0.09154 0.3625 -0.0901 0.36227 C -0.08815 0.36157 -0.0862 0.36134 -0.08424 0.36065 C -0.08112 0.35972 -0.07839 0.35833 -0.07513 0.35764 C -0.07096 0.35694 -0.0668 0.35671 -0.06263 0.35625 C -0.06068 0.35532 -0.05872 0.35393 -0.05677 0.35324 C -0.05234 0.35185 -0.04349 0.35023 -0.04349 0.35023 C -0.04154 0.3493 -0.03958 0.34792 -0.03763 0.34745 C -0.03346 0.34629 -0.0293 0.34653 -0.02513 0.34583 C -0.02318 0.3456 -0.02122 0.34491 -0.01927 0.34444 C -0.01367 0.34491 -0.00807 0.34467 -0.0026 0.34583 C -0.00117 0.34606 0.00013 0.34815 0.00156 0.34884 C 0.0043 0.35023 0.00716 0.35069 0.0099 0.35185 C 0.01133 0.35231 0.01263 0.35301 0.01406 0.35324 C 0.02083 0.3544 0.02292 0.3544 0.02904 0.35625 C 0.03047 0.35671 0.03177 0.35741 0.0332 0.35764 C 0.03659 0.35833 0.03984 0.35856 0.04323 0.35926 L 0.05156 0.36065 C 0.05299 0.36157 0.05443 0.3625 0.05573 0.36366 C 0.0569 0.36458 0.05794 0.36597 0.05911 0.36667 C 0.06042 0.36736 0.06185 0.36759 0.06328 0.36805 C 0.06576 0.37037 0.06797 0.37245 0.0707 0.37407 C 0.07292 0.37523 0.07526 0.37569 0.07734 0.37708 C 0.08776 0.3831 0.07292 0.37708 0.0849 0.38148 C 0.08607 0.38241 0.08711 0.38333 0.08828 0.38449 C 0.08958 0.38588 0.09089 0.38773 0.09245 0.38889 C 0.09349 0.38958 0.09466 0.38958 0.0957 0.39028 C 0.09805 0.3919 0.10234 0.39629 0.10234 0.39629 C 0.10299 0.39768 0.10339 0.3993 0.10404 0.40069 C 0.1056 0.4037 0.10911 0.40949 0.10911 0.40949 C 0.11159 0.42315 0.10729 0.40208 0.11237 0.41991 C 0.11315 0.42268 0.11354 0.42592 0.11406 0.42893 L 0.11484 0.43333 C 0.11458 0.43958 0.11445 0.44606 0.11406 0.45254 C 0.1138 0.45717 0.11289 0.46042 0.11159 0.46435 C 0.11107 0.46597 0.11055 0.46759 0.1099 0.46875 C 0.10833 0.47199 0.1069 0.47546 0.10495 0.47778 L 0.10234 0.48079 C 0.09909 0.48935 0.10273 0.48125 0.0974 0.48819 C 0.09648 0.48935 0.09583 0.4912 0.09492 0.49259 C 0.09362 0.49421 0.09206 0.49537 0.09076 0.49699 C 0.08958 0.49838 0.08854 0.50023 0.08737 0.50139 C 0.08659 0.50208 0.08568 0.50208 0.0849 0.50301 C 0.08346 0.50417 0.08216 0.50602 0.08073 0.50741 C 0.07995 0.5081 0.07904 0.5081 0.07826 0.50879 C 0.07734 0.50972 0.07656 0.51088 0.07578 0.5118 C 0.075 0.5125 0.07409 0.51273 0.07318 0.51319 C 0.07148 0.51458 0.06992 0.51667 0.06823 0.51782 C 0.06693 0.51852 0.06536 0.51852 0.06406 0.51921 C 0.05651 0.52315 0.06315 0.52083 0.05651 0.52523 C 0.05547 0.52592 0.0543 0.52592 0.05326 0.52662 C 0.05039 0.52847 0.04779 0.53148 0.04492 0.53264 C 0.04349 0.5331 0.04206 0.53333 0.04076 0.53403 C 0.03932 0.53472 0.03789 0.53588 0.03659 0.53704 C 0.03542 0.53796 0.03438 0.53912 0.0332 0.54004 C 0.0319 0.54074 0.03047 0.54097 0.02904 0.54143 C 0.02826 0.54236 0.02747 0.54352 0.02656 0.54444 C 0.02018 0.55 0.02839 0.5368 0.01576 0.55185 C 0.01237 0.55579 0.01224 0.55625 0.00742 0.55926 C 0.00599 0.55995 0.00456 0.55995 0.00326 0.56065 C 0.00182 0.56134 0.00052 0.56273 -0.00091 0.56366 C -0.00208 0.56435 -0.00312 0.56458 -0.0043 0.56504 C -0.00573 0.56597 -0.00703 0.56736 -0.00846 0.56805 C -0.00977 0.56875 -0.0112 0.56875 -0.01263 0.56967 C -0.01406 0.57037 -0.01536 0.57199 -0.0168 0.57245 C -0.01862 0.57338 -0.0207 0.57338 -0.02266 0.57407 C -0.03711 0.57847 -0.02474 0.57592 -0.03932 0.57847 C -0.05898 0.57801 -0.07878 0.57824 -0.09844 0.57708 C -0.10078 0.57685 -0.10286 0.57477 -0.10508 0.57407 C -0.10703 0.57338 -0.10898 0.57292 -0.11094 0.57245 C -0.11315 0.5706 -0.1151 0.56736 -0.11758 0.56667 C -0.1237 0.56481 -0.12096 0.56574 -0.12591 0.56366 C -0.12773 0.56157 -0.12969 0.55903 -0.13177 0.55764 C -0.13307 0.55694 -0.13451 0.55671 -0.13594 0.55625 C -0.14206 0.55069 -0.13672 0.55625 -0.1418 0.54884 C -0.14349 0.54629 -0.14557 0.54467 -0.14766 0.54282 C -0.14818 0.54143 -0.14922 0.54028 -0.14922 0.53842 C -0.14948 0.53403 -0.14922 0.5294 -0.14844 0.52523 C -0.14805 0.52315 -0.14687 0.52199 -0.14596 0.5206 C -0.14023 0.51204 -0.14505 0.51991 -0.13763 0.51319 C -0.13646 0.51227 -0.13555 0.51088 -0.13424 0.51042 C -0.13099 0.50879 -0.12422 0.50741 -0.12422 0.50741 C -0.10703 0.49514 -0.12018 0.50324 -0.0776 0.50741 C -0.07617 0.50741 -0.07487 0.50856 -0.07344 0.50879 C -0.0668 0.50972 -0.04167 0.51134 -0.03672 0.5118 C -0.03372 0.5125 -0.02539 0.51435 -0.02266 0.51481 C -0.01784 0.51528 -0.01315 0.51574 -0.00846 0.5162 C -0.00703 0.51713 -0.00573 0.51829 -0.0043 0.51921 C 0.00156 0.52268 -0.00339 0.51852 0.00326 0.52222 C 0.00469 0.52292 0.00599 0.5243 0.00742 0.52523 C 0.00846 0.52569 0.00964 0.52592 0.01068 0.52662 C 0.01185 0.52731 0.01289 0.5287 0.01406 0.52963 C 0.01484 0.53009 0.01576 0.53032 0.01654 0.53102 C 0.01745 0.53194 0.01823 0.5331 0.01901 0.53403 C 0.02044 0.53518 0.02188 0.53611 0.02318 0.53704 C 0.02409 0.5375 0.025 0.53773 0.02578 0.53842 C 0.03216 0.54421 0.02448 0.53912 0.03073 0.54282 C 0.03151 0.54491 0.03216 0.54722 0.0332 0.54884 C 0.03385 0.54977 0.03516 0.5493 0.03568 0.55023 C 0.03711 0.55278 0.03789 0.55625 0.03906 0.55926 C 0.03958 0.56065 0.04036 0.56204 0.04076 0.56366 C 0.04193 0.56967 0.04102 0.56667 0.04323 0.57245 C 0.04349 0.57454 0.04375 0.57639 0.04401 0.57847 C 0.04427 0.57986 0.04492 0.58125 0.04492 0.58287 C 0.04492 0.58796 0.04505 0.59305 0.04401 0.59768 C 0.04362 0.6 0.0418 0.60046 0.04076 0.60208 C 0.03984 0.60347 0.03893 0.60509 0.03828 0.60671 C 0.03763 0.60787 0.03724 0.60972 0.03659 0.61111 C 0.03581 0.61227 0.0349 0.61296 0.03411 0.61412 C 0.0332 0.61528 0.03242 0.61713 0.03151 0.61852 C 0.0293 0.62176 0.02839 0.62176 0.02578 0.6243 C 0.02487 0.62523 0.02422 0.62662 0.02318 0.62731 C 0.02188 0.62824 0.02044 0.6287 0.01901 0.62893 C 0.01302 0.62963 0.0069 0.62986 0.00078 0.63032 C -0.01406 0.63356 -0.01029 0.63333 -0.03516 0.63032 C -0.03737 0.63009 -0.03958 0.62824 -0.0418 0.62731 C -0.04284 0.62685 -0.04401 0.62639 -0.04505 0.62592 C -0.04596 0.62546 -0.04674 0.62477 -0.04766 0.6243 C -0.04896 0.62384 -0.05039 0.62361 -0.05182 0.62292 C -0.05352 0.62199 -0.05508 0.6206 -0.05677 0.61991 C -0.06536 0.6162 -0.0612 0.61759 -0.06927 0.61551 L -0.07422 0.6125 C -0.07513 0.61204 -0.07604 0.6118 -0.07682 0.61111 C -0.0776 0.60995 -0.07839 0.60879 -0.0793 0.6081 C -0.08203 0.60602 -0.08945 0.60532 -0.09089 0.60509 L -0.13516 0.60671 C -0.14297 0.60694 -0.13854 0.6081 -0.14427 0.60949 C -0.14857 0.61065 -0.15794 0.61204 -0.16172 0.6125 C -0.16458 0.61204 -0.16732 0.6118 -0.17005 0.61111 C -0.17487 0.60995 -0.17305 0.60995 -0.17682 0.6081 C -0.17786 0.60741 -0.17904 0.60717 -0.18008 0.60671 C -0.18177 0.60579 -0.18359 0.60532 -0.18516 0.6037 C -0.19128 0.59629 -0.18372 0.60579 -0.1901 0.59629 C -0.19089 0.59514 -0.1918 0.59444 -0.19258 0.59329 C -0.19909 0.58379 -0.19141 0.59329 -0.19766 0.58588 C -0.20221 0.56967 -0.19622 0.58819 -0.20182 0.57708 C -0.20339 0.57361 -0.20573 0.56667 -0.20677 0.56227 C -0.20716 0.56065 -0.20729 0.55926 -0.20755 0.55764 C -0.20729 0.5537 -0.20742 0.54977 -0.20677 0.54583 C -0.20625 0.54213 -0.20013 0.53264 -0.20013 0.53264 C -0.19922 0.53102 -0.19831 0.52986 -0.19766 0.52801 C -0.19701 0.52662 -0.19674 0.52477 -0.19596 0.52361 C -0.19531 0.52268 -0.19427 0.52292 -0.19349 0.52222 C -0.19258 0.52129 -0.1918 0.52014 -0.19089 0.51921 C -0.1888 0.51713 -0.18633 0.51574 -0.18424 0.51319 C -0.18346 0.51227 -0.18268 0.51111 -0.18177 0.51042 C -0.18099 0.50949 -0.18008 0.50949 -0.1793 0.50879 C -0.17708 0.50694 -0.175 0.5044 -0.17266 0.50301 C -0.17096 0.50185 -0.16927 0.50069 -0.16758 0.5 C -0.16562 0.49907 -0.16211 0.49838 -0.16016 0.49699 C -0.15898 0.49629 -0.15794 0.49467 -0.15677 0.49398 C -0.15573 0.49329 -0.15456 0.49305 -0.15339 0.49259 L -0.14596 0.48958 C -0.13672 0.48125 -0.14831 0.4912 -0.13932 0.48518 C -0.13815 0.48426 -0.13711 0.48287 -0.13594 0.48217 C -0.13464 0.48125 -0.1332 0.48125 -0.13177 0.48079 C -0.1306 0.48032 -0.12956 0.4794 -0.12839 0.47917 C -0.11146 0.47477 -0.12656 0.48009 -0.11589 0.47616 L -0.07344 0.47778 C -0.06758 0.47801 -0.06172 0.47801 -0.05599 0.47917 C -0.05417 0.47963 -0.0526 0.48148 -0.05091 0.48217 C -0.04935 0.48287 -0.04766 0.48333 -0.04596 0.48356 C -0.0332 0.48611 -0.01901 0.48588 -0.00677 0.48657 L 0.07409 0.48518 C 0.09596 0.48518 0.09271 0.48495 0.1082 0.48958 C 0.11497 0.49444 0.11094 0.4919 0.1207 0.4956 L 0.12487 0.49699 C 0.13984 0.4956 0.14714 0.49421 0.16237 0.49699 C 0.16393 0.49722 0.1651 0.49907 0.16654 0.5 C 0.16823 0.50092 0.16992 0.50208 0.17161 0.50301 C 0.17292 0.50347 0.17435 0.5037 0.17578 0.5044 C 0.1832 0.5081 0.17826 0.50625 0.1849 0.51042 C 0.18685 0.51134 0.1888 0.5125 0.19076 0.51319 C 0.19206 0.51389 0.19349 0.51412 0.19492 0.51481 C 0.20247 0.51875 0.19583 0.5162 0.20234 0.5206 C 0.20352 0.52129 0.20469 0.52129 0.20573 0.52222 C 0.20807 0.52384 0.21003 0.52662 0.21237 0.52801 C 0.21328 0.52847 0.21406 0.52893 0.21484 0.52963 C 0.21602 0.53032 0.21706 0.53171 0.21823 0.53264 C 0.21927 0.53333 0.22044 0.53333 0.22161 0.53403 C 0.22279 0.53472 0.22383 0.53611 0.22487 0.53704 C 0.22786 0.53935 0.22878 0.53981 0.23151 0.54143 L 0.23737 0.55185 C 0.23958 0.55555 0.24023 0.55602 0.24154 0.56065 C 0.24271 0.56458 0.24492 0.57245 0.24492 0.57245 C 0.24427 0.57917 0.24453 0.58796 0.24154 0.59329 C 0.24089 0.59444 0.23984 0.59514 0.23906 0.59629 C 0.23581 0.60046 0.23529 0.60185 0.23151 0.60509 C 0.23073 0.60579 0.22982 0.60579 0.22904 0.60671 C 0.22813 0.60741 0.22747 0.60879 0.22656 0.60949 C 0.22578 0.61018 0.22487 0.61042 0.22409 0.61111 C 0.22318 0.6118 0.22253 0.61319 0.22161 0.61412 C 0.22057 0.61481 0.21927 0.61481 0.21823 0.61551 C 0.21172 0.61991 0.21836 0.61736 0.21068 0.62153 C 0.20938 0.62222 0.20794 0.62222 0.20651 0.62292 C 0.20508 0.62361 0.20378 0.625 0.20234 0.62592 C 0.20052 0.62708 0.19844 0.62778 0.19661 0.62893 C 0.19518 0.62963 0.19388 0.63102 0.19245 0.63171 C 0.19102 0.63241 0.18958 0.63264 0.18828 0.63333 C 0.17721 0.63912 0.19076 0.63379 0.17995 0.63773 C 0.1793 0.63773 0.16445 0.63727 0.1599 0.63472 C 0.15872 0.63403 0.15781 0.63217 0.15651 0.63171 C 0.15378 0.63079 0.15104 0.63102 0.14818 0.63032 C 0.14544 0.62963 0.14271 0.62778 0.13984 0.62731 C 0.1224 0.62454 0.13385 0.62616 0.10573 0.62292 C 0.10299 0.62199 0.10013 0.62129 0.0974 0.61991 C 0.09622 0.61921 0.09518 0.61759 0.09401 0.6169 C 0.09193 0.61574 0.08737 0.61412 0.08737 0.61412 C 0.08607 0.6125 0.08464 0.61111 0.0832 0.60949 C 0.08203 0.6081 0.08099 0.60648 0.07995 0.60509 C 0.07904 0.60417 0.07826 0.60324 0.07734 0.60208 C 0.07708 0.60069 0.07695 0.59907 0.07656 0.59768 C 0.07344 0.58495 0.07604 0.59768 0.07409 0.58727 C 0.07435 0.58241 0.07422 0.57731 0.07487 0.57245 C 0.07513 0.57083 0.07591 0.56944 0.07656 0.56805 C 0.07786 0.56551 0.08034 0.56088 0.08242 0.55926 C 0.08398 0.55787 0.08568 0.55694 0.08737 0.55625 C 0.0888 0.55555 0.09023 0.55555 0.09154 0.55486 C 0.0944 0.55301 0.09714 0.55069 0.09987 0.54884 C 0.1013 0.54792 0.1026 0.54629 0.10404 0.54583 L 0.10911 0.54444 C 0.11042 0.54398 0.11185 0.54329 0.11328 0.54282 C 0.11523 0.54236 0.11719 0.5419 0.11901 0.54143 C 0.13294 0.53773 0.11224 0.54213 0.14245 0.53542 L 0.14909 0.53403 C 0.15104 0.53356 0.15299 0.53287 0.15495 0.53264 C 0.16745 0.53079 0.19245 0.52801 0.19245 0.52801 C 0.19375 0.52708 0.19518 0.52592 0.19661 0.52523 C 0.20573 0.52014 0.22513 0.525 0.22826 0.52523 C 0.23151 0.52569 0.2349 0.52592 0.23828 0.52662 C 0.23958 0.52685 0.24102 0.52801 0.24245 0.52801 C 0.25273 0.52893 0.26302 0.52917 0.27318 0.52963 L 0.28073 0.53102 C 0.28385 0.53148 0.28685 0.53171 0.28997 0.53264 C 0.29323 0.53333 0.29661 0.53449 0.29987 0.53542 C 0.32135 0.53449 0.34271 0.53426 0.36406 0.53264 C 0.36615 0.53241 0.36797 0.53032 0.36992 0.52963 C 0.37214 0.5287 0.37435 0.52847 0.37656 0.52801 C 0.37852 0.52708 0.38047 0.52592 0.38242 0.52523 C 0.39336 0.5206 0.40247 0.52523 0.41497 0.52662 C 0.42604 0.5294 0.41563 0.52616 0.42578 0.53102 C 0.42708 0.53171 0.42852 0.53171 0.42995 0.53264 C 0.43138 0.53333 0.43268 0.53449 0.43411 0.53542 C 0.43854 0.53842 0.43841 0.53819 0.44245 0.54004 C 0.4457 0.54421 0.44935 0.54861 0.45156 0.55486 L 0.45495 0.56366 C 0.45469 0.56713 0.45469 0.5706 0.45404 0.57407 C 0.45378 0.57569 0.45299 0.57708 0.45247 0.57847 C 0.45065 0.58217 0.44883 0.58449 0.44661 0.58727 C 0.44492 0.58935 0.44323 0.5912 0.44154 0.59329 C 0.44063 0.59444 0.43711 0.59954 0.43581 0.60069 C 0.43503 0.60139 0.43398 0.60139 0.4332 0.60208 C 0.43229 0.60301 0.43164 0.6044 0.43073 0.60509 C 0.42799 0.60694 0.42513 0.60787 0.4224 0.60949 C 0.42096 0.61042 0.41966 0.61157 0.41823 0.6125 C 0.3987 0.62407 0.42305 0.60926 0.4082 0.6169 C 0.40482 0.61875 0.40169 0.62176 0.39831 0.62292 C 0.38854 0.62639 0.40104 0.62222 0.38581 0.62592 C 0.38242 0.62662 0.37904 0.62778 0.37578 0.62893 C 0.37409 0.6294 0.3724 0.62963 0.3707 0.63032 L 0.3582 0.63472 C 0.3569 0.63518 0.35547 0.63588 0.35404 0.63634 C 0.3513 0.6368 0.34857 0.63704 0.3457 0.63773 C 0.34362 0.63819 0.33542 0.64167 0.33242 0.64213 C 0.32826 0.64282 0.32409 0.64305 0.31992 0.64375 C 0.31523 0.64259 0.31042 0.6419 0.30573 0.64074 C 0.30482 0.64051 0.30404 0.63958 0.30326 0.63912 C 0.30026 0.63773 0.29674 0.63657 0.29414 0.63333 C 0.2931 0.63194 0.29245 0.63009 0.29154 0.62893 C 0.29076 0.62778 0.28984 0.62708 0.28906 0.62592 C 0.28516 0.61991 0.28789 0.62338 0.2849 0.6169 C 0.27617 0.59838 0.28932 0.6287 0.27995 0.60671 C 0.27904 0.60208 0.2776 0.59792 0.27734 0.59329 C 0.27695 0.5794 0.27747 0.56551 0.27826 0.55185 C 0.27865 0.54467 0.28021 0.54514 0.28151 0.54004 C 0.28281 0.53518 0.28359 0.52986 0.2849 0.52523 C 0.28542 0.52315 0.28594 0.52106 0.28659 0.51921 C 0.28737 0.51667 0.28841 0.51435 0.28906 0.5118 C 0.28971 0.50949 0.28984 0.50648 0.29076 0.5044 C 0.2918 0.50185 0.29375 0.50069 0.29492 0.49838 C 0.29922 0.48981 0.29909 0.48009 0.30664 0.47477 C 0.31081 0.47176 0.31484 0.46829 0.31914 0.46597 C 0.3207 0.46481 0.3224 0.46366 0.32409 0.46296 C 0.32604 0.46204 0.32799 0.4618 0.32995 0.46134 C 0.33047 0.46088 0.34336 0.45185 0.34492 0.45116 C 0.34792 0.44977 0.35625 0.44583 0.35911 0.44514 C 0.38984 0.43657 0.42799 0.4412 0.45495 0.44074 C 0.46133 0.44028 0.46771 0.44004 0.47409 0.43912 C 0.47773 0.43866 0.48125 0.4368 0.4849 0.43634 C 0.49049 0.43542 0.49609 0.43542 0.50156 0.43472 C 0.50443 0.43449 0.50716 0.43379 0.5099 0.43333 C 0.5151 0.43125 0.52044 0.42847 0.52578 0.42893 C 0.53385 0.42917 0.54193 0.43079 0.54987 0.43171 C 0.55182 0.43217 0.55391 0.43241 0.55573 0.43333 C 0.55742 0.43403 0.55911 0.43542 0.56081 0.43634 C 0.56211 0.4368 0.56354 0.43704 0.56497 0.43773 C 0.56823 0.43912 0.57487 0.44213 0.57487 0.44213 C 0.57578 0.44305 0.57682 0.44375 0.57747 0.44514 C 0.58047 0.45139 0.58047 0.45231 0.58164 0.45856 C 0.58125 0.46829 0.58125 0.47824 0.58073 0.48819 C 0.58073 0.48958 0.58021 0.49097 0.57995 0.49259 C 0.57917 0.49606 0.57813 0.4993 0.57747 0.50301 C 0.57708 0.50486 0.57695 0.50694 0.57656 0.50879 C 0.57565 0.51319 0.57461 0.51551 0.57331 0.51921 C 0.57109 0.53449 0.57409 0.51551 0.5707 0.53102 C 0.56901 0.53935 0.57109 0.53542 0.56823 0.54444 C 0.56758 0.54653 0.56654 0.54815 0.56576 0.55023 C 0.5651 0.55208 0.56471 0.5544 0.56406 0.55625 C 0.56341 0.55833 0.56237 0.55995 0.56159 0.56227 C 0.56094 0.56412 0.56068 0.5662 0.5599 0.56805 C 0.55833 0.57222 0.55625 0.57384 0.55404 0.57708 C 0.55326 0.57824 0.55247 0.58009 0.55156 0.58148 C 0.54948 0.58449 0.54909 0.58426 0.54661 0.58588 C 0.54544 0.58727 0.54427 0.58866 0.54323 0.59028 C 0.54128 0.59329 0.54076 0.59583 0.53828 0.59768 C 0.53724 0.59861 0.53607 0.59861 0.5349 0.5993 C 0.53411 0.59954 0.5332 0.60023 0.53242 0.60069 C 0.52852 0.60023 0.52461 0.6 0.5207 0.5993 C 0.51693 0.59838 0.51289 0.59653 0.50911 0.59467 C 0.5082 0.59375 0.50742 0.59259 0.50664 0.5919 C 0.50273 0.58796 0.50339 0.58981 0.49987 0.58449 C 0.49818 0.58148 0.49661 0.57847 0.49492 0.57546 L 0.49245 0.57106 C 0.49193 0.56805 0.4901 0.56504 0.49076 0.56227 C 0.49154 0.55903 0.49297 0.55185 0.49414 0.54884 C 0.49557 0.54467 0.49779 0.54143 0.49909 0.53704 C 0.50195 0.52662 0.49922 0.53495 0.50326 0.52662 C 0.50417 0.52477 0.50495 0.52268 0.50573 0.5206 C 0.50638 0.51921 0.50664 0.51736 0.50742 0.5162 C 0.51237 0.50856 0.51159 0.5118 0.51654 0.50741 C 0.5181 0.50602 0.51927 0.50417 0.5207 0.50301 C 0.52344 0.50069 0.5263 0.49884 0.52904 0.49699 L 0.5332 0.49398 C 0.53464 0.49305 0.53594 0.49143 0.53737 0.49097 L 0.54245 0.48958 L 0.55495 0.48079 C 0.55625 0.47963 0.55768 0.47847 0.55911 0.47778 C 0.56081 0.47662 0.5625 0.47592 0.56406 0.47477 C 0.56563 0.47361 0.5668 0.47153 0.56823 0.47037 C 0.57148 0.46759 0.57826 0.46296 0.57826 0.46296 C 0.58477 0.45139 0.57969 0.45879 0.58737 0.45116 C 0.59023 0.44815 0.59271 0.44398 0.5957 0.44213 C 0.5974 0.4412 0.59909 0.44028 0.60078 0.43912 C 0.60755 0.43426 0.60365 0.43542 0.6099 0.43171 C 0.61732 0.42731 0.62318 0.42616 0.63164 0.4243 C 0.64414 0.42153 0.63281 0.4243 0.64323 0.42153 C 0.64831 0.42014 0.65065 0.41967 0.65573 0.41852 C 0.65768 0.41736 0.65964 0.4162 0.66159 0.41551 C 0.66693 0.41342 0.67318 0.41319 0.67826 0.4125 C 0.68997 0.41342 0.70156 0.4162 0.71328 0.41551 C 0.73828 0.41366 0.72721 0.41481 0.74661 0.4125 C 0.74766 0.41204 0.74883 0.41134 0.74987 0.41111 C 0.75208 0.41018 0.75521 0.40995 0.75742 0.4081 C 0.75833 0.40717 0.75898 0.40602 0.7599 0.40509 C 0.76068 0.4044 0.76159 0.40417 0.76237 0.4037 C 0.76263 0.40347 0.76927 0.39676 0.77161 0.39629 C 0.77266 0.39583 0.77383 0.39629 0.77487 0.39629 L 0.77487 0.3962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nextslide">
                  <a:snd r:embed="rId8" name="Ballon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A6F2168-3DA5-496B-9F39-DAF96452635D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6543D35-0FA0-4BEB-A5AF-E63CD5EDC7DA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DAF4C586-4823-49B7-B871-8D7A3A33A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4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0.wav"/>
          </p:stSnd>
        </p:sndAc>
      </p:transition>
    </mc:Choice>
    <mc:Fallback xmlns="">
      <p:transition spd="med" advClick="0">
        <p:fade/>
        <p:sndAc>
          <p:stSnd>
            <p:snd r:embed="rId17" name="0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92A6B94-6602-42B4-8268-E20B50FAABDB}"/>
              </a:ext>
            </a:extLst>
          </p:cNvPr>
          <p:cNvGrpSpPr/>
          <p:nvPr/>
        </p:nvGrpSpPr>
        <p:grpSpPr>
          <a:xfrm>
            <a:off x="3527519" y="1675324"/>
            <a:ext cx="543830" cy="696716"/>
            <a:chOff x="3891280" y="1737360"/>
            <a:chExt cx="477520" cy="665479"/>
          </a:xfrm>
        </p:grpSpPr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047598A5-35D5-417F-A9FE-26467C2A5F21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6A773E8B-AAC4-4A6A-A9D1-99B70BB9C070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lussdiagramm: Manuelle Verarbeitung 108">
              <a:extLst>
                <a:ext uri="{FF2B5EF4-FFF2-40B4-BE49-F238E27FC236}">
                  <a16:creationId xmlns:a16="http://schemas.microsoft.com/office/drawing/2014/main" id="{05808EDB-6794-40BD-878D-67B57BEF6011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284619B-013E-4B49-92FF-A37CF9CBCEA8}"/>
              </a:ext>
            </a:extLst>
          </p:cNvPr>
          <p:cNvGrpSpPr/>
          <p:nvPr/>
        </p:nvGrpSpPr>
        <p:grpSpPr>
          <a:xfrm>
            <a:off x="5358381" y="3384932"/>
            <a:ext cx="543830" cy="696716"/>
            <a:chOff x="3891280" y="1737360"/>
            <a:chExt cx="477520" cy="665479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0975E143-5E2D-4FA9-AEEA-28AA9D8E98D4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70AAA245-0DA9-440D-BFA8-4F65E26C11D9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lussdiagramm: Manuelle Verarbeitung 37">
              <a:extLst>
                <a:ext uri="{FF2B5EF4-FFF2-40B4-BE49-F238E27FC236}">
                  <a16:creationId xmlns:a16="http://schemas.microsoft.com/office/drawing/2014/main" id="{68D8BFE8-0F15-437F-B71F-43927FB33490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9DD63C2F-998F-47EF-A1B8-DCFDE087CB0B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ED1FAB0B-0641-4CDB-B4C3-B44085E30F14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D559EDB0-417E-4958-A37D-BD1E40E82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5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324 L -0.00078 -0.00324 C -0.00065 -0.00764 -0.00104 -0.02732 0.00169 -0.03426 C 0.00221 -0.03588 0.00286 -0.03727 0.00325 -0.03889 C 0.00456 -0.04352 0.00364 -0.04468 0.00586 -0.04908 C 0.00651 -0.05047 0.00742 -0.05116 0.00833 -0.05209 L 0.01159 -0.06111 C 0.01224 -0.0625 0.01276 -0.06412 0.01328 -0.06551 C 0.01419 -0.06736 0.01497 -0.06945 0.01575 -0.0713 C 0.0164 -0.07292 0.01706 -0.07431 0.01745 -0.07593 C 0.01784 -0.07732 0.01784 -0.07894 0.01836 -0.08033 C 0.01901 -0.08195 0.01992 -0.08334 0.02083 -0.08472 C 0.02135 -0.08773 0.02148 -0.09097 0.02252 -0.09352 C 0.02305 -0.09514 0.0237 -0.09653 0.02409 -0.09815 C 0.02448 -0.09954 0.02461 -0.10116 0.025 -0.10255 C 0.02591 -0.10556 0.02721 -0.10834 0.02825 -0.11135 L 0.03164 -0.12037 C 0.03216 -0.12176 0.03294 -0.12315 0.03333 -0.12477 C 0.03476 -0.13264 0.03372 -0.12778 0.0375 -0.13797 C 0.03802 -0.13959 0.03828 -0.14144 0.03919 -0.1426 C 0.04075 -0.14445 0.04219 -0.14722 0.04414 -0.14838 C 0.04779 -0.1507 0.04583 -0.14931 0.05 -0.15278 C 0.05612 -0.15232 0.06224 -0.15255 0.06836 -0.15139 C 0.07057 -0.15093 0.075 -0.14838 0.075 -0.14838 C 0.07578 -0.14746 0.07656 -0.1463 0.07747 -0.14537 C 0.07825 -0.14468 0.07917 -0.14468 0.07995 -0.14398 C 0.08177 -0.14236 0.08333 -0.14005 0.08502 -0.13797 L 0.0875 -0.13519 C 0.0914 -0.12477 0.08919 -0.12824 0.09336 -0.12315 C 0.09466 -0.11968 0.09596 -0.11621 0.09752 -0.11297 C 0.09818 -0.11135 0.09922 -0.10996 0.1 -0.10834 C 0.10208 -0.10417 0.10156 -0.10324 0.10325 -0.09815 C 0.1043 -0.09514 0.10547 -0.09213 0.10664 -0.08912 C 0.10716 -0.08773 0.10794 -0.08635 0.10833 -0.08472 C 0.10885 -0.08172 0.10898 -0.07847 0.11002 -0.07593 C 0.11055 -0.07431 0.1112 -0.07315 0.11159 -0.0713 C 0.11237 -0.06852 0.11276 -0.06551 0.11328 -0.0625 C 0.11354 -0.06111 0.11393 -0.05949 0.11419 -0.0581 C 0.11445 -0.05602 0.11458 -0.05417 0.11497 -0.05209 C 0.11549 -0.04908 0.11614 -0.0463 0.11667 -0.04329 C 0.11693 -0.04167 0.11732 -0.04028 0.11745 -0.03889 C 0.11849 -0.03148 0.11797 -0.03472 0.11914 -0.02847 C 0.12044 -0.01204 0.12044 -0.01736 0.11914 0.00555 C 0.11901 0.00764 0.11862 0.00949 0.11836 0.01157 C 0.11784 0.01458 0.11719 0.01759 0.11667 0.02037 C 0.1164 0.02199 0.11601 0.02338 0.11575 0.025 C 0.11549 0.02685 0.11523 0.02893 0.11497 0.03078 C 0.11445 0.03426 0.11393 0.03703 0.1125 0.03981 C 0.11107 0.04236 0.10833 0.04398 0.10664 0.0456 C 0.10495 0.04745 0.10351 0.05046 0.10169 0.05162 C 0.10078 0.05208 0.09987 0.05231 0.09909 0.05301 C 0.09739 0.05486 0.09583 0.05694 0.09414 0.05903 L 0.09167 0.06203 C 0.09075 0.06296 0.08997 0.06412 0.08919 0.06481 C 0.08802 0.06597 0.08685 0.06666 0.08581 0.06782 C 0.08489 0.06898 0.08424 0.07106 0.08333 0.07222 C 0.08255 0.07338 0.08164 0.0743 0.08086 0.07523 C 0.07969 0.07662 0.07864 0.07824 0.07747 0.07963 C 0.07578 0.08171 0.07409 0.08356 0.07252 0.08565 C 0.07161 0.08657 0.07083 0.08773 0.06992 0.08865 C 0.06497 0.09305 0.06432 0.09305 0.06081 0.09745 C 0.05208 0.10856 0.06224 0.0956 0.05495 0.10648 C 0.05417 0.1074 0.05325 0.1081 0.05247 0.10926 C 0.04609 0.11875 0.05364 0.10949 0.04752 0.11666 C 0.04687 0.11828 0.04583 0.11944 0.04583 0.12129 C 0.04544 0.12847 0.04557 0.13703 0.04909 0.1419 C 0.05065 0.14398 0.05247 0.1449 0.05417 0.14629 C 0.05742 0.14907 0.06667 0.15463 0.06836 0.15532 L 0.08086 0.15972 C 0.08216 0.16018 0.08359 0.16088 0.08502 0.16111 L 0.09336 0.16273 C 0.09779 0.16227 0.10221 0.16203 0.10664 0.16111 C 0.10976 0.16065 0.11367 0.1581 0.11667 0.15671 C 0.11797 0.15602 0.1194 0.15555 0.12083 0.15532 C 0.12305 0.15463 0.13138 0.15254 0.13333 0.15231 C 0.13685 0.15162 0.14049 0.15139 0.14414 0.15069 C 0.14583 0.14977 0.14739 0.14861 0.14909 0.14791 L 0.16914 0.13889 L 0.17578 0.13611 C 0.17799 0.13495 0.18021 0.13356 0.18242 0.1331 L 0.18828 0.13148 C 0.20443 0.12778 0.1862 0.1324 0.20078 0.1287 C 0.20963 0.12222 0.19961 0.1287 0.21159 0.12407 C 0.21328 0.12338 0.21497 0.12199 0.21667 0.12129 C 0.21797 0.1206 0.2194 0.12037 0.22083 0.11967 C 0.22422 0.11782 0.2276 0.11666 0.23073 0.11389 C 0.2319 0.11273 0.23294 0.11157 0.23411 0.11088 C 0.23542 0.10995 0.23685 0.10972 0.23828 0.10926 C 0.24127 0.10509 0.24401 0.10069 0.24739 0.09745 C 0.24883 0.09629 0.25026 0.0956 0.25156 0.09444 C 0.25273 0.09259 0.25377 0.09028 0.25495 0.08865 C 0.25625 0.0868 0.25781 0.08565 0.25911 0.08426 C 0.26002 0.0831 0.26081 0.08217 0.26159 0.08125 C 0.26224 0.07916 0.26263 0.07708 0.26328 0.07523 C 0.2638 0.07361 0.26445 0.07245 0.26497 0.07083 C 0.26536 0.06944 0.26536 0.06782 0.26575 0.06643 C 0.26732 0.06134 0.27083 0.05162 0.27083 0.05162 C 0.27279 0.0375 0.27148 0.04328 0.27409 0.03379 C 0.27474 0.02847 0.27682 0.01458 0.27656 0.00856 C 0.27643 0.00069 0.27578 -0.00741 0.275 -0.01505 C 0.27474 -0.01736 0.27383 -0.01898 0.27331 -0.02107 C 0.27292 -0.02246 0.27279 -0.02408 0.27239 -0.02547 C 0.27174 -0.02778 0.2694 -0.03449 0.26823 -0.03727 C 0.26745 -0.03935 0.2668 -0.04167 0.26575 -0.04329 C 0.26432 -0.0456 0.26224 -0.04676 0.26081 -0.04908 C 0.25989 -0.0507 0.25924 -0.05232 0.25833 -0.05371 C 0.25612 -0.05695 0.25508 -0.05695 0.25247 -0.05949 C 0.25156 -0.06042 0.25091 -0.06204 0.25 -0.0625 C 0.24805 -0.06343 0.24609 -0.06343 0.24414 -0.06389 C 0.23828 -0.06343 0.23242 -0.06343 0.22656 -0.0625 C 0.22526 -0.06227 0.22383 -0.06181 0.22239 -0.06111 C 0.21966 -0.05926 0.21693 -0.05718 0.21419 -0.0551 C 0.21276 -0.05417 0.21146 -0.05255 0.21002 -0.05209 L 0.20495 -0.0507 C 0.20221 -0.04769 0.19948 -0.04445 0.19661 -0.04167 C 0.19349 -0.03889 0.19036 -0.03658 0.1875 -0.03287 C 0.18607 -0.03102 0.18476 -0.02871 0.18333 -0.02685 C 0.17904 -0.02246 0.17982 -0.02616 0.17669 -0.02107 C 0.17487 -0.01829 0.17331 -0.01505 0.17161 -0.01204 C 0.16862 -0.00672 0.16927 -0.00834 0.16667 -0.00185 C 0.16601 -0.00023 0.16536 0.00092 0.16497 0.00278 C 0.16419 0.00555 0.16328 0.01157 0.16328 0.01157 C 0.16302 0.01852 0.16263 0.02546 0.1625 0.0324 C 0.16211 0.04421 0.16211 0.05602 0.16159 0.06782 C 0.16159 0.0699 0.16094 0.07176 0.16081 0.07384 C 0.16042 0.07778 0.16029 0.08171 0.16002 0.08565 C 0.1595 0.09051 0.15859 0.09537 0.15833 0.10046 C 0.15768 0.10833 0.15768 0.11643 0.15664 0.12407 C 0.15586 0.12963 0.15469 0.1375 0.15417 0.14352 C 0.15273 0.15903 0.15417 0.15069 0.15247 0.15972 C 0.15221 0.16852 0.15182 0.17754 0.15169 0.18634 C 0.1513 0.20671 0.15078 0.24722 0.15078 0.24722 L 0.15078 0.24722 " pathEditMode="relative" ptsTypes="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00078 -0.60787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nextslide">
                  <a:snd r:embed="rId6" name="Ballon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9890DCB-5D22-47A1-9CE7-FA2BF8460CB2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05ACB95D-018E-489D-A904-55E09B8D9A87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DDB3BC7C-F37D-4318-802C-1694697E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72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2.wav"/>
          </p:stSnd>
        </p:sndAc>
      </p:transition>
    </mc:Choice>
    <mc:Fallback xmlns="">
      <p:transition spd="med" advClick="0">
        <p:fade/>
        <p:sndAc>
          <p:stSnd>
            <p:snd r:embed="rId17" name="2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58C5395B-9CE4-411C-B5F1-198D870DF89D}"/>
              </a:ext>
            </a:extLst>
          </p:cNvPr>
          <p:cNvGrpSpPr/>
          <p:nvPr/>
        </p:nvGrpSpPr>
        <p:grpSpPr>
          <a:xfrm>
            <a:off x="3059892" y="2027100"/>
            <a:ext cx="543830" cy="696715"/>
            <a:chOff x="3891280" y="1737360"/>
            <a:chExt cx="477520" cy="665479"/>
          </a:xfrm>
        </p:grpSpPr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7CF3FAAE-526E-42C8-AA89-86B7349AC44D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47AF2149-F974-4E20-8745-A5ABE0EBB2E6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lussdiagramm: Manuelle Verarbeitung 123">
              <a:extLst>
                <a:ext uri="{FF2B5EF4-FFF2-40B4-BE49-F238E27FC236}">
                  <a16:creationId xmlns:a16="http://schemas.microsoft.com/office/drawing/2014/main" id="{D2674877-C253-446A-ABFF-A8DDAA3AD57E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1F3F4BD-3718-47FE-87D6-A1FE6BFE6DA4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7FD6FDC4-C908-49AF-BA95-BE7E4B6702B5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CEA2105-8549-46E7-B15A-E8B019EA9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9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046 L -0.0013 0.00046 C 2.91667E-6 -0.03149 -0.00065 -0.0169 0.00143 -0.05556 C 0.00169 -0.06111 0.00169 -0.06644 0.00234 -0.07176 C 0.00351 -0.08033 0.00325 -0.07755 0.00416 -0.08774 C 0.00455 -0.09144 0.00468 -0.09537 0.00508 -0.09908 C 0.00521 -0.1007 0.00573 -0.10232 0.00599 -0.10394 C 0.00651 -0.10695 0.00781 -0.11829 0.00872 -0.11991 C 0.00963 -0.12153 0.01041 -0.12338 0.01146 -0.12477 C 0.01224 -0.12593 0.01315 -0.12709 0.01406 -0.12801 C 0.01588 -0.1294 0.01953 -0.13125 0.01953 -0.13125 C 0.02252 -0.1301 0.02565 -0.12963 0.02851 -0.12801 L 0.03398 -0.12477 C 0.03489 -0.12315 0.03593 -0.12176 0.03672 -0.11991 C 0.03737 -0.11852 0.03776 -0.11644 0.03854 -0.11505 C 0.03932 -0.11366 0.04036 -0.11297 0.04127 -0.11181 C 0.04245 -0.11042 0.04362 -0.10857 0.04479 -0.10718 C 0.04609 -0.10394 0.04687 -0.10024 0.04843 -0.09746 C 0.05026 -0.09422 0.05234 -0.09144 0.0539 -0.08774 C 0.06002 -0.07315 0.05716 -0.07871 0.06198 -0.07014 C 0.06406 -0.05903 0.0612 -0.07246 0.06562 -0.0588 C 0.06666 -0.05579 0.06666 -0.0507 0.06745 -0.04769 C 0.06784 -0.04584 0.06875 -0.04445 0.06927 -0.04283 C 0.06992 -0.04074 0.07031 -0.03843 0.07109 -0.03635 C 0.07161 -0.03473 0.07239 -0.03334 0.07278 -0.03149 C 0.07356 -0.02848 0.07409 -0.02524 0.07461 -0.02199 C 0.07591 -0.01505 0.07526 -0.01875 0.07643 -0.01065 C 0.0763 -0.00556 0.07656 0.01412 0.0737 0.02152 L 0.07018 0.03101 L 0.06836 0.03588 C 0.06627 0.04699 0.06927 0.03379 0.0638 0.0456 C 0.05833 0.05717 0.06849 0.04375 0.06015 0.05347 C 0.05963 0.05578 0.05924 0.0581 0.05833 0.05995 C 0.05768 0.06157 0.05651 0.06203 0.05573 0.06319 C 0.05442 0.06481 0.05325 0.0662 0.05208 0.06805 C 0.05104 0.06944 0.05039 0.07152 0.04935 0.07291 C 0.04765 0.07523 0.04544 0.07662 0.04388 0.07916 C 0.04297 0.08078 0.04218 0.08264 0.04127 0.08402 C 0.03945 0.08657 0.03737 0.08773 0.0358 0.09051 C 0.03242 0.09652 0.03424 0.09467 0.03034 0.09699 C 0.02265 0.10625 0.03242 0.09514 0.025 0.10185 C 0.02396 0.10254 0.02317 0.10416 0.02226 0.10509 C 0.02135 0.10578 0.02044 0.10578 0.01953 0.10648 C 0.01862 0.1074 0.01784 0.10902 0.01679 0.10972 C 0.01445 0.11134 0.00963 0.11296 0.00963 0.11296 C 0.00013 0.1243 0.00429 0.1206 -0.01927 0.11458 C -0.02019 0.11435 -0.02696 0.10509 -0.02839 0.10347 C -0.02891 0.10185 -0.02943 0.1 -0.03021 0.09861 C -0.03099 0.09722 -0.03203 0.09652 -0.03282 0.09537 C -0.03477 0.09236 -0.03646 0.08889 -0.03828 0.08564 L -0.03828 0.08564 C -0.03946 0.08287 -0.0418 0.07777 -0.04284 0.07453 C -0.04349 0.07245 -0.04388 0.0699 -0.04466 0.06805 C -0.04532 0.0662 -0.04649 0.06481 -0.04727 0.06319 C -0.04792 0.05995 -0.0487 0.05694 -0.04909 0.05347 C -0.04948 0.05139 -0.04961 0.04907 -0.05 0.04722 C -0.05052 0.04537 -0.0513 0.04398 -0.05183 0.04236 C -0.05261 0.03981 -0.053 0.03703 -0.05365 0.03426 C -0.05417 0.03217 -0.05495 0.03009 -0.05547 0.02777 C -0.05586 0.02639 -0.05586 0.02453 -0.05638 0.02314 C -0.05795 0.01851 -0.06042 0.01504 -0.06172 0.01018 L -0.06537 -0.00255 C -0.06576 -0.00695 -0.06628 -0.01111 -0.06628 -0.01551 C -0.06628 -0.02801 -0.06628 -0.03681 -0.06446 -0.04769 C -0.06328 -0.0551 -0.06302 -0.05834 -0.06003 -0.06366 C -0.05925 -0.06505 -0.05821 -0.06574 -0.05729 -0.0669 C -0.053 -0.07824 -0.05834 -0.06412 -0.05274 -0.07824 C -0.05209 -0.07963 -0.0517 -0.08149 -0.05091 -0.08287 C -0.04597 -0.09352 -0.05065 -0.08195 -0.04466 -0.0926 C -0.04388 -0.09399 -0.04349 -0.09584 -0.04284 -0.09746 C -0.03789 -0.10787 -0.04245 -0.09653 -0.03646 -0.10718 C -0.03568 -0.10834 -0.03542 -0.11042 -0.03464 -0.11181 C -0.0319 -0.11783 -0.0319 -0.11621 -0.02839 -0.12153 C -0.02735 -0.12292 -0.02657 -0.125 -0.02565 -0.12639 C -0.02318 -0.12986 -0.02214 -0.12986 -0.01927 -0.13287 C -0.01836 -0.1338 -0.01758 -0.13519 -0.01667 -0.13588 C -0.01485 -0.13727 -0.01302 -0.1382 -0.0112 -0.13912 C -0.01029 -0.13982 -0.00938 -0.14051 -0.00847 -0.14074 C -0.00183 -0.14283 -0.00482 -0.14167 0.00052 -0.14399 C 0.0039 -0.14352 0.00729 -0.14352 0.01054 -0.14236 C 0.01185 -0.1419 0.01289 -0.14005 0.01406 -0.13912 C 0.01497 -0.13843 0.01588 -0.13797 0.01679 -0.1375 C 0.02799 -0.13218 0.02057 -0.13658 0.02682 -0.13287 C 0.0276 -0.13172 0.02851 -0.13033 0.02942 -0.12963 C 0.03724 -0.12269 0.03086 -0.12986 0.03763 -0.12315 C 0.03854 -0.12223 0.03945 -0.12107 0.04036 -0.11991 C 0.04166 -0.11806 0.04245 -0.11505 0.04388 -0.11343 C 0.04492 -0.11227 0.04635 -0.1125 0.04752 -0.11181 C 0.05286 -0.10926 0.04765 -0.11181 0.05299 -0.10718 C 0.05586 -0.1044 0.05638 -0.10649 0.05924 -0.10232 C 0.06159 -0.09885 0.0638 -0.09514 0.06562 -0.09098 C 0.06653 -0.08889 0.06731 -0.08658 0.06836 -0.08449 C 0.07356 -0.07524 0.06862 -0.08843 0.0737 -0.07662 C 0.07942 -0.06366 0.07487 -0.06991 0.08008 -0.06366 C 0.08073 -0.06111 0.08112 -0.05834 0.0819 -0.05556 C 0.08242 -0.05394 0.0832 -0.05255 0.08372 -0.05093 C 0.08502 -0.04653 0.08633 -0.04236 0.08724 -0.03797 C 0.08958 -0.02778 0.08841 -0.03264 0.09088 -0.02361 C 0.09297 -0.00903 0.09192 -0.01482 0.09362 -0.00579 C 0.09258 0.00578 0.09245 0.0118 0.09088 0.02152 C 0.09062 0.02314 0.09036 0.02476 0.08997 0.02615 C 0.08828 0.0331 0.08711 0.03541 0.08463 0.04236 L 0.08281 0.04722 L 0.08099 0.05208 C 0.08034 0.05347 0.07981 0.05532 0.07916 0.05671 C 0.07825 0.05902 0.07734 0.06111 0.07643 0.06319 C 0.07435 0.06828 0.07448 0.06921 0.07187 0.07453 C 0.07109 0.07615 0.07005 0.07754 0.06927 0.07916 C 0.06823 0.08125 0.06758 0.08379 0.06653 0.08564 C 0.06575 0.08703 0.06458 0.08773 0.0638 0.08889 C 0.05794 0.09768 0.06432 0.08958 0.05833 0.10023 C 0.05755 0.10162 0.05651 0.10208 0.05573 0.10347 C 0.0513 0.10995 0.05481 0.10694 0.04935 0.11296 C 0.04817 0.11435 0.04687 0.11504 0.0457 0.1162 C 0.0444 0.11759 0.04349 0.11967 0.04205 0.12106 C 0.04127 0.12199 0.04023 0.12199 0.03945 0.12268 C 0.03385 0.12754 0.0362 0.12754 0.03034 0.13078 C 0.0289 0.13148 0.02734 0.13171 0.02591 0.13217 C 0.02343 0.13333 0.02109 0.13449 0.01862 0.13541 L 0.01497 0.13703 C 0.01146 0.13657 0.00781 0.13634 0.00416 0.13541 C 0.00052 0.13472 -0.00664 0.13217 -0.00664 0.13217 C -0.00925 0.13078 -0.01016 0.13009 -0.01302 0.12916 C -0.02604 0.12453 -0.03503 0.12662 -0.05091 0.12592 C -0.05287 0.12476 -0.05573 0.12338 -0.05729 0.12106 C -0.05925 0.11828 -0.06094 0.11458 -0.06263 0.11134 C -0.06394 0.10926 -0.06498 0.10671 -0.06628 0.10509 C -0.07318 0.09583 -0.06732 0.10463 -0.07175 0.09537 C -0.07253 0.09351 -0.0737 0.09236 -0.07448 0.09051 C -0.07591 0.08657 -0.0767 0.08171 -0.078 0.07777 C -0.07891 0.075 -0.07982 0.07222 -0.08073 0.06967 C -0.08269 0.06458 -0.0836 0.06342 -0.08529 0.05833 C -0.08659 0.05439 -0.08815 0.04814 -0.08894 0.04398 C -0.08933 0.04189 -0.08946 0.03958 -0.08985 0.0375 C -0.09011 0.03588 -0.09037 0.03426 -0.09076 0.03264 C -0.09219 0.01389 -0.09193 0.02338 -0.09076 -0.00417 C -0.09037 -0.0132 -0.08985 -0.0213 -0.08894 -0.02986 C -0.08867 -0.03218 -0.08841 -0.03426 -0.08802 -0.03635 C -0.0875 -0.0382 -0.08672 -0.03959 -0.0862 -0.04121 C -0.08594 -0.04329 -0.08503 -0.05024 -0.08438 -0.05255 C -0.08386 -0.05417 -0.08308 -0.05556 -0.08255 -0.05718 C -0.08164 -0.06042 -0.08073 -0.06366 -0.07982 -0.0669 C -0.07904 -0.07454 -0.07917 -0.07593 -0.07709 -0.08287 C -0.0767 -0.08473 -0.07591 -0.08611 -0.07539 -0.08774 C -0.07357 -0.1 -0.07565 -0.08843 -0.07175 -0.10232 C -0.07136 -0.10371 -0.07123 -0.10556 -0.07084 -0.10718 C -0.07032 -0.1088 -0.06953 -0.11019 -0.06901 -0.11181 C -0.06745 -0.11621 -0.06602 -0.12037 -0.06446 -0.12477 C -0.06354 -0.12732 -0.06276 -0.1301 -0.06172 -0.13287 C -0.06094 -0.13496 -0.0599 -0.13704 -0.05912 -0.13912 C -0.05834 -0.14121 -0.05808 -0.14375 -0.05729 -0.14561 C -0.05651 -0.14699 -0.05534 -0.14769 -0.05456 -0.14885 C -0.05352 -0.15024 -0.05261 -0.15186 -0.05183 -0.15371 C -0.04974 -0.15811 -0.05026 -0.15973 -0.04727 -0.1632 C -0.04649 -0.16412 -0.04558 -0.16436 -0.04466 -0.16482 C -0.0418 -0.17223 -0.04401 -0.16806 -0.0392 -0.17292 C -0.03763 -0.17454 -0.0362 -0.17616 -0.03464 -0.17778 C -0.03373 -0.17871 -0.03295 -0.1801 -0.0319 -0.18102 C -0.02774 -0.18426 -0.0263 -0.18403 -0.02201 -0.18588 C -0.01862 -0.18704 -0.01875 -0.18727 -0.01576 -0.18889 L 0.00416 -0.18588 C 0.02239 -0.18264 0.00299 -0.18588 0.01588 -0.18264 C 0.01862 -0.18195 0.02135 -0.18149 0.02409 -0.18102 C 0.02552 -0.17986 0.02695 -0.17871 0.02851 -0.17778 C 0.03255 -0.17547 0.0362 -0.17431 0.04036 -0.17292 C 0.04661 -0.16736 0.04127 -0.17176 0.04661 -0.16806 C 0.04817 -0.16713 0.04961 -0.16574 0.05117 -0.16482 C 0.05234 -0.16412 0.05364 -0.16389 0.05481 -0.1632 C 0.06771 -0.15556 0.05 -0.16482 0.06471 -0.15695 C 0.06731 -0.15556 0.07031 -0.15463 0.07278 -0.15371 C 0.0737 -0.15255 0.07461 -0.15116 0.07552 -0.15047 C 0.07669 -0.14954 0.07799 -0.14954 0.07916 -0.14885 C 0.08073 -0.14792 0.08216 -0.14676 0.08372 -0.14561 C 0.08841 -0.1419 0.08646 -0.14236 0.09179 -0.13912 C 0.09297 -0.13843 0.09427 -0.1382 0.09544 -0.1375 C 0.09687 -0.13588 0.0983 -0.13403 0.1 -0.13287 C 0.10104 -0.13195 0.10247 -0.13218 0.10351 -0.13125 C 0.10495 -0.12986 0.10599 -0.12778 0.10716 -0.12639 C 0.10898 -0.12408 0.11263 -0.11991 0.11263 -0.11991 C 0.11315 -0.11829 0.11367 -0.11667 0.11445 -0.11505 C 0.11549 -0.11274 0.11705 -0.11111 0.11797 -0.10857 C 0.11888 -0.10625 0.11914 -0.10324 0.11979 -0.1007 C 0.12031 -0.09885 0.12096 -0.09746 0.12161 -0.09584 C 0.1237 -0.08473 0.12083 -0.09815 0.12526 -0.08449 C 0.12565 -0.08311 0.12578 -0.08125 0.12617 -0.07986 C 0.12669 -0.07709 0.12734 -0.07431 0.12799 -0.07176 C 0.12981 -0.05533 0.12786 -0.07037 0.12981 -0.0588 C 0.13008 -0.05672 0.13021 -0.05463 0.1306 -0.05255 C 0.13424 -0.03565 0.13099 -0.05602 0.13333 -0.03959 C 0.13307 -0.0257 0.13307 -0.01181 0.13242 0.00208 C 0.13242 0.00393 0.1319 0.00532 0.13151 0.00694 C 0.12682 0.02662 0.13255 0.00208 0.12799 0.01828 C 0.12747 0.01967 0.12747 0.02152 0.12708 0.02314 C 0.1263 0.02592 0.12513 0.02847 0.12435 0.03101 C 0.1237 0.0331 0.12317 0.03541 0.12252 0.0375 C 0.122 0.03912 0.12122 0.04074 0.1207 0.04236 C 0.12005 0.04444 0.11966 0.04676 0.11888 0.04884 C 0.1181 0.05092 0.11705 0.05301 0.11614 0.05509 C 0.11549 0.05879 0.11445 0.06504 0.11354 0.06805 C 0.11159 0.0743 0.10937 0.07847 0.10716 0.08402 C 0.10651 0.08564 0.10599 0.08726 0.10534 0.08889 C 0.09974 0.10277 0.10508 0.08889 0.10091 0.10023 C 0.09909 0.10972 0.10117 0.10023 0.09726 0.11134 C 0.09648 0.11342 0.09622 0.11597 0.09544 0.11782 C 0.09479 0.11921 0.09349 0.1199 0.09271 0.12106 C 0.09179 0.12245 0.09088 0.12407 0.08997 0.12592 C 0.08906 0.12801 0.08815 0.13009 0.08724 0.13217 C 0.08672 0.13379 0.0862 0.13564 0.08554 0.13703 C 0.08476 0.13842 0.08359 0.13912 0.08281 0.14027 C 0.08177 0.14166 0.08112 0.14375 0.08008 0.14514 C 0.0789 0.14652 0.0776 0.14722 0.07643 0.14838 C 0.07552 0.1493 0.07474 0.15069 0.0737 0.15162 C 0.07291 0.15231 0.07187 0.15231 0.07109 0.15324 C 0.06406 0.15949 0.07239 0.15393 0.06562 0.1581 C 0.05781 0.16713 0.06771 0.15625 0.06015 0.16273 C 0.05924 0.16365 0.05846 0.16527 0.05742 0.16597 C 0.05638 0.16689 0.05508 0.16689 0.0539 0.16759 C 0.04752 0.17176 0.05273 0.16944 0.04752 0.17407 C 0.04674 0.17476 0.0457 0.17523 0.04479 0.17569 C 0.03776 0.18518 0.04492 0.17639 0.03672 0.18379 C 0.03047 0.18935 0.03789 0.18518 0.03034 0.18842 C 0.02721 0.1912 0.02565 0.19282 0.02226 0.1949 C 0.02109 0.1956 0.01979 0.19606 0.01862 0.19652 C 0.01745 0.19768 0.01627 0.19884 0.01497 0.19976 C 0.0138 0.20046 0.01263 0.20069 0.01146 0.20139 C 0.00286 0.20578 0.01653 0.19976 0.00416 0.20463 C 0.00091 0.20578 -0.00052 0.20694 -0.00391 0.20787 C -0.0069 0.20856 -0.01003 0.20879 -0.01302 0.20949 C -0.0142 0.21041 -0.01524 0.21226 -0.01667 0.2125 C -0.0211 0.21389 -0.02565 0.21412 -0.03021 0.21412 C -0.03203 0.21412 -0.03373 0.21319 -0.03555 0.2125 C -0.04115 0.21088 -0.03959 0.21134 -0.04558 0.20787 C -0.04649 0.20717 -0.0474 0.20694 -0.04818 0.20625 C -0.04948 0.20509 -0.05052 0.2037 -0.05183 0.20301 C -0.053 0.20208 -0.0543 0.20208 -0.05547 0.20139 C -0.06459 0.19676 -0.05052 0.20324 -0.06172 0.19814 C -0.06354 0.19606 -0.06563 0.19444 -0.06719 0.19166 C -0.0681 0.19004 -0.06875 0.18796 -0.06992 0.1868 C -0.07097 0.18588 -0.07227 0.18588 -0.07357 0.18541 C -0.07448 0.18379 -0.07513 0.18171 -0.07617 0.18055 C -0.07709 0.17963 -0.07813 0.17963 -0.07891 0.17893 C -0.08581 0.17268 -0.08099 0.17546 -0.08711 0.17083 C -0.08789 0.17014 -0.08894 0.1699 -0.08985 0.16921 C -0.09076 0.16828 -0.09154 0.16689 -0.09245 0.16597 C -0.09336 0.16527 -0.0944 0.16527 -0.09519 0.16435 C -0.10222 0.1581 -0.09388 0.16365 -0.10065 0.15949 L -0.10782 0.14676 C -0.10912 0.14467 -0.11055 0.14282 -0.11146 0.14027 C -0.11667 0.12662 -0.11042 0.14398 -0.1142 0.13078 C -0.11589 0.12476 -0.11615 0.12639 -0.11875 0.12106 C -0.11966 0.11898 -0.12279 0.10926 -0.12318 0.1081 C -0.12357 0.10601 -0.12396 0.10393 -0.12409 0.10185 C -0.12565 0.08495 -0.12435 0.09328 -0.12591 0.07777 C -0.12617 0.07546 -0.12657 0.07338 -0.12683 0.07129 C -0.12722 0.06551 -0.128 0.04444 -0.12956 0.03912 L -0.13138 0.03264 C -0.13164 0.03009 -0.13203 0.02731 -0.13229 0.02476 C -0.13255 0.02152 -0.13282 0.01828 -0.13321 0.01504 C -0.13373 0.00972 -0.13438 0.00439 -0.13503 -0.00116 L -0.13581 -0.00903 C -0.13555 -0.01829 -0.13555 -0.02732 -0.13503 -0.03635 C -0.13464 -0.0419 -0.13347 -0.04699 -0.13321 -0.05255 C -0.13282 -0.05787 -0.13295 -0.0632 -0.13229 -0.06852 C -0.13138 -0.07524 -0.12943 -0.08125 -0.12865 -0.08774 C -0.12409 -0.12801 -0.1293 -0.0875 -0.125 -0.11181 C -0.12435 -0.11621 -0.12318 -0.12477 -0.12318 -0.12477 C -0.12292 -0.12963 -0.12292 -0.13449 -0.12227 -0.13912 C -0.12201 -0.14098 -0.12097 -0.14236 -0.12045 -0.14399 C -0.12005 -0.14561 -0.12005 -0.14723 -0.11966 -0.14885 C -0.11823 -0.15417 -0.11615 -0.15926 -0.11511 -0.16482 C -0.11276 -0.17709 -0.11589 -0.16204 -0.11237 -0.17454 C -0.1086 -0.18774 -0.11537 -0.16899 -0.10964 -0.18588 C -0.10769 -0.19167 -0.10495 -0.19838 -0.10248 -0.20348 C -0.1013 -0.20579 -0.10013 -0.20787 -0.09883 -0.20996 C -0.09727 -0.21227 -0.09427 -0.21505 -0.09245 -0.21621 C -0.09167 -0.2169 -0.09063 -0.21713 -0.08985 -0.21783 C -0.0888 -0.21875 -0.08802 -0.22037 -0.08711 -0.22107 C -0.08568 -0.22246 -0.08399 -0.22315 -0.08255 -0.22431 C -0.08164 -0.22524 -0.08073 -0.22662 -0.07982 -0.22755 C -0.07839 -0.22917 -0.07696 -0.23102 -0.07539 -0.23241 C -0.07448 -0.23311 -0.07344 -0.23334 -0.07266 -0.23403 C -0.0711 -0.23542 -0.06966 -0.2375 -0.0681 -0.23889 C -0.06589 -0.24074 -0.06328 -0.24213 -0.06094 -0.24352 C -0.06003 -0.24468 -0.05912 -0.24607 -0.05821 -0.24676 C -0.05703 -0.24769 -0.05573 -0.24792 -0.05456 -0.24838 C -0.05144 -0.24954 -0.04584 -0.25093 -0.04284 -0.25162 C -0.03685 -0.25047 -0.03073 -0.25024 -0.02474 -0.24838 C -0.02318 -0.24792 -0.02175 -0.24607 -0.02019 -0.24514 C -0.01732 -0.24375 -0.0142 -0.24306 -0.0112 -0.2419 C -0.01003 -0.24144 -0.00873 -0.24121 -0.00755 -0.24051 C -0.00625 -0.23959 -0.00521 -0.23797 -0.00391 -0.23727 C -0.00157 -0.23588 0.00104 -0.23588 0.00325 -0.23403 C 0.00442 -0.23287 0.0056 -0.23125 0.0069 -0.23079 C 0.01133 -0.22917 0.01588 -0.22871 0.02044 -0.22755 C 0.02252 -0.22639 0.02474 -0.22547 0.02682 -0.22431 C 0.02825 -0.22338 0.02968 -0.22199 0.03125 -0.22107 C 0.03281 -0.22037 0.03424 -0.22014 0.0358 -0.21945 C 0.03815 -0.21736 0.0414 -0.21436 0.04388 -0.2132 C 0.0457 -0.21227 0.04752 -0.21204 0.04935 -0.21158 C 0.06354 -0.20139 0.04583 -0.21366 0.05742 -0.20672 C 0.05898 -0.20579 0.06041 -0.20417 0.06198 -0.20348 C 0.06341 -0.20278 0.0651 -0.20255 0.06653 -0.20186 C 0.07018 -0.2 0.07383 -0.19792 0.07734 -0.19537 C 0.0789 -0.19445 0.08034 -0.19306 0.0819 -0.19213 C 0.08333 -0.19144 0.08489 -0.19144 0.08633 -0.19051 C 0.08789 -0.18982 0.08945 -0.18866 0.09088 -0.1875 C 0.09401 -0.18496 0.09557 -0.18264 0.09909 -0.18102 C 0.10078 -0.1801 0.1026 -0.17986 0.10442 -0.1794 C 0.10599 -0.17824 0.10755 -0.17732 0.10898 -0.17616 C 0.11015 -0.17524 0.11133 -0.17361 0.11263 -0.17292 C 0.11406 -0.17199 0.11562 -0.17176 0.11705 -0.1713 C 0.12539 -0.16389 0.12174 -0.16598 0.12799 -0.1632 C 0.12942 -0.16158 0.13099 -0.16019 0.13242 -0.15857 C 0.13333 -0.15741 0.13424 -0.15602 0.13515 -0.15533 C 0.13606 -0.1544 0.13698 -0.15417 0.13789 -0.15371 C 0.13906 -0.15209 0.14036 -0.15047 0.14153 -0.14885 C 0.14245 -0.14746 0.14323 -0.14537 0.14427 -0.14399 C 0.14557 -0.14213 0.14726 -0.14098 0.1487 -0.13912 C 0.14974 -0.13774 0.15052 -0.13588 0.15143 -0.13449 C 0.15677 -0.12616 0.1539 -0.13287 0.15963 -0.12153 C 0.16041 -0.11991 0.16393 -0.10903 0.16406 -0.10857 C 0.16445 -0.10718 0.16458 -0.10533 0.16497 -0.10394 C 0.16836 -0.09167 0.16692 -0.10024 0.16953 -0.08936 C 0.17174 -0.08033 0.16875 -0.08889 0.17226 -0.07824 C 0.17487 -0.07014 0.17343 -0.07662 0.17578 -0.0669 C 0.17682 -0.0625 0.17708 -0.0588 0.1776 -0.05417 C 0.17734 -0.03797 0.17721 -0.02199 0.17669 -0.00579 C 0.17669 -0.00301 0.17565 0.00671 0.17487 0.01018 C 0.17448 0.01296 0.1737 0.01551 0.17317 0.01828 C 0.17278 0.0199 0.17252 0.02152 0.17226 0.02314 C 0.17109 0.02847 0.17031 0.03078 0.16953 0.03588 C 0.16914 0.03796 0.16901 0.04027 0.16862 0.04236 C 0.16797 0.04606 0.16601 0.05625 0.16497 0.05995 C 0.16445 0.0618 0.1638 0.06319 0.16315 0.06481 C 0.16211 0.07222 0.16237 0.07152 0.16041 0.07916 C 0.15989 0.08148 0.15924 0.08356 0.15872 0.08564 C 0.15833 0.08726 0.1582 0.08912 0.15781 0.09051 C 0.15703 0.09282 0.15573 0.09467 0.15508 0.09699 C 0.15247 0.10532 0.15416 0.10393 0.15143 0.11134 C 0.14974 0.11597 0.14778 0.1199 0.14596 0.1243 C 0.14518 0.12639 0.14453 0.12916 0.14336 0.13078 C 0.14245 0.13171 0.1414 0.13264 0.14062 0.13379 C 0.13476 0.14259 0.14114 0.13449 0.13515 0.14514 C 0.13437 0.14652 0.13333 0.14722 0.13242 0.14838 C 0.12317 0.16203 0.13685 0.14444 0.12617 0.15648 C 0.12487 0.15787 0.1237 0.15972 0.12252 0.16111 C 0.11966 0.16481 0.11862 0.16551 0.11536 0.16921 C 0.11432 0.17037 0.11354 0.17152 0.11263 0.17245 C 0.1112 0.17384 0.1095 0.1743 0.10807 0.17569 C 0.09948 0.18333 0.1069 0.17847 0.10091 0.18217 C 0.09401 0.19004 0.10273 0.18078 0.09453 0.1868 C 0.09349 0.18773 0.09271 0.18912 0.09179 0.19004 C 0.08945 0.19236 0.08685 0.19398 0.08463 0.19652 C 0.08372 0.19768 0.08281 0.19884 0.0819 0.19976 C 0.08073 0.20092 0.07942 0.20162 0.07825 0.20301 C 0.07578 0.20601 0.0737 0.21018 0.07109 0.2125 C 0.06979 0.21365 0.06862 0.21458 0.06745 0.21574 C 0.06588 0.21736 0.06445 0.21898 0.06289 0.2206 C 0.06198 0.22176 0.0612 0.22314 0.06015 0.22384 C 0.05898 0.22476 0.05781 0.225 0.05664 0.22546 C 0.05416 0.22847 0.05312 0.22986 0.05026 0.23194 C 0.04843 0.2331 0.04661 0.23402 0.04479 0.23518 L 0.04205 0.2368 C 0.04166 0.23726 0.03685 0.24398 0.0358 0.24467 C 0.03463 0.2456 0.03333 0.24583 0.03216 0.24629 C 0.02669 0.25277 0.03255 0.24676 0.02591 0.25115 C 0.02461 0.25208 0.02356 0.2537 0.02226 0.25439 C 0.02083 0.25532 0.01927 0.25532 0.01771 0.25601 C 0.01653 0.25648 0.01536 0.25717 0.01406 0.25764 C 0.00403 0.26041 -0.00821 0.26018 -0.01745 0.26088 C -0.03255 0.26527 -0.01029 0.25879 -0.0319 0.26412 C -0.03347 0.26435 -0.03503 0.26504 -0.03646 0.26574 C -0.04427 0.26504 -0.05222 0.26551 -0.06003 0.26412 C -0.06133 0.26389 -0.06237 0.26157 -0.06354 0.26088 C -0.06615 0.25902 -0.07123 0.2581 -0.07357 0.25764 C -0.07474 0.25648 -0.07591 0.25532 -0.07709 0.25439 C -0.07826 0.2537 -0.07956 0.2537 -0.08073 0.25277 C -0.08177 0.25208 -0.08255 0.25069 -0.08347 0.24953 C -0.08854 0.23588 -0.08021 0.25694 -0.09076 0.23842 C -0.09584 0.22916 -0.09089 0.23657 -0.0961 0.23194 C -0.10469 0.2243 -0.09727 0.22916 -0.10339 0.22546 C -0.10521 0.22222 -0.10664 0.21828 -0.10873 0.21574 C -0.10964 0.21481 -0.11068 0.21389 -0.11146 0.2125 C -0.11341 0.20949 -0.11485 0.20578 -0.11693 0.20301 C -0.12604 0.19097 -0.11563 0.20509 -0.12318 0.19328 C -0.12461 0.19097 -0.1263 0.18912 -0.12774 0.1868 C -0.12865 0.18541 -0.12969 0.18379 -0.13047 0.18217 C -0.13112 0.18055 -0.13164 0.17893 -0.13229 0.17731 C -0.13308 0.175 -0.13399 0.17291 -0.13503 0.17083 C -0.13581 0.16921 -0.13685 0.16782 -0.13763 0.16597 C -0.13841 0.16458 -0.1388 0.16273 -0.13946 0.16111 C -0.14037 0.15902 -0.14128 0.15671 -0.14219 0.15486 C -0.14297 0.15301 -0.14414 0.15185 -0.14492 0.15 C -0.14571 0.14791 -0.1461 0.1456 -0.14675 0.14351 C -0.14987 0.13379 -0.14974 0.14004 -0.153 0.12268 L -0.15482 0.11296 C -0.15508 0.11134 -0.15521 0.10949 -0.15573 0.1081 L -0.15755 0.10347 C -0.15782 0.10023 -0.15795 0.09676 -0.15847 0.09375 C -0.15886 0.09143 -0.15977 0.08958 -0.16029 0.08726 C -0.16068 0.08564 -0.16081 0.08402 -0.1612 0.0824 C -0.16146 0.07662 -0.16146 0.0706 -0.16211 0.06481 C -0.16237 0.06157 -0.16367 0.05856 -0.16394 0.05509 C -0.16459 0.04676 -0.16446 0.03796 -0.16472 0.02939 C -0.16446 0.01296 -0.16446 -0.00371 -0.16394 -0.02037 C -0.16367 -0.02709 -0.16068 -0.03403 -0.15938 -0.03959 C -0.15703 -0.05 -0.15847 -0.04537 -0.15482 -0.05417 C -0.15274 -0.06505 -0.1556 -0.05162 -0.15117 -0.06528 C -0.14961 -0.07061 -0.14649 -0.08334 -0.14401 -0.08936 C -0.14323 -0.09121 -0.14219 -0.0926 -0.14128 -0.09422 C -0.14037 -0.09908 -0.1405 -0.09977 -0.13854 -0.10394 C -0.13776 -0.10556 -0.13672 -0.10695 -0.13581 -0.10857 C -0.13216 -0.11667 -0.13633 -0.11088 -0.13138 -0.11667 C -0.12409 -0.13588 -0.13529 -0.10764 -0.12683 -0.12477 C -0.12539 -0.12755 -0.12448 -0.13125 -0.12318 -0.13449 C -0.12266 -0.13588 -0.12214 -0.13774 -0.12136 -0.13912 C -0.12019 -0.14144 -0.11888 -0.14329 -0.11784 -0.14561 C -0.11706 -0.14699 -0.11667 -0.14885 -0.11602 -0.15047 C -0.11511 -0.15255 -0.1142 -0.15463 -0.11328 -0.15695 C -0.11263 -0.15834 -0.11211 -0.16019 -0.11146 -0.16158 C -0.11055 -0.16389 -0.10977 -0.16598 -0.10873 -0.16806 C -0.10795 -0.16991 -0.10677 -0.17107 -0.10599 -0.17292 C -0.10521 -0.17477 -0.10508 -0.17732 -0.1043 -0.1794 C -0.10261 -0.18334 -0.10104 -0.18473 -0.09883 -0.1875 C -0.09701 -0.19699 -0.09922 -0.1875 -0.09519 -0.19699 C -0.09414 -0.19954 -0.09349 -0.20255 -0.09245 -0.2051 C -0.09024 -0.21042 -0.08907 -0.20996 -0.0862 -0.21459 C -0.08399 -0.21829 -0.0819 -0.22223 -0.07982 -0.22593 C -0.07891 -0.22755 -0.07826 -0.22986 -0.07709 -0.23079 C -0.06875 -0.2382 -0.07253 -0.23611 -0.06628 -0.23889 C -0.06354 -0.24213 -0.06315 -0.24283 -0.06003 -0.24514 C -0.05912 -0.24584 -0.05808 -0.24607 -0.05729 -0.24676 C -0.05625 -0.24769 -0.0556 -0.24931 -0.05456 -0.25 C -0.05287 -0.25139 -0.05078 -0.25139 -0.04909 -0.25324 C -0.04141 -0.2625 -0.05117 -0.25139 -0.04375 -0.25811 C -0.04271 -0.25903 -0.04193 -0.26042 -0.04102 -0.26135 C -0.04011 -0.26204 -0.0392 -0.26227 -0.03828 -0.26297 C -0.03711 -0.26389 -0.03581 -0.26482 -0.03464 -0.26621 C -0.03373 -0.26713 -0.03295 -0.26875 -0.0319 -0.26922 C -0.02513 -0.27338 -0.0211 -0.27269 -0.01394 -0.27408 C -0.01211 -0.27454 -0.01029 -0.27547 -0.00847 -0.2757 C 0.00625 -0.27709 0.0358 -0.27894 0.0358 -0.27894 C 0.03789 -0.2794 0.03997 -0.27986 0.04205 -0.28056 C 0.04336 -0.28102 0.04453 -0.28172 0.0457 -0.28218 C 0.04726 -0.28287 0.0487 -0.28334 0.05026 -0.2838 C 0.05963 -0.28264 0.06888 -0.28195 0.07825 -0.28056 C 0.07955 -0.28033 0.0806 -0.2794 0.0819 -0.27894 C 0.08489 -0.27778 0.08789 -0.27709 0.09088 -0.2757 C 0.10338 -0.27014 0.08411 -0.27871 0.09909 -0.27246 C 0.10143 -0.27153 0.10625 -0.26922 0.10625 -0.26922 C 0.10716 -0.26829 0.10794 -0.2669 0.10898 -0.26621 C 0.11015 -0.26528 0.11146 -0.26505 0.11263 -0.26459 C 0.11471 -0.26343 0.11679 -0.26274 0.11888 -0.26135 C 0.12018 -0.26042 0.12135 -0.25903 0.12252 -0.25811 C 0.12422 -0.25672 0.12773 -0.2544 0.12981 -0.25324 C 0.13099 -0.25255 0.13216 -0.25209 0.13333 -0.25162 C 0.14114 -0.24236 0.13125 -0.25348 0.1388 -0.24676 C 0.14583 -0.24051 0.13737 -0.24607 0.14427 -0.2419 C 0.15234 -0.23125 0.14896 -0.23542 0.15416 -0.22917 C 0.15898 -0.21621 0.1526 -0.23195 0.15872 -0.22107 C 0.15937 -0.21968 0.15976 -0.21783 0.16041 -0.21621 C 0.16627 -0.20394 0.16054 -0.21852 0.16497 -0.20672 C 0.16718 -0.19514 0.16575 -0.19977 0.16862 -0.19213 C 0.17083 -0.18056 0.1681 -0.19514 0.17044 -0.18102 C 0.1707 -0.1794 0.17096 -0.17778 0.17135 -0.17616 C 0.17161 -0.17084 0.17187 -0.16551 0.17226 -0.16019 C 0.17239 -0.15741 0.17304 -0.15486 0.17317 -0.15209 C 0.17356 -0.13912 0.17356 -0.12639 0.17409 -0.11343 C 0.17409 -0.11088 0.17448 -0.10811 0.17487 -0.10556 C 0.17539 -0.10324 0.17617 -0.10116 0.17669 -0.09908 C 0.17851 -0.0794 0.1763 -0.09792 0.17942 -0.08287 C 0.17995 -0.08102 0.18008 -0.07871 0.18034 -0.07662 C 0.18073 -0.07385 0.18073 -0.07107 0.18125 -0.06852 C 0.18216 -0.06412 0.18489 -0.05556 0.18489 -0.05556 C 0.18515 -0.05255 0.18528 -0.04908 0.1858 -0.04607 C 0.18672 -0.04051 0.1888 -0.03565 0.18945 -0.02986 C 0.1914 -0.01181 0.18867 -0.0338 0.19388 -0.00579 C 0.19479 -0.00139 0.19622 0.0074 0.19752 0.0118 C 0.1983 0.01458 0.19935 0.01713 0.20026 0.0199 C 0.20117 0.02291 0.20208 0.02615 0.20299 0.02939 C 0.20547 0.05162 0.20104 0.01666 0.20924 0.05347 C 0.21159 0.06365 0.20989 0.05949 0.2138 0.06643 C 0.21432 0.06921 0.21458 0.07222 0.21562 0.07453 L 0.22461 0.09051 C 0.22552 0.09213 0.2263 0.09398 0.22734 0.09537 C 0.22825 0.09652 0.22929 0.09722 0.23008 0.09861 C 0.2358 0.10879 0.23099 0.10509 0.23633 0.1081 C 0.23841 0.1118 0.23932 0.11389 0.24179 0.1162 C 0.24271 0.11689 0.24362 0.11736 0.24453 0.11782 C 0.2457 0.1162 0.24713 0.11504 0.24817 0.11296 C 0.24896 0.11111 0.24922 0.10856 0.24987 0.10648 C 0.25078 0.10439 0.25182 0.10231 0.2526 0.10023 C 0.25325 0.09861 0.25377 0.09699 0.25442 0.09537 C 0.25651 0.08426 0.25364 0.09768 0.25807 0.08402 C 0.25846 0.08264 0.25846 0.08078 0.25898 0.07916 C 0.26002 0.07639 0.26146 0.07407 0.26263 0.07129 C 0.26328 0.06921 0.26367 0.06689 0.26432 0.06481 C 0.26523 0.06203 0.26627 0.05949 0.26705 0.05671 C 0.27122 0.04213 0.26653 0.05555 0.2707 0.03912 C 0.27148 0.03634 0.27252 0.03379 0.27343 0.03101 C 0.2737 0.02893 0.27396 0.02685 0.27435 0.02476 C 0.27539 0.01921 0.27708 0.01412 0.27799 0.00856 C 0.27877 0.00231 0.27916 -0.00093 0.2806 -0.00741 C 0.28112 -0.00973 0.28203 -0.01158 0.28242 -0.01389 C 0.2832 -0.01806 0.28359 -0.02246 0.28424 -0.02686 C 0.2845 -0.02894 0.28463 -0.03125 0.28515 -0.03311 L 0.28698 -0.03959 C 0.28841 -0.05 0.28672 -0.0426 0.29062 -0.05093 C 0.29127 -0.05232 0.29179 -0.05394 0.29245 -0.05556 C 0.2931 -0.05764 0.29336 -0.06019 0.29414 -0.06204 C 0.29492 -0.06366 0.29596 -0.06412 0.29687 -0.06528 C 0.29752 -0.0669 0.29791 -0.06875 0.2987 -0.07014 C 0.30052 -0.07315 0.30195 -0.07361 0.30416 -0.075 C 0.30599 -0.07431 0.30794 -0.07477 0.3095 -0.07338 C 0.3108 -0.07223 0.31341 -0.06598 0.31406 -0.06366 C 0.31445 -0.06227 0.31445 -0.06042 0.31497 -0.0588 C 0.31575 -0.05649 0.31679 -0.05463 0.31771 -0.05255 C 0.31966 -0.03797 0.31875 -0.04375 0.32044 -0.03473 C 0.32005 -0.01598 0.31953 0.00277 0.31953 0.02152 C 0.31953 0.03726 0.31666 0.0662 0.32487 0.08078 L 0.3276 0.08564 C 0.32786 0.08726 0.32799 0.08912 0.32851 0.09051 C 0.32981 0.09328 0.33216 0.09421 0.33398 0.09537 C 0.33541 0.0949 0.33711 0.0949 0.33841 0.09375 C 0.33984 0.09259 0.34075 0.09027 0.34205 0.08889 C 0.34297 0.08796 0.34388 0.08773 0.34479 0.08726 C 0.34661 0.08402 0.34817 0.08032 0.35026 0.07777 C 0.35143 0.07615 0.35273 0.07476 0.35377 0.07291 C 0.35989 0.06203 0.35117 0.07338 0.35833 0.06481 C 0.36093 0.05787 0.36211 0.05578 0.3638 0.04884 C 0.36419 0.04722 0.36432 0.0456 0.36471 0.04398 C 0.36523 0.04166 0.36588 0.03981 0.36653 0.0375 C 0.36888 0.02754 0.37096 0.01527 0.37187 0.00532 C 0.37213 0.00208 0.37252 -0.00093 0.37278 -0.00417 C 0.37409 -0.02223 0.37265 -0.01343 0.37461 -0.02361 C 0.37474 -0.03311 0.3737 -0.07477 0.37825 -0.09098 L 0.38008 -0.09746 C 0.38034 -0.1007 0.3806 -0.10394 0.38099 -0.10718 C 0.38151 -0.11204 0.3819 -0.11366 0.38268 -0.11829 C 0.38307 -0.12361 0.3832 -0.12917 0.38359 -0.13449 C 0.38372 -0.13611 0.3845 -0.1375 0.3845 -0.13912 C 0.3845 -0.22755 0.38515 -0.21019 0.38268 -0.25811 C 0.38307 -0.27361 0.3832 -0.28912 0.38359 -0.30463 C 0.38372 -0.30903 0.38424 -0.3132 0.3845 -0.3176 C 0.38489 -0.32385 0.38502 -0.33033 0.38541 -0.33681 C 0.3858 -0.3419 0.38659 -0.3463 0.38724 -0.35093 C 0.38763 -0.35371 0.38763 -0.35649 0.38815 -0.35903 C 0.38854 -0.36135 0.38932 -0.36343 0.38997 -0.36551 C 0.39205 -0.38056 0.39062 -0.37431 0.39362 -0.38473 C 0.39388 -0.39005 0.39401 -0.39537 0.39453 -0.40093 C 0.39466 -0.40301 0.39531 -0.4051 0.39544 -0.40718 C 0.3957 -0.43195 0.39544 -0.45649 0.39544 -0.48125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73C5BE0-6BE3-48A1-816D-35C3EC8E6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73C5BE0-6BE3-48A1-816D-35C3EC8E6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B2108B9-F2C7-4623-8971-CD3C56244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620" y="4226361"/>
            <a:ext cx="4363720" cy="1655762"/>
          </a:xfrm>
        </p:spPr>
        <p:txBody>
          <a:bodyPr/>
          <a:lstStyle/>
          <a:p>
            <a:r>
              <a:rPr lang="de-AT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Rätsel</a:t>
            </a:r>
          </a:p>
          <a:p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3BC781-FB00-4F7E-AD9D-6F14CED61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9408" y="538481"/>
            <a:ext cx="2030144" cy="35481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119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">
        <p15:prstTrans prst="pageCurlDouble"/>
        <p:sndAc>
          <p:stSnd>
            <p:snd r:embed="rId2" name="Rätsel.wav"/>
          </p:stSnd>
        </p:sndAc>
      </p:transition>
    </mc:Choice>
    <mc:Fallback xmlns="">
      <p:transition spd="slow" advClick="0" advTm="2000">
        <p:fade/>
        <p:sndAc>
          <p:stSnd>
            <p:snd r:embed="rId5" name="Rätsel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73C5BE0-6BE3-48A1-816D-35C3EC8E6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EA5EA4D-9862-40B0-9948-053AB52EEA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33" y="3033849"/>
            <a:ext cx="2030144" cy="3548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0541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73C5BE0-6BE3-48A1-816D-35C3EC8E6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091C7B-F11C-4AAC-B26B-6F42703AD3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33" y="3033849"/>
            <a:ext cx="2030144" cy="3548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823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FCE73395-4854-4B94-A027-AFACE11C9AE9}"/>
              </a:ext>
            </a:extLst>
          </p:cNvPr>
          <p:cNvGrpSpPr/>
          <p:nvPr/>
        </p:nvGrpSpPr>
        <p:grpSpPr>
          <a:xfrm>
            <a:off x="2019300" y="764508"/>
            <a:ext cx="2561167" cy="3746212"/>
            <a:chOff x="2119921" y="251429"/>
            <a:chExt cx="2248879" cy="3578255"/>
          </a:xfrm>
          <a:effectLst/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1630A51-4CDC-490C-83ED-C7AE59D73892}"/>
                </a:ext>
              </a:extLst>
            </p:cNvPr>
            <p:cNvGrpSpPr/>
            <p:nvPr/>
          </p:nvGrpSpPr>
          <p:grpSpPr>
            <a:xfrm>
              <a:off x="3033632" y="1457414"/>
              <a:ext cx="477520" cy="2291714"/>
              <a:chOff x="3891280" y="1737360"/>
              <a:chExt cx="477520" cy="2291714"/>
            </a:xfrm>
          </p:grpSpPr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1D70D4B-A50C-4A50-96C7-511341FB2F12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63E61E6B-1226-49E1-8DED-9C21D4B30C02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00CC99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43" name="Ellipse 42">
                  <a:extLst>
                    <a:ext uri="{FF2B5EF4-FFF2-40B4-BE49-F238E27FC236}">
                      <a16:creationId xmlns:a16="http://schemas.microsoft.com/office/drawing/2014/main" id="{24105DC3-F685-43AB-B474-1AE984B6B9F0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44" name="Flussdiagramm: Manuelle Verarbeitung 43">
                  <a:extLst>
                    <a:ext uri="{FF2B5EF4-FFF2-40B4-BE49-F238E27FC236}">
                      <a16:creationId xmlns:a16="http://schemas.microsoft.com/office/drawing/2014/main" id="{297A9D54-3BFD-4D76-8974-904BDBEED626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2AB0ADFC-896F-4FD3-BD72-9A45654AE890}"/>
                  </a:ext>
                </a:extLst>
              </p:cNvPr>
              <p:cNvCxnSpPr>
                <a:cxnSpLocks/>
                <a:stCxn id="44" idx="0"/>
              </p:cNvCxnSpPr>
              <p:nvPr/>
            </p:nvCxnSpPr>
            <p:spPr>
              <a:xfrm flipH="1">
                <a:off x="4121108" y="2402839"/>
                <a:ext cx="8932" cy="162623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76F3E475-AF4D-44E4-A684-C63270C532CE}"/>
                </a:ext>
              </a:extLst>
            </p:cNvPr>
            <p:cNvGrpSpPr/>
            <p:nvPr/>
          </p:nvGrpSpPr>
          <p:grpSpPr>
            <a:xfrm>
              <a:off x="2399870" y="399120"/>
              <a:ext cx="876744" cy="3350008"/>
              <a:chOff x="3891280" y="1737360"/>
              <a:chExt cx="876744" cy="3350008"/>
            </a:xfrm>
          </p:grpSpPr>
          <p:grpSp>
            <p:nvGrpSpPr>
              <p:cNvPr id="117" name="Gruppieren 116">
                <a:extLst>
                  <a:ext uri="{FF2B5EF4-FFF2-40B4-BE49-F238E27FC236}">
                    <a16:creationId xmlns:a16="http://schemas.microsoft.com/office/drawing/2014/main" id="{9DA88789-BDE9-4877-976B-CAD816861A3E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119" name="Ellipse 118">
                  <a:extLst>
                    <a:ext uri="{FF2B5EF4-FFF2-40B4-BE49-F238E27FC236}">
                      <a16:creationId xmlns:a16="http://schemas.microsoft.com/office/drawing/2014/main" id="{815BF5CE-A333-4B2F-B7F6-6B44966FD000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20" name="Ellipse 119">
                  <a:extLst>
                    <a:ext uri="{FF2B5EF4-FFF2-40B4-BE49-F238E27FC236}">
                      <a16:creationId xmlns:a16="http://schemas.microsoft.com/office/drawing/2014/main" id="{316A3220-E346-4990-ADED-3E2850493E05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21" name="Flussdiagramm: Manuelle Verarbeitung 120">
                  <a:extLst>
                    <a:ext uri="{FF2B5EF4-FFF2-40B4-BE49-F238E27FC236}">
                      <a16:creationId xmlns:a16="http://schemas.microsoft.com/office/drawing/2014/main" id="{7684F2FF-1DB3-4642-9B48-3932B986E25A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118" name="Gerader Verbinder 117">
                <a:extLst>
                  <a:ext uri="{FF2B5EF4-FFF2-40B4-BE49-F238E27FC236}">
                    <a16:creationId xmlns:a16="http://schemas.microsoft.com/office/drawing/2014/main" id="{9659773E-9781-491A-A6A7-A0C362E2C5A9}"/>
                  </a:ext>
                </a:extLst>
              </p:cNvPr>
              <p:cNvCxnSpPr>
                <a:cxnSpLocks/>
                <a:stCxn id="121" idx="0"/>
              </p:cNvCxnSpPr>
              <p:nvPr/>
            </p:nvCxnSpPr>
            <p:spPr>
              <a:xfrm>
                <a:off x="4130040" y="2402839"/>
                <a:ext cx="637984" cy="268452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0171067A-33BD-4498-9009-AF035AEF80EF}"/>
                </a:ext>
              </a:extLst>
            </p:cNvPr>
            <p:cNvGrpSpPr/>
            <p:nvPr/>
          </p:nvGrpSpPr>
          <p:grpSpPr>
            <a:xfrm>
              <a:off x="3284918" y="1737360"/>
              <a:ext cx="1083882" cy="2092324"/>
              <a:chOff x="3284918" y="1737360"/>
              <a:chExt cx="1083882" cy="2092324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0A9708A6-280A-4F2F-ABA0-EFA59F7E64D2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2" name="Ellipse 1">
                  <a:extLst>
                    <a:ext uri="{FF2B5EF4-FFF2-40B4-BE49-F238E27FC236}">
                      <a16:creationId xmlns:a16="http://schemas.microsoft.com/office/drawing/2014/main" id="{682E7AFE-6EBE-4071-B236-7CA30D53F2CD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3" name="Ellipse 2">
                  <a:extLst>
                    <a:ext uri="{FF2B5EF4-FFF2-40B4-BE49-F238E27FC236}">
                      <a16:creationId xmlns:a16="http://schemas.microsoft.com/office/drawing/2014/main" id="{61EBC937-B105-4E9E-8E6C-419B04542038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4" name="Flussdiagramm: Manuelle Verarbeitung 3">
                  <a:extLst>
                    <a:ext uri="{FF2B5EF4-FFF2-40B4-BE49-F238E27FC236}">
                      <a16:creationId xmlns:a16="http://schemas.microsoft.com/office/drawing/2014/main" id="{CC45D690-07E5-429F-A769-E3EDFDF53643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7" name="Gerader Verbinder 6">
                <a:extLst>
                  <a:ext uri="{FF2B5EF4-FFF2-40B4-BE49-F238E27FC236}">
                    <a16:creationId xmlns:a16="http://schemas.microsoft.com/office/drawing/2014/main" id="{35A8F12F-222E-416A-9AA1-184A93701626}"/>
                  </a:ext>
                </a:extLst>
              </p:cNvPr>
              <p:cNvCxnSpPr>
                <a:cxnSpLocks/>
                <a:stCxn id="4" idx="0"/>
              </p:cNvCxnSpPr>
              <p:nvPr/>
            </p:nvCxnSpPr>
            <p:spPr>
              <a:xfrm flipH="1">
                <a:off x="3284918" y="2402839"/>
                <a:ext cx="845122" cy="142684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ADA55969-6BBD-441C-BD96-A2F49C3AD816}"/>
                </a:ext>
              </a:extLst>
            </p:cNvPr>
            <p:cNvGrpSpPr/>
            <p:nvPr/>
          </p:nvGrpSpPr>
          <p:grpSpPr>
            <a:xfrm>
              <a:off x="3278670" y="1121410"/>
              <a:ext cx="643090" cy="2708274"/>
              <a:chOff x="3725710" y="1737360"/>
              <a:chExt cx="643090" cy="2708274"/>
            </a:xfrm>
          </p:grpSpPr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EF775ABA-F422-4311-B268-8F14C01C23F7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BAD3F7D9-5DF2-463E-8FFD-C5A82A3A45A1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469495DD-8926-44FC-9A79-B6235E2654C1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38" name="Flussdiagramm: Manuelle Verarbeitung 37">
                  <a:extLst>
                    <a:ext uri="{FF2B5EF4-FFF2-40B4-BE49-F238E27FC236}">
                      <a16:creationId xmlns:a16="http://schemas.microsoft.com/office/drawing/2014/main" id="{606FCAFB-FA0D-4C48-8082-0B4625DA8874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9A505496-589F-431C-B8ED-B6551981FCDA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 flipH="1">
                <a:off x="3725710" y="2402839"/>
                <a:ext cx="404330" cy="204279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F5B90416-5B62-4541-BCC5-1E705ADF5D2C}"/>
                </a:ext>
              </a:extLst>
            </p:cNvPr>
            <p:cNvGrpSpPr/>
            <p:nvPr/>
          </p:nvGrpSpPr>
          <p:grpSpPr>
            <a:xfrm>
              <a:off x="2796624" y="893445"/>
              <a:ext cx="477520" cy="2936239"/>
              <a:chOff x="3891280" y="1737360"/>
              <a:chExt cx="477520" cy="2936239"/>
            </a:xfrm>
          </p:grpSpPr>
          <p:grpSp>
            <p:nvGrpSpPr>
              <p:cNvPr id="46" name="Gruppieren 45">
                <a:extLst>
                  <a:ext uri="{FF2B5EF4-FFF2-40B4-BE49-F238E27FC236}">
                    <a16:creationId xmlns:a16="http://schemas.microsoft.com/office/drawing/2014/main" id="{BE4953C3-E259-46E1-8C9A-5CAABA064493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48" name="Ellipse 47">
                  <a:extLst>
                    <a:ext uri="{FF2B5EF4-FFF2-40B4-BE49-F238E27FC236}">
                      <a16:creationId xmlns:a16="http://schemas.microsoft.com/office/drawing/2014/main" id="{D6BCDB25-B40D-425B-B495-7FDC546AC64F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9CB434FE-5035-45FA-A37D-2F607F5C53D0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0" name="Flussdiagramm: Manuelle Verarbeitung 49">
                  <a:extLst>
                    <a:ext uri="{FF2B5EF4-FFF2-40B4-BE49-F238E27FC236}">
                      <a16:creationId xmlns:a16="http://schemas.microsoft.com/office/drawing/2014/main" id="{09AE3A63-1F0C-4729-A76E-995B6615FA8E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EBB20CFE-8634-4F88-B802-9B17D3823996}"/>
                  </a:ext>
                </a:extLst>
              </p:cNvPr>
              <p:cNvCxnSpPr>
                <a:cxnSpLocks/>
                <a:stCxn id="50" idx="0"/>
              </p:cNvCxnSpPr>
              <p:nvPr/>
            </p:nvCxnSpPr>
            <p:spPr>
              <a:xfrm>
                <a:off x="4130040" y="2402839"/>
                <a:ext cx="238760" cy="227076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2789BA9A-4F17-49FE-88DC-1112BD455246}"/>
                </a:ext>
              </a:extLst>
            </p:cNvPr>
            <p:cNvGrpSpPr/>
            <p:nvPr/>
          </p:nvGrpSpPr>
          <p:grpSpPr>
            <a:xfrm>
              <a:off x="2403412" y="1358581"/>
              <a:ext cx="864514" cy="2463165"/>
              <a:chOff x="3891280" y="1737360"/>
              <a:chExt cx="864514" cy="2463165"/>
            </a:xfrm>
          </p:grpSpPr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DDC90D88-8218-4824-9E23-C3D56BBD4D24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54" name="Ellipse 53">
                  <a:extLst>
                    <a:ext uri="{FF2B5EF4-FFF2-40B4-BE49-F238E27FC236}">
                      <a16:creationId xmlns:a16="http://schemas.microsoft.com/office/drawing/2014/main" id="{FC365883-E334-4DD0-A210-E4E0342C1BB1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99FF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E698F8C0-0A68-4A27-AD5B-E1126869571B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6" name="Flussdiagramm: Manuelle Verarbeitung 55">
                  <a:extLst>
                    <a:ext uri="{FF2B5EF4-FFF2-40B4-BE49-F238E27FC236}">
                      <a16:creationId xmlns:a16="http://schemas.microsoft.com/office/drawing/2014/main" id="{BA5BEB51-C36D-4E08-8D9F-C7C2D7489D03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53" name="Gerader Verbinder 52">
                <a:extLst>
                  <a:ext uri="{FF2B5EF4-FFF2-40B4-BE49-F238E27FC236}">
                    <a16:creationId xmlns:a16="http://schemas.microsoft.com/office/drawing/2014/main" id="{A2F3AA2C-D0EE-437F-887F-6D24189817AC}"/>
                  </a:ext>
                </a:extLst>
              </p:cNvPr>
              <p:cNvCxnSpPr>
                <a:cxnSpLocks/>
                <a:stCxn id="56" idx="0"/>
              </p:cNvCxnSpPr>
              <p:nvPr/>
            </p:nvCxnSpPr>
            <p:spPr>
              <a:xfrm>
                <a:off x="4130040" y="2402839"/>
                <a:ext cx="625754" cy="179768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AADFDAA4-08A0-4F8A-9D10-E58475E97923}"/>
                </a:ext>
              </a:extLst>
            </p:cNvPr>
            <p:cNvGrpSpPr/>
            <p:nvPr/>
          </p:nvGrpSpPr>
          <p:grpSpPr>
            <a:xfrm>
              <a:off x="3284918" y="1558924"/>
              <a:ext cx="723123" cy="2262822"/>
              <a:chOff x="3645677" y="1737360"/>
              <a:chExt cx="723123" cy="2262822"/>
            </a:xfrm>
          </p:grpSpPr>
          <p:grpSp>
            <p:nvGrpSpPr>
              <p:cNvPr id="58" name="Gruppieren 57">
                <a:extLst>
                  <a:ext uri="{FF2B5EF4-FFF2-40B4-BE49-F238E27FC236}">
                    <a16:creationId xmlns:a16="http://schemas.microsoft.com/office/drawing/2014/main" id="{5F2871FA-3CFE-4923-9D7B-4710D7DBB657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60" name="Ellipse 59">
                  <a:extLst>
                    <a:ext uri="{FF2B5EF4-FFF2-40B4-BE49-F238E27FC236}">
                      <a16:creationId xmlns:a16="http://schemas.microsoft.com/office/drawing/2014/main" id="{A1E71196-4935-426E-B37B-27DC75ECCC00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61" name="Ellipse 60">
                  <a:extLst>
                    <a:ext uri="{FF2B5EF4-FFF2-40B4-BE49-F238E27FC236}">
                      <a16:creationId xmlns:a16="http://schemas.microsoft.com/office/drawing/2014/main" id="{BF7B528A-AB9C-4168-8984-4A928A50E18C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62" name="Flussdiagramm: Manuelle Verarbeitung 61">
                  <a:extLst>
                    <a:ext uri="{FF2B5EF4-FFF2-40B4-BE49-F238E27FC236}">
                      <a16:creationId xmlns:a16="http://schemas.microsoft.com/office/drawing/2014/main" id="{22F05D84-1D6A-429A-94F1-72D55E0BA54A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20587CC6-AFB8-411F-9724-1914F72956A5}"/>
                  </a:ext>
                </a:extLst>
              </p:cNvPr>
              <p:cNvCxnSpPr>
                <a:cxnSpLocks/>
                <a:stCxn id="62" idx="0"/>
              </p:cNvCxnSpPr>
              <p:nvPr/>
            </p:nvCxnSpPr>
            <p:spPr>
              <a:xfrm flipH="1">
                <a:off x="3645677" y="2402839"/>
                <a:ext cx="484363" cy="159734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8250B964-B93C-46F2-9912-BBCE39A95479}"/>
                </a:ext>
              </a:extLst>
            </p:cNvPr>
            <p:cNvGrpSpPr/>
            <p:nvPr/>
          </p:nvGrpSpPr>
          <p:grpSpPr>
            <a:xfrm>
              <a:off x="2724387" y="1617568"/>
              <a:ext cx="541139" cy="2190204"/>
              <a:chOff x="3891280" y="1737360"/>
              <a:chExt cx="541139" cy="2190204"/>
            </a:xfrm>
          </p:grpSpPr>
          <p:grpSp>
            <p:nvGrpSpPr>
              <p:cNvPr id="64" name="Gruppieren 63">
                <a:extLst>
                  <a:ext uri="{FF2B5EF4-FFF2-40B4-BE49-F238E27FC236}">
                    <a16:creationId xmlns:a16="http://schemas.microsoft.com/office/drawing/2014/main" id="{E42CC017-9E45-490B-A2D4-0E100FFE10F8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66" name="Ellipse 65">
                  <a:extLst>
                    <a:ext uri="{FF2B5EF4-FFF2-40B4-BE49-F238E27FC236}">
                      <a16:creationId xmlns:a16="http://schemas.microsoft.com/office/drawing/2014/main" id="{36F06E27-5114-4831-9A5B-6304218D30E3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A88CDB5C-3C17-44A2-9FB8-355ED42C719A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68" name="Flussdiagramm: Manuelle Verarbeitung 67">
                  <a:extLst>
                    <a:ext uri="{FF2B5EF4-FFF2-40B4-BE49-F238E27FC236}">
                      <a16:creationId xmlns:a16="http://schemas.microsoft.com/office/drawing/2014/main" id="{8D46F225-A9C9-4BA8-AA5D-E753778E8100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153773BD-D55A-4673-92AA-160F21B3C13E}"/>
                  </a:ext>
                </a:extLst>
              </p:cNvPr>
              <p:cNvCxnSpPr>
                <a:cxnSpLocks/>
                <a:stCxn id="68" idx="0"/>
              </p:cNvCxnSpPr>
              <p:nvPr/>
            </p:nvCxnSpPr>
            <p:spPr>
              <a:xfrm>
                <a:off x="4130040" y="2402839"/>
                <a:ext cx="302379" cy="152472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1402D033-CEC6-4EAB-8FB2-5462F3F16A71}"/>
                </a:ext>
              </a:extLst>
            </p:cNvPr>
            <p:cNvGrpSpPr/>
            <p:nvPr/>
          </p:nvGrpSpPr>
          <p:grpSpPr>
            <a:xfrm>
              <a:off x="2140094" y="1761789"/>
              <a:ext cx="1132298" cy="2059957"/>
              <a:chOff x="3891280" y="1737360"/>
              <a:chExt cx="1132298" cy="2059957"/>
            </a:xfrm>
          </p:grpSpPr>
          <p:grpSp>
            <p:nvGrpSpPr>
              <p:cNvPr id="76" name="Gruppieren 75">
                <a:extLst>
                  <a:ext uri="{FF2B5EF4-FFF2-40B4-BE49-F238E27FC236}">
                    <a16:creationId xmlns:a16="http://schemas.microsoft.com/office/drawing/2014/main" id="{04F0EA5D-9BC9-42D7-852D-8D3FADE6A409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78" name="Ellipse 77">
                  <a:extLst>
                    <a:ext uri="{FF2B5EF4-FFF2-40B4-BE49-F238E27FC236}">
                      <a16:creationId xmlns:a16="http://schemas.microsoft.com/office/drawing/2014/main" id="{3E7FA381-AAFD-4DB3-A81A-C837940F14CE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79" name="Ellipse 78">
                  <a:extLst>
                    <a:ext uri="{FF2B5EF4-FFF2-40B4-BE49-F238E27FC236}">
                      <a16:creationId xmlns:a16="http://schemas.microsoft.com/office/drawing/2014/main" id="{8D8E2A8D-1EEA-404A-94BC-48DE680FF297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80" name="Flussdiagramm: Manuelle Verarbeitung 79">
                  <a:extLst>
                    <a:ext uri="{FF2B5EF4-FFF2-40B4-BE49-F238E27FC236}">
                      <a16:creationId xmlns:a16="http://schemas.microsoft.com/office/drawing/2014/main" id="{491A62AD-D018-4809-85D4-117B75E2695B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73FDC9D6-6751-499D-9E05-1EAB07BCF709}"/>
                  </a:ext>
                </a:extLst>
              </p:cNvPr>
              <p:cNvCxnSpPr>
                <a:cxnSpLocks/>
                <a:stCxn id="80" idx="0"/>
              </p:cNvCxnSpPr>
              <p:nvPr/>
            </p:nvCxnSpPr>
            <p:spPr>
              <a:xfrm>
                <a:off x="4130040" y="2402839"/>
                <a:ext cx="893538" cy="139447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5F49B9D2-A888-43F0-B790-5145C780E14F}"/>
                </a:ext>
              </a:extLst>
            </p:cNvPr>
            <p:cNvGrpSpPr/>
            <p:nvPr/>
          </p:nvGrpSpPr>
          <p:grpSpPr>
            <a:xfrm>
              <a:off x="2487486" y="2117440"/>
              <a:ext cx="768519" cy="1690332"/>
              <a:chOff x="3891280" y="1737360"/>
              <a:chExt cx="768519" cy="1690332"/>
            </a:xfrm>
          </p:grpSpPr>
          <p:grpSp>
            <p:nvGrpSpPr>
              <p:cNvPr id="82" name="Gruppieren 81">
                <a:extLst>
                  <a:ext uri="{FF2B5EF4-FFF2-40B4-BE49-F238E27FC236}">
                    <a16:creationId xmlns:a16="http://schemas.microsoft.com/office/drawing/2014/main" id="{7D01DBC6-D652-4246-80A2-1CE609D39002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84" name="Ellipse 83">
                  <a:extLst>
                    <a:ext uri="{FF2B5EF4-FFF2-40B4-BE49-F238E27FC236}">
                      <a16:creationId xmlns:a16="http://schemas.microsoft.com/office/drawing/2014/main" id="{774B7EAF-2052-4398-A655-0BF16899C58D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85" name="Ellipse 84">
                  <a:extLst>
                    <a:ext uri="{FF2B5EF4-FFF2-40B4-BE49-F238E27FC236}">
                      <a16:creationId xmlns:a16="http://schemas.microsoft.com/office/drawing/2014/main" id="{8BE96D95-C4F9-4F60-9512-9CAE9517BF32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86" name="Flussdiagramm: Manuelle Verarbeitung 85">
                  <a:extLst>
                    <a:ext uri="{FF2B5EF4-FFF2-40B4-BE49-F238E27FC236}">
                      <a16:creationId xmlns:a16="http://schemas.microsoft.com/office/drawing/2014/main" id="{E4D72D3A-5F41-4ED3-88ED-AF4FE95F2203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B0C6559E-9E49-40FA-BB9B-391FFD531A4E}"/>
                  </a:ext>
                </a:extLst>
              </p:cNvPr>
              <p:cNvCxnSpPr>
                <a:cxnSpLocks/>
                <a:stCxn id="86" idx="0"/>
              </p:cNvCxnSpPr>
              <p:nvPr/>
            </p:nvCxnSpPr>
            <p:spPr>
              <a:xfrm>
                <a:off x="4130040" y="2402839"/>
                <a:ext cx="529759" cy="102485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C8325191-A7F3-4B18-A1A9-68771AC1A423}"/>
                </a:ext>
              </a:extLst>
            </p:cNvPr>
            <p:cNvGrpSpPr/>
            <p:nvPr/>
          </p:nvGrpSpPr>
          <p:grpSpPr>
            <a:xfrm>
              <a:off x="2119921" y="2292201"/>
              <a:ext cx="1137836" cy="1515571"/>
              <a:chOff x="3891280" y="1737360"/>
              <a:chExt cx="1137836" cy="1515571"/>
            </a:xfrm>
          </p:grpSpPr>
          <p:grpSp>
            <p:nvGrpSpPr>
              <p:cNvPr id="88" name="Gruppieren 87">
                <a:extLst>
                  <a:ext uri="{FF2B5EF4-FFF2-40B4-BE49-F238E27FC236}">
                    <a16:creationId xmlns:a16="http://schemas.microsoft.com/office/drawing/2014/main" id="{9ECB70CC-BA78-401B-9AC3-F1B8D64C267F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23DB4F62-8693-4775-8F95-DB74A218D96D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9966FF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3A1D5265-8E24-4706-A281-5B1EEA750544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92" name="Flussdiagramm: Manuelle Verarbeitung 91">
                  <a:extLst>
                    <a:ext uri="{FF2B5EF4-FFF2-40B4-BE49-F238E27FC236}">
                      <a16:creationId xmlns:a16="http://schemas.microsoft.com/office/drawing/2014/main" id="{D02C70AC-262F-4A95-8CDE-C554C7C44171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586272C0-4922-43DF-A800-AA3360BBC404}"/>
                  </a:ext>
                </a:extLst>
              </p:cNvPr>
              <p:cNvCxnSpPr>
                <a:cxnSpLocks/>
                <a:stCxn id="92" idx="0"/>
              </p:cNvCxnSpPr>
              <p:nvPr/>
            </p:nvCxnSpPr>
            <p:spPr>
              <a:xfrm>
                <a:off x="4130040" y="2402839"/>
                <a:ext cx="899076" cy="85009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44772980-F118-4B5A-9882-F67C23EFF8C4}"/>
                </a:ext>
              </a:extLst>
            </p:cNvPr>
            <p:cNvGrpSpPr/>
            <p:nvPr/>
          </p:nvGrpSpPr>
          <p:grpSpPr>
            <a:xfrm>
              <a:off x="3239832" y="1830419"/>
              <a:ext cx="477520" cy="1977353"/>
              <a:chOff x="3891280" y="1737360"/>
              <a:chExt cx="477520" cy="1977353"/>
            </a:xfrm>
          </p:grpSpPr>
          <p:grpSp>
            <p:nvGrpSpPr>
              <p:cNvPr id="70" name="Gruppieren 69">
                <a:extLst>
                  <a:ext uri="{FF2B5EF4-FFF2-40B4-BE49-F238E27FC236}">
                    <a16:creationId xmlns:a16="http://schemas.microsoft.com/office/drawing/2014/main" id="{5F5EAFF3-3C2E-4C62-BB1F-A8C75C43067B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72" name="Ellipse 71">
                  <a:extLst>
                    <a:ext uri="{FF2B5EF4-FFF2-40B4-BE49-F238E27FC236}">
                      <a16:creationId xmlns:a16="http://schemas.microsoft.com/office/drawing/2014/main" id="{DC44FB7B-ABA5-4D7F-9EBC-E7B44FBE65DE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73" name="Ellipse 72">
                  <a:extLst>
                    <a:ext uri="{FF2B5EF4-FFF2-40B4-BE49-F238E27FC236}">
                      <a16:creationId xmlns:a16="http://schemas.microsoft.com/office/drawing/2014/main" id="{2916D1EF-729B-4A36-B0B5-CE3A256FFA35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74" name="Flussdiagramm: Manuelle Verarbeitung 73">
                  <a:extLst>
                    <a:ext uri="{FF2B5EF4-FFF2-40B4-BE49-F238E27FC236}">
                      <a16:creationId xmlns:a16="http://schemas.microsoft.com/office/drawing/2014/main" id="{37ECCB7D-C2B5-4245-90C8-6789ADADE375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C9B8B22B-869F-44F4-A0E0-3FFB7500C68D}"/>
                  </a:ext>
                </a:extLst>
              </p:cNvPr>
              <p:cNvCxnSpPr>
                <a:cxnSpLocks/>
                <a:stCxn id="74" idx="0"/>
              </p:cNvCxnSpPr>
              <p:nvPr/>
            </p:nvCxnSpPr>
            <p:spPr>
              <a:xfrm flipH="1">
                <a:off x="3921126" y="2402839"/>
                <a:ext cx="208914" cy="1311874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96E7FC84-DE03-42DA-B5CB-AA1C3D02D4F7}"/>
                </a:ext>
              </a:extLst>
            </p:cNvPr>
            <p:cNvGrpSpPr/>
            <p:nvPr/>
          </p:nvGrpSpPr>
          <p:grpSpPr>
            <a:xfrm>
              <a:off x="3280767" y="2144808"/>
              <a:ext cx="756187" cy="1662964"/>
              <a:chOff x="3612613" y="1737360"/>
              <a:chExt cx="756187" cy="1662964"/>
            </a:xfrm>
          </p:grpSpPr>
          <p:grpSp>
            <p:nvGrpSpPr>
              <p:cNvPr id="94" name="Gruppieren 93">
                <a:extLst>
                  <a:ext uri="{FF2B5EF4-FFF2-40B4-BE49-F238E27FC236}">
                    <a16:creationId xmlns:a16="http://schemas.microsoft.com/office/drawing/2014/main" id="{00ECE825-7732-4E10-AC9A-676272D1DC0E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96" name="Ellipse 95">
                  <a:extLst>
                    <a:ext uri="{FF2B5EF4-FFF2-40B4-BE49-F238E27FC236}">
                      <a16:creationId xmlns:a16="http://schemas.microsoft.com/office/drawing/2014/main" id="{868FC7CC-EFED-473A-A398-CC0900354434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97" name="Ellipse 96">
                  <a:extLst>
                    <a:ext uri="{FF2B5EF4-FFF2-40B4-BE49-F238E27FC236}">
                      <a16:creationId xmlns:a16="http://schemas.microsoft.com/office/drawing/2014/main" id="{9F060A92-CFD8-457D-9F69-18DE09D1DB3C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98" name="Flussdiagramm: Manuelle Verarbeitung 97">
                  <a:extLst>
                    <a:ext uri="{FF2B5EF4-FFF2-40B4-BE49-F238E27FC236}">
                      <a16:creationId xmlns:a16="http://schemas.microsoft.com/office/drawing/2014/main" id="{ABF647B3-319E-496A-A3C4-4E1AE423E256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5AD9FBA2-F95F-4929-A025-9F2617BF0B51}"/>
                  </a:ext>
                </a:extLst>
              </p:cNvPr>
              <p:cNvCxnSpPr>
                <a:cxnSpLocks/>
                <a:stCxn id="98" idx="0"/>
              </p:cNvCxnSpPr>
              <p:nvPr/>
            </p:nvCxnSpPr>
            <p:spPr>
              <a:xfrm flipH="1">
                <a:off x="3612613" y="2402839"/>
                <a:ext cx="517427" cy="99748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57BDFB21-5D0D-470E-8342-5D632B299D92}"/>
                </a:ext>
              </a:extLst>
            </p:cNvPr>
            <p:cNvGrpSpPr/>
            <p:nvPr/>
          </p:nvGrpSpPr>
          <p:grpSpPr>
            <a:xfrm>
              <a:off x="3186667" y="251429"/>
              <a:ext cx="477520" cy="3556343"/>
              <a:chOff x="3891280" y="1737360"/>
              <a:chExt cx="477520" cy="3556343"/>
            </a:xfrm>
          </p:grpSpPr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DEB4D007-6B4E-406F-991F-E0A91B13DEEF}"/>
                  </a:ext>
                </a:extLst>
              </p:cNvPr>
              <p:cNvCxnSpPr>
                <a:cxnSpLocks/>
                <a:stCxn id="109" idx="0"/>
              </p:cNvCxnSpPr>
              <p:nvPr/>
            </p:nvCxnSpPr>
            <p:spPr>
              <a:xfrm flipH="1">
                <a:off x="3967073" y="2402839"/>
                <a:ext cx="162967" cy="2890864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05" name="Gruppieren 104">
                <a:extLst>
                  <a:ext uri="{FF2B5EF4-FFF2-40B4-BE49-F238E27FC236}">
                    <a16:creationId xmlns:a16="http://schemas.microsoft.com/office/drawing/2014/main" id="{D1A49074-5EA3-4B99-8CA5-6C684E261CA4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107" name="Ellipse 106">
                  <a:extLst>
                    <a:ext uri="{FF2B5EF4-FFF2-40B4-BE49-F238E27FC236}">
                      <a16:creationId xmlns:a16="http://schemas.microsoft.com/office/drawing/2014/main" id="{7EFD4C3C-77CE-45F2-B9DB-07FC3FB52084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08" name="Ellipse 107">
                  <a:extLst>
                    <a:ext uri="{FF2B5EF4-FFF2-40B4-BE49-F238E27FC236}">
                      <a16:creationId xmlns:a16="http://schemas.microsoft.com/office/drawing/2014/main" id="{21DFDD52-D510-46F4-B379-E788F903041F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09" name="Flussdiagramm: Manuelle Verarbeitung 108">
                  <a:extLst>
                    <a:ext uri="{FF2B5EF4-FFF2-40B4-BE49-F238E27FC236}">
                      <a16:creationId xmlns:a16="http://schemas.microsoft.com/office/drawing/2014/main" id="{30321F38-7BB4-4136-B898-0230CC952F12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</p:grpSp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F662E385-5983-47B9-9915-6302418ECC27}"/>
                </a:ext>
              </a:extLst>
            </p:cNvPr>
            <p:cNvGrpSpPr/>
            <p:nvPr/>
          </p:nvGrpSpPr>
          <p:grpSpPr>
            <a:xfrm>
              <a:off x="3055194" y="2224403"/>
              <a:ext cx="477520" cy="1524725"/>
              <a:chOff x="3891280" y="1737360"/>
              <a:chExt cx="477520" cy="1524725"/>
            </a:xfrm>
          </p:grpSpPr>
          <p:grpSp>
            <p:nvGrpSpPr>
              <p:cNvPr id="111" name="Gruppieren 110">
                <a:extLst>
                  <a:ext uri="{FF2B5EF4-FFF2-40B4-BE49-F238E27FC236}">
                    <a16:creationId xmlns:a16="http://schemas.microsoft.com/office/drawing/2014/main" id="{5DFFAC34-0F98-45B8-AC59-BD616AFD9F51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113" name="Ellipse 112">
                  <a:extLst>
                    <a:ext uri="{FF2B5EF4-FFF2-40B4-BE49-F238E27FC236}">
                      <a16:creationId xmlns:a16="http://schemas.microsoft.com/office/drawing/2014/main" id="{26E88C9E-340B-4025-81A9-406636182EEA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14" name="Ellipse 113">
                  <a:extLst>
                    <a:ext uri="{FF2B5EF4-FFF2-40B4-BE49-F238E27FC236}">
                      <a16:creationId xmlns:a16="http://schemas.microsoft.com/office/drawing/2014/main" id="{2688F24A-EA69-4D1A-92F5-2CC006169AE5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15" name="Flussdiagramm: Manuelle Verarbeitung 114">
                  <a:extLst>
                    <a:ext uri="{FF2B5EF4-FFF2-40B4-BE49-F238E27FC236}">
                      <a16:creationId xmlns:a16="http://schemas.microsoft.com/office/drawing/2014/main" id="{83722215-EC38-4DF0-92C9-166B4CDF4300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112" name="Gerader Verbinder 111">
                <a:extLst>
                  <a:ext uri="{FF2B5EF4-FFF2-40B4-BE49-F238E27FC236}">
                    <a16:creationId xmlns:a16="http://schemas.microsoft.com/office/drawing/2014/main" id="{CBB02C11-462F-454A-B03B-45FFCA004C6D}"/>
                  </a:ext>
                </a:extLst>
              </p:cNvPr>
              <p:cNvCxnSpPr>
                <a:cxnSpLocks/>
                <a:stCxn id="115" idx="0"/>
              </p:cNvCxnSpPr>
              <p:nvPr/>
            </p:nvCxnSpPr>
            <p:spPr>
              <a:xfrm flipH="1">
                <a:off x="4101612" y="2402839"/>
                <a:ext cx="28428" cy="85924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6C35FB78-36F7-4958-BDA4-39DCD3EF5AD3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31634888-8FB7-4D3B-B896-414608ED559A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764D4F80-39E2-4B44-B624-ED83F12E3C30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102" name="Grafik 10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6A5B045-C8AC-408F-A2DF-692B5E936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103" name="Grafik 10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3ABA5AB8-7DA4-4DB7-85F4-4518E63B5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122" name="Grafik 12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1AC6B303-3AD6-49DA-94BA-580671C8A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123" name="Grafik 1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B2AF8CF-A09C-4472-B31F-6A5C97525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124" name="Grafik 1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5FE6E5B-8511-4D8A-81D2-C20D5DE02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125" name="Grafik 1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02E238-AAAC-498B-9B4D-9ABB4C353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126" name="Grafik 1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BD000FBA-9A6C-40CE-B57F-14059D548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128" name="Grafik 1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2F87D5A2-AAA1-4B92-B813-9BD6C6FDE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130" name="Grafik 1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CBD666E-521C-41E1-850B-D6A1328FD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131" name="Grafik 1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04BAA5-99B9-4AA1-812C-ED865343A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9787096-6AD5-461A-A2A7-213F9EDA36ED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9E89CBDD-9655-4E1D-893E-CFC1F7539C37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42CF86D-3230-4EAD-BB4B-BEA5A5045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534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nextslide">
                  <a:snd r:embed="rId8" name="richtig Maus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0827830-23C5-4E21-B048-0B784F72C8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1DE9382-DCB3-45A3-BC8E-EC3C37FD50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33" y="3033849"/>
            <a:ext cx="2030144" cy="3548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2" name="1+3.wav"/>
          </p:stSnd>
        </p:sndAc>
      </p:transition>
    </mc:Choice>
    <mc:Fallback xmlns="">
      <p:transition advClick="0">
        <p:sndAc>
          <p:stSnd>
            <p:snd r:embed="rId19" name="1+3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73C5BE0-6BE3-48A1-816D-35C3EC8E6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D02FEF0-D8F4-4420-8425-E12548439D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2E77941-3BFC-4BE3-84B4-D8A5A7F34C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2F0B3C9-EFDE-41F4-8EB5-7831F585C3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A1C8B38-715C-47EE-BC90-92CBE346E3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755C4001-FF9D-44F9-AE86-7BC5973C71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99D9522-1C44-4A3E-8FAC-D9E2FD23E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714D6AF-4826-4078-B7AF-E8456DFC3C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33" y="3033849"/>
            <a:ext cx="2030144" cy="3548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841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3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8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3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nextslide">
                  <a:snd r:embed="rId6" name="richtig Maus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0827830-23C5-4E21-B048-0B784F72C8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7EB56C7-24E5-43C3-B43F-D41EFC35EA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33" y="3033849"/>
            <a:ext cx="2030144" cy="3548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83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stSnd>
            <p:snd r:embed="rId2" name="4-2.wav"/>
          </p:stSnd>
        </p:sndAc>
      </p:transition>
    </mc:Choice>
    <mc:Fallback xmlns="">
      <p:transition advClick="0">
        <p:sndAc>
          <p:stSnd>
            <p:snd r:embed="rId19" name="4-2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73C5BE0-6BE3-48A1-816D-35C3EC8E6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D02FEF0-D8F4-4420-8425-E12548439D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2E77941-3BFC-4BE3-84B4-D8A5A7F34C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2F0B3C9-EFDE-41F4-8EB5-7831F585C3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A1C8B38-715C-47EE-BC90-92CBE346E3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755C4001-FF9D-44F9-AE86-7BC5973C71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99D9522-1C44-4A3E-8FAC-D9E2FD23E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E6DB0FC-4F7E-4B49-9078-82FF7DBCE0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33" y="3033849"/>
            <a:ext cx="2030144" cy="3548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96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3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8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3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nextslide">
                  <a:snd r:embed="rId7" name="richtig Maus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nextslide">
                  <a:snd r:embed="rId7" name="richtig Maus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0827830-23C5-4E21-B048-0B784F72C8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1142018-A150-46C5-8408-A8F5774BAE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33" y="3033849"/>
            <a:ext cx="2030144" cy="3548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188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2" name="1+_4.wav"/>
          </p:stSnd>
        </p:sndAc>
      </p:transition>
    </mc:Choice>
    <mc:Fallback xmlns="">
      <p:transition advClick="0">
        <p:sndAc>
          <p:stSnd>
            <p:snd r:embed="rId19" name="1+_4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73C5BE0-6BE3-48A1-816D-35C3EC8E6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D02FEF0-D8F4-4420-8425-E12548439D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2E77941-3BFC-4BE3-84B4-D8A5A7F34C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2F0B3C9-EFDE-41F4-8EB5-7831F585C3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A1C8B38-715C-47EE-BC90-92CBE346E3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755C4001-FF9D-44F9-AE86-7BC5973C71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99D9522-1C44-4A3E-8FAC-D9E2FD23E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95A6B0B-31C3-4AD1-ACE0-576EF1363B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33" y="3033849"/>
            <a:ext cx="2030144" cy="3548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8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3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8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3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nextslide">
                  <a:snd r:embed="rId5" name="richtig Maus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nextslide">
                  <a:snd r:embed="rId5" name="richtig Maus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0827830-23C5-4E21-B048-0B784F72C8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E664952-EA48-4070-AF6D-505D56BFA0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33" y="3033849"/>
            <a:ext cx="2030144" cy="3548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48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stSnd>
            <p:snd r:embed="rId2" name="4-_3.wav"/>
          </p:stSnd>
        </p:sndAc>
      </p:transition>
    </mc:Choice>
    <mc:Fallback xmlns="">
      <p:transition advClick="0">
        <p:sndAc>
          <p:stSnd>
            <p:snd r:embed="rId19" name="4-_3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73C5BE0-6BE3-48A1-816D-35C3EC8E6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D02FEF0-D8F4-4420-8425-E12548439D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2E77941-3BFC-4BE3-84B4-D8A5A7F34C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2F0B3C9-EFDE-41F4-8EB5-7831F585C3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A1C8B38-715C-47EE-BC90-92CBE346E3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755C4001-FF9D-44F9-AE86-7BC5973C71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99D9522-1C44-4A3E-8FAC-D9E2FD23E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5" y="3937833"/>
            <a:ext cx="2062152" cy="224426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4FED367-A5B6-4155-80CE-9C3F6BA957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33" y="3033849"/>
            <a:ext cx="2030144" cy="3548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442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3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8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3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73C5BE0-6BE3-48A1-816D-35C3EC8E6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71" b="95465" l="4156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58656" y="3937833"/>
            <a:ext cx="2062151" cy="2244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DFC0549-8A18-4B25-A4FA-4D41336FD1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75" b="83849" l="9910" r="89790">
                        <a14:foregroundMark x1="41141" y1="67010" x2="60360" y2="77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33" y="3033849"/>
            <a:ext cx="2030144" cy="3548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83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>
            <a:extLst>
              <a:ext uri="{FF2B5EF4-FFF2-40B4-BE49-F238E27FC236}">
                <a16:creationId xmlns:a16="http://schemas.microsoft.com/office/drawing/2014/main" id="{6CFEF567-F9D5-4597-867F-11013AE690D5}"/>
              </a:ext>
            </a:extLst>
          </p:cNvPr>
          <p:cNvSpPr/>
          <p:nvPr/>
        </p:nvSpPr>
        <p:spPr>
          <a:xfrm flipH="1">
            <a:off x="1303752" y="5533247"/>
            <a:ext cx="3696101" cy="6488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0827830-23C5-4E21-B048-0B784F72C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656" y="3937833"/>
            <a:ext cx="2062152" cy="2244264"/>
          </a:xfrm>
          <a:prstGeom prst="rect">
            <a:avLst/>
          </a:prstGeom>
        </p:spPr>
      </p:pic>
      <p:sp>
        <p:nvSpPr>
          <p:cNvPr id="2" name="Wolke 1">
            <a:extLst>
              <a:ext uri="{FF2B5EF4-FFF2-40B4-BE49-F238E27FC236}">
                <a16:creationId xmlns:a16="http://schemas.microsoft.com/office/drawing/2014/main" id="{1A3F9F78-8463-4312-9AD3-7A50E04C0C5C}"/>
              </a:ext>
            </a:extLst>
          </p:cNvPr>
          <p:cNvSpPr/>
          <p:nvPr/>
        </p:nvSpPr>
        <p:spPr>
          <a:xfrm>
            <a:off x="2222500" y="1206500"/>
            <a:ext cx="8039100" cy="1460500"/>
          </a:xfrm>
          <a:prstGeom prst="cloud">
            <a:avLst/>
          </a:prstGeom>
          <a:solidFill>
            <a:schemeClr val="bg1"/>
          </a:solidFill>
          <a:effectLst>
            <a:glow rad="1003300">
              <a:schemeClr val="accent1"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600" dirty="0">
                <a:solidFill>
                  <a:srgbClr val="0070C0"/>
                </a:solidFill>
              </a:rPr>
              <a:t>Gut gemacht !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C87F0ED-386E-4FFF-8CFA-D102FEE43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" b="95704" l="467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92" y="3937833"/>
            <a:ext cx="2062152" cy="22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sndAc>
          <p:stSnd>
            <p:snd r:embed="rId2" name="Applaus lang.wav"/>
          </p:stSnd>
        </p:sndAc>
      </p:transition>
    </mc:Choice>
    <mc:Fallback xmlns="">
      <p:transition advClick="0" advTm="9000">
        <p:sndAc>
          <p:stSnd>
            <p:snd r:embed="rId5" name="Applaus la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hteck 124">
            <a:extLst>
              <a:ext uri="{FF2B5EF4-FFF2-40B4-BE49-F238E27FC236}">
                <a16:creationId xmlns:a16="http://schemas.microsoft.com/office/drawing/2014/main" id="{5C46A991-79BA-4731-9891-AFF4FFE5559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4000">
                <a:schemeClr val="bg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nextslide">
                  <a:snd r:embed="rId5" name="Ballon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4E90B69-B1FB-44A5-8F74-143060DF25F8}"/>
              </a:ext>
            </a:extLst>
          </p:cNvPr>
          <p:cNvGrpSpPr/>
          <p:nvPr/>
        </p:nvGrpSpPr>
        <p:grpSpPr>
          <a:xfrm>
            <a:off x="2019300" y="764508"/>
            <a:ext cx="2561167" cy="3746212"/>
            <a:chOff x="2119921" y="251429"/>
            <a:chExt cx="2248879" cy="3578255"/>
          </a:xfrm>
          <a:effectLst/>
        </p:grpSpPr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43794F4C-EC57-4C1B-96F3-81563B23EC4C}"/>
                </a:ext>
              </a:extLst>
            </p:cNvPr>
            <p:cNvGrpSpPr/>
            <p:nvPr/>
          </p:nvGrpSpPr>
          <p:grpSpPr>
            <a:xfrm>
              <a:off x="3033632" y="1457414"/>
              <a:ext cx="477520" cy="2291714"/>
              <a:chOff x="3891280" y="1737360"/>
              <a:chExt cx="477520" cy="2291714"/>
            </a:xfrm>
          </p:grpSpPr>
          <p:grpSp>
            <p:nvGrpSpPr>
              <p:cNvPr id="120" name="Gruppieren 119">
                <a:extLst>
                  <a:ext uri="{FF2B5EF4-FFF2-40B4-BE49-F238E27FC236}">
                    <a16:creationId xmlns:a16="http://schemas.microsoft.com/office/drawing/2014/main" id="{58C5395B-9CE4-411C-B5F1-198D870DF89D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122" name="Ellipse 121">
                  <a:extLst>
                    <a:ext uri="{FF2B5EF4-FFF2-40B4-BE49-F238E27FC236}">
                      <a16:creationId xmlns:a16="http://schemas.microsoft.com/office/drawing/2014/main" id="{7CF3FAAE-526E-42C8-AA89-86B7349AC44D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00CC99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23" name="Ellipse 122">
                  <a:extLst>
                    <a:ext uri="{FF2B5EF4-FFF2-40B4-BE49-F238E27FC236}">
                      <a16:creationId xmlns:a16="http://schemas.microsoft.com/office/drawing/2014/main" id="{47AF2149-F974-4E20-8745-A5ABE0EBB2E6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24" name="Flussdiagramm: Manuelle Verarbeitung 123">
                  <a:extLst>
                    <a:ext uri="{FF2B5EF4-FFF2-40B4-BE49-F238E27FC236}">
                      <a16:creationId xmlns:a16="http://schemas.microsoft.com/office/drawing/2014/main" id="{D2674877-C253-446A-ABFF-A8DDAA3AD57E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121" name="Gerader Verbinder 120">
                <a:extLst>
                  <a:ext uri="{FF2B5EF4-FFF2-40B4-BE49-F238E27FC236}">
                    <a16:creationId xmlns:a16="http://schemas.microsoft.com/office/drawing/2014/main" id="{9939D75B-DFE4-4F94-9F06-DDC4C57E22FF}"/>
                  </a:ext>
                </a:extLst>
              </p:cNvPr>
              <p:cNvCxnSpPr>
                <a:cxnSpLocks/>
                <a:stCxn id="124" idx="0"/>
              </p:cNvCxnSpPr>
              <p:nvPr/>
            </p:nvCxnSpPr>
            <p:spPr>
              <a:xfrm flipH="1">
                <a:off x="4121108" y="2402839"/>
                <a:ext cx="8932" cy="162623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55A7B166-D03A-49BB-877E-ADB0752CA606}"/>
                </a:ext>
              </a:extLst>
            </p:cNvPr>
            <p:cNvGrpSpPr/>
            <p:nvPr/>
          </p:nvGrpSpPr>
          <p:grpSpPr>
            <a:xfrm>
              <a:off x="2399870" y="399120"/>
              <a:ext cx="876744" cy="3350008"/>
              <a:chOff x="3891280" y="1737360"/>
              <a:chExt cx="876744" cy="3350008"/>
            </a:xfrm>
          </p:grpSpPr>
          <p:grpSp>
            <p:nvGrpSpPr>
              <p:cNvPr id="115" name="Gruppieren 114">
                <a:extLst>
                  <a:ext uri="{FF2B5EF4-FFF2-40B4-BE49-F238E27FC236}">
                    <a16:creationId xmlns:a16="http://schemas.microsoft.com/office/drawing/2014/main" id="{97B5A47E-D9DC-481C-AC6A-364DCD2CACB2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117" name="Ellipse 116">
                  <a:extLst>
                    <a:ext uri="{FF2B5EF4-FFF2-40B4-BE49-F238E27FC236}">
                      <a16:creationId xmlns:a16="http://schemas.microsoft.com/office/drawing/2014/main" id="{FC63AE1A-37B9-437A-86EF-C5DEFD7FD9A4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18" name="Ellipse 117">
                  <a:extLst>
                    <a:ext uri="{FF2B5EF4-FFF2-40B4-BE49-F238E27FC236}">
                      <a16:creationId xmlns:a16="http://schemas.microsoft.com/office/drawing/2014/main" id="{6DAF60EB-1906-49EE-8605-DF3AEB883F6B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19" name="Flussdiagramm: Manuelle Verarbeitung 118">
                  <a:extLst>
                    <a:ext uri="{FF2B5EF4-FFF2-40B4-BE49-F238E27FC236}">
                      <a16:creationId xmlns:a16="http://schemas.microsoft.com/office/drawing/2014/main" id="{E6CAA4DE-921C-4107-B8DE-E630E8F0F826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116" name="Gerader Verbinder 115">
                <a:extLst>
                  <a:ext uri="{FF2B5EF4-FFF2-40B4-BE49-F238E27FC236}">
                    <a16:creationId xmlns:a16="http://schemas.microsoft.com/office/drawing/2014/main" id="{0E2D8641-3BB9-4290-B719-EB78D2EF16FF}"/>
                  </a:ext>
                </a:extLst>
              </p:cNvPr>
              <p:cNvCxnSpPr>
                <a:cxnSpLocks/>
                <a:stCxn id="119" idx="0"/>
              </p:cNvCxnSpPr>
              <p:nvPr/>
            </p:nvCxnSpPr>
            <p:spPr>
              <a:xfrm>
                <a:off x="4130040" y="2402839"/>
                <a:ext cx="637984" cy="268452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03B240CB-6C4E-46A9-AA9A-3A34AF2B1CD4}"/>
                </a:ext>
              </a:extLst>
            </p:cNvPr>
            <p:cNvGrpSpPr/>
            <p:nvPr/>
          </p:nvGrpSpPr>
          <p:grpSpPr>
            <a:xfrm>
              <a:off x="3284918" y="1737360"/>
              <a:ext cx="1083882" cy="2092324"/>
              <a:chOff x="3284918" y="1737360"/>
              <a:chExt cx="1083882" cy="2092324"/>
            </a:xfrm>
          </p:grpSpPr>
          <p:grpSp>
            <p:nvGrpSpPr>
              <p:cNvPr id="110" name="Gruppieren 109">
                <a:extLst>
                  <a:ext uri="{FF2B5EF4-FFF2-40B4-BE49-F238E27FC236}">
                    <a16:creationId xmlns:a16="http://schemas.microsoft.com/office/drawing/2014/main" id="{5DCC0E1F-30D5-40AA-A39E-B40B797121D8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112" name="Ellipse 111">
                  <a:extLst>
                    <a:ext uri="{FF2B5EF4-FFF2-40B4-BE49-F238E27FC236}">
                      <a16:creationId xmlns:a16="http://schemas.microsoft.com/office/drawing/2014/main" id="{21896632-F1E9-401B-85F0-639271C0D160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13" name="Ellipse 112">
                  <a:extLst>
                    <a:ext uri="{FF2B5EF4-FFF2-40B4-BE49-F238E27FC236}">
                      <a16:creationId xmlns:a16="http://schemas.microsoft.com/office/drawing/2014/main" id="{EFB1039C-1561-4935-A438-10BEE431B24B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14" name="Flussdiagramm: Manuelle Verarbeitung 113">
                  <a:extLst>
                    <a:ext uri="{FF2B5EF4-FFF2-40B4-BE49-F238E27FC236}">
                      <a16:creationId xmlns:a16="http://schemas.microsoft.com/office/drawing/2014/main" id="{43260325-B767-4F3D-9947-85BB06850B82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111" name="Gerader Verbinder 110">
                <a:extLst>
                  <a:ext uri="{FF2B5EF4-FFF2-40B4-BE49-F238E27FC236}">
                    <a16:creationId xmlns:a16="http://schemas.microsoft.com/office/drawing/2014/main" id="{B7CF8C65-3066-4857-BC66-F82DD5E25C43}"/>
                  </a:ext>
                </a:extLst>
              </p:cNvPr>
              <p:cNvCxnSpPr>
                <a:cxnSpLocks/>
                <a:stCxn id="114" idx="0"/>
              </p:cNvCxnSpPr>
              <p:nvPr/>
            </p:nvCxnSpPr>
            <p:spPr>
              <a:xfrm flipH="1">
                <a:off x="3284918" y="2402839"/>
                <a:ext cx="845122" cy="142684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AD15D45F-73E6-44BA-818C-66CB0B57A593}"/>
                </a:ext>
              </a:extLst>
            </p:cNvPr>
            <p:cNvGrpSpPr/>
            <p:nvPr/>
          </p:nvGrpSpPr>
          <p:grpSpPr>
            <a:xfrm>
              <a:off x="3278670" y="1121410"/>
              <a:ext cx="643090" cy="2708274"/>
              <a:chOff x="3725710" y="1737360"/>
              <a:chExt cx="643090" cy="2708274"/>
            </a:xfrm>
          </p:grpSpPr>
          <p:grpSp>
            <p:nvGrpSpPr>
              <p:cNvPr id="105" name="Gruppieren 104">
                <a:extLst>
                  <a:ext uri="{FF2B5EF4-FFF2-40B4-BE49-F238E27FC236}">
                    <a16:creationId xmlns:a16="http://schemas.microsoft.com/office/drawing/2014/main" id="{592A6B94-6602-42B4-8268-E20B50FAABDB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107" name="Ellipse 106">
                  <a:extLst>
                    <a:ext uri="{FF2B5EF4-FFF2-40B4-BE49-F238E27FC236}">
                      <a16:creationId xmlns:a16="http://schemas.microsoft.com/office/drawing/2014/main" id="{047598A5-35D5-417F-A9FE-26467C2A5F21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08" name="Ellipse 107">
                  <a:extLst>
                    <a:ext uri="{FF2B5EF4-FFF2-40B4-BE49-F238E27FC236}">
                      <a16:creationId xmlns:a16="http://schemas.microsoft.com/office/drawing/2014/main" id="{6A773E8B-AAC4-4A6A-A9D1-99B70BB9C070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09" name="Flussdiagramm: Manuelle Verarbeitung 108">
                  <a:extLst>
                    <a:ext uri="{FF2B5EF4-FFF2-40B4-BE49-F238E27FC236}">
                      <a16:creationId xmlns:a16="http://schemas.microsoft.com/office/drawing/2014/main" id="{05808EDB-6794-40BD-878D-67B57BEF6011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CCA80320-6573-462C-BEB0-AE29AFE9EC75}"/>
                  </a:ext>
                </a:extLst>
              </p:cNvPr>
              <p:cNvCxnSpPr>
                <a:cxnSpLocks/>
                <a:stCxn id="109" idx="0"/>
              </p:cNvCxnSpPr>
              <p:nvPr/>
            </p:nvCxnSpPr>
            <p:spPr>
              <a:xfrm flipH="1">
                <a:off x="3725710" y="2402839"/>
                <a:ext cx="404330" cy="204279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67C625E0-388A-4609-A850-D458856B6440}"/>
                </a:ext>
              </a:extLst>
            </p:cNvPr>
            <p:cNvGrpSpPr/>
            <p:nvPr/>
          </p:nvGrpSpPr>
          <p:grpSpPr>
            <a:xfrm>
              <a:off x="2796624" y="893445"/>
              <a:ext cx="477520" cy="2936239"/>
              <a:chOff x="3891280" y="1737360"/>
              <a:chExt cx="477520" cy="2936239"/>
            </a:xfrm>
          </p:grpSpPr>
          <p:grpSp>
            <p:nvGrpSpPr>
              <p:cNvPr id="100" name="Gruppieren 99">
                <a:extLst>
                  <a:ext uri="{FF2B5EF4-FFF2-40B4-BE49-F238E27FC236}">
                    <a16:creationId xmlns:a16="http://schemas.microsoft.com/office/drawing/2014/main" id="{5D9E727F-5800-46B0-943E-A8C6ED7B94E5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102" name="Ellipse 101">
                  <a:extLst>
                    <a:ext uri="{FF2B5EF4-FFF2-40B4-BE49-F238E27FC236}">
                      <a16:creationId xmlns:a16="http://schemas.microsoft.com/office/drawing/2014/main" id="{8D30A978-7E6C-49D3-8D12-98F14D5F3A40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03" name="Ellipse 102">
                  <a:extLst>
                    <a:ext uri="{FF2B5EF4-FFF2-40B4-BE49-F238E27FC236}">
                      <a16:creationId xmlns:a16="http://schemas.microsoft.com/office/drawing/2014/main" id="{E0CBA117-A3FB-4415-8EE9-537E50315306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04" name="Flussdiagramm: Manuelle Verarbeitung 103">
                  <a:extLst>
                    <a:ext uri="{FF2B5EF4-FFF2-40B4-BE49-F238E27FC236}">
                      <a16:creationId xmlns:a16="http://schemas.microsoft.com/office/drawing/2014/main" id="{67739F0D-A048-4AF1-9C59-79B56F0FACA4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101" name="Gerader Verbinder 100">
                <a:extLst>
                  <a:ext uri="{FF2B5EF4-FFF2-40B4-BE49-F238E27FC236}">
                    <a16:creationId xmlns:a16="http://schemas.microsoft.com/office/drawing/2014/main" id="{3740BE4D-729D-4D7A-93D8-008B2F67BC65}"/>
                  </a:ext>
                </a:extLst>
              </p:cNvPr>
              <p:cNvCxnSpPr>
                <a:cxnSpLocks/>
                <a:stCxn id="104" idx="0"/>
              </p:cNvCxnSpPr>
              <p:nvPr/>
            </p:nvCxnSpPr>
            <p:spPr>
              <a:xfrm>
                <a:off x="4130040" y="2402839"/>
                <a:ext cx="238760" cy="227076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3FBB8809-B4FA-449E-823A-A91C6C7B9AE8}"/>
                </a:ext>
              </a:extLst>
            </p:cNvPr>
            <p:cNvGrpSpPr/>
            <p:nvPr/>
          </p:nvGrpSpPr>
          <p:grpSpPr>
            <a:xfrm>
              <a:off x="2403412" y="1358581"/>
              <a:ext cx="864514" cy="2463165"/>
              <a:chOff x="3891280" y="1737360"/>
              <a:chExt cx="864514" cy="2463165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82A98109-C0A2-4CF1-A0E9-6A380D6613C8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97" name="Ellipse 96">
                  <a:extLst>
                    <a:ext uri="{FF2B5EF4-FFF2-40B4-BE49-F238E27FC236}">
                      <a16:creationId xmlns:a16="http://schemas.microsoft.com/office/drawing/2014/main" id="{BD491A43-1AB7-480E-81A8-B5804F368AAF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99FF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98" name="Ellipse 97">
                  <a:extLst>
                    <a:ext uri="{FF2B5EF4-FFF2-40B4-BE49-F238E27FC236}">
                      <a16:creationId xmlns:a16="http://schemas.microsoft.com/office/drawing/2014/main" id="{4F1AE46F-8C04-48B5-A177-29158FCCF8DB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99" name="Flussdiagramm: Manuelle Verarbeitung 98">
                  <a:extLst>
                    <a:ext uri="{FF2B5EF4-FFF2-40B4-BE49-F238E27FC236}">
                      <a16:creationId xmlns:a16="http://schemas.microsoft.com/office/drawing/2014/main" id="{3555367D-86BD-4497-9613-FC9B7A9CCBB6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056BA4C3-52E9-4494-AC4D-45B68B73E48F}"/>
                  </a:ext>
                </a:extLst>
              </p:cNvPr>
              <p:cNvCxnSpPr>
                <a:cxnSpLocks/>
                <a:stCxn id="99" idx="0"/>
              </p:cNvCxnSpPr>
              <p:nvPr/>
            </p:nvCxnSpPr>
            <p:spPr>
              <a:xfrm>
                <a:off x="4130040" y="2402839"/>
                <a:ext cx="625754" cy="179768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427256AF-36F2-48E5-8A9E-8FB9EDA073C9}"/>
                </a:ext>
              </a:extLst>
            </p:cNvPr>
            <p:cNvGrpSpPr/>
            <p:nvPr/>
          </p:nvGrpSpPr>
          <p:grpSpPr>
            <a:xfrm>
              <a:off x="3284918" y="1558924"/>
              <a:ext cx="723123" cy="2262822"/>
              <a:chOff x="3645677" y="1737360"/>
              <a:chExt cx="723123" cy="2262822"/>
            </a:xfrm>
          </p:grpSpPr>
          <p:grpSp>
            <p:nvGrpSpPr>
              <p:cNvPr id="90" name="Gruppieren 89">
                <a:extLst>
                  <a:ext uri="{FF2B5EF4-FFF2-40B4-BE49-F238E27FC236}">
                    <a16:creationId xmlns:a16="http://schemas.microsoft.com/office/drawing/2014/main" id="{7E02559F-4356-4472-A741-1D168EEBD1CD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F1AAE323-0B85-4DD5-AD3D-F2936A42C160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7A5CB165-8B0B-4BFA-95A1-4E6710E5E84D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94" name="Flussdiagramm: Manuelle Verarbeitung 93">
                  <a:extLst>
                    <a:ext uri="{FF2B5EF4-FFF2-40B4-BE49-F238E27FC236}">
                      <a16:creationId xmlns:a16="http://schemas.microsoft.com/office/drawing/2014/main" id="{7F8CFEF2-2F07-48D9-954D-5AA84AB7CF36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1FCF442B-C2C0-4239-949F-1EFB65A57AC2}"/>
                  </a:ext>
                </a:extLst>
              </p:cNvPr>
              <p:cNvCxnSpPr>
                <a:cxnSpLocks/>
                <a:stCxn id="94" idx="0"/>
              </p:cNvCxnSpPr>
              <p:nvPr/>
            </p:nvCxnSpPr>
            <p:spPr>
              <a:xfrm flipH="1">
                <a:off x="3645677" y="2402839"/>
                <a:ext cx="484363" cy="159734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05430472-78EA-4427-B2B9-F65E7106D6BD}"/>
                </a:ext>
              </a:extLst>
            </p:cNvPr>
            <p:cNvGrpSpPr/>
            <p:nvPr/>
          </p:nvGrpSpPr>
          <p:grpSpPr>
            <a:xfrm>
              <a:off x="2724387" y="1617568"/>
              <a:ext cx="541139" cy="2190204"/>
              <a:chOff x="3891280" y="1737360"/>
              <a:chExt cx="541139" cy="2190204"/>
            </a:xfrm>
          </p:grpSpPr>
          <p:grpSp>
            <p:nvGrpSpPr>
              <p:cNvPr id="85" name="Gruppieren 84">
                <a:extLst>
                  <a:ext uri="{FF2B5EF4-FFF2-40B4-BE49-F238E27FC236}">
                    <a16:creationId xmlns:a16="http://schemas.microsoft.com/office/drawing/2014/main" id="{52186CC1-EA19-4503-88AA-A187631AE0EA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87" name="Ellipse 86">
                  <a:extLst>
                    <a:ext uri="{FF2B5EF4-FFF2-40B4-BE49-F238E27FC236}">
                      <a16:creationId xmlns:a16="http://schemas.microsoft.com/office/drawing/2014/main" id="{670F1743-D68D-405F-ABC5-DCEF11E70EE3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88" name="Ellipse 87">
                  <a:extLst>
                    <a:ext uri="{FF2B5EF4-FFF2-40B4-BE49-F238E27FC236}">
                      <a16:creationId xmlns:a16="http://schemas.microsoft.com/office/drawing/2014/main" id="{DE5EE3B4-65A5-460B-A089-C1AD925607B4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89" name="Flussdiagramm: Manuelle Verarbeitung 88">
                  <a:extLst>
                    <a:ext uri="{FF2B5EF4-FFF2-40B4-BE49-F238E27FC236}">
                      <a16:creationId xmlns:a16="http://schemas.microsoft.com/office/drawing/2014/main" id="{B77006E8-5D49-4CDD-AEDE-F5E023A87CA7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1BE1C45D-7DB3-4C8E-890E-518F465EED49}"/>
                  </a:ext>
                </a:extLst>
              </p:cNvPr>
              <p:cNvCxnSpPr>
                <a:cxnSpLocks/>
                <a:stCxn id="89" idx="0"/>
              </p:cNvCxnSpPr>
              <p:nvPr/>
            </p:nvCxnSpPr>
            <p:spPr>
              <a:xfrm>
                <a:off x="4130040" y="2402839"/>
                <a:ext cx="302379" cy="152472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0A7A2A26-E356-4CE4-B7DA-21F13D3E59F4}"/>
                </a:ext>
              </a:extLst>
            </p:cNvPr>
            <p:cNvGrpSpPr/>
            <p:nvPr/>
          </p:nvGrpSpPr>
          <p:grpSpPr>
            <a:xfrm>
              <a:off x="2140094" y="1761789"/>
              <a:ext cx="1132298" cy="2059957"/>
              <a:chOff x="3891280" y="1737360"/>
              <a:chExt cx="1132298" cy="2059957"/>
            </a:xfrm>
          </p:grpSpPr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C142D3B4-E678-45DD-907C-23846E974077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82" name="Ellipse 81">
                  <a:extLst>
                    <a:ext uri="{FF2B5EF4-FFF2-40B4-BE49-F238E27FC236}">
                      <a16:creationId xmlns:a16="http://schemas.microsoft.com/office/drawing/2014/main" id="{4171C7D0-DE5A-4D84-A51F-39B7544CC2F1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83" name="Ellipse 82">
                  <a:extLst>
                    <a:ext uri="{FF2B5EF4-FFF2-40B4-BE49-F238E27FC236}">
                      <a16:creationId xmlns:a16="http://schemas.microsoft.com/office/drawing/2014/main" id="{62AE7307-EDA4-4053-AD97-8138EC37BE40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84" name="Flussdiagramm: Manuelle Verarbeitung 83">
                  <a:extLst>
                    <a:ext uri="{FF2B5EF4-FFF2-40B4-BE49-F238E27FC236}">
                      <a16:creationId xmlns:a16="http://schemas.microsoft.com/office/drawing/2014/main" id="{CA87784D-9346-4BED-A307-9FE5FDE8CA85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81" name="Gerader Verbinder 80">
                <a:extLst>
                  <a:ext uri="{FF2B5EF4-FFF2-40B4-BE49-F238E27FC236}">
                    <a16:creationId xmlns:a16="http://schemas.microsoft.com/office/drawing/2014/main" id="{905B0511-2E3C-4CB5-96AF-4E23157E83D4}"/>
                  </a:ext>
                </a:extLst>
              </p:cNvPr>
              <p:cNvCxnSpPr>
                <a:cxnSpLocks/>
                <a:stCxn id="84" idx="0"/>
              </p:cNvCxnSpPr>
              <p:nvPr/>
            </p:nvCxnSpPr>
            <p:spPr>
              <a:xfrm>
                <a:off x="4130040" y="2402839"/>
                <a:ext cx="893538" cy="139447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A5294866-00BF-4360-B61D-C6D957CB4A5C}"/>
                </a:ext>
              </a:extLst>
            </p:cNvPr>
            <p:cNvGrpSpPr/>
            <p:nvPr/>
          </p:nvGrpSpPr>
          <p:grpSpPr>
            <a:xfrm>
              <a:off x="2487486" y="2117440"/>
              <a:ext cx="768519" cy="1690332"/>
              <a:chOff x="3891280" y="1737360"/>
              <a:chExt cx="768519" cy="1690332"/>
            </a:xfrm>
          </p:grpSpPr>
          <p:grpSp>
            <p:nvGrpSpPr>
              <p:cNvPr id="75" name="Gruppieren 74">
                <a:extLst>
                  <a:ext uri="{FF2B5EF4-FFF2-40B4-BE49-F238E27FC236}">
                    <a16:creationId xmlns:a16="http://schemas.microsoft.com/office/drawing/2014/main" id="{A0859765-BA13-4647-9E6A-57A5FCA6153F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77" name="Ellipse 76">
                  <a:extLst>
                    <a:ext uri="{FF2B5EF4-FFF2-40B4-BE49-F238E27FC236}">
                      <a16:creationId xmlns:a16="http://schemas.microsoft.com/office/drawing/2014/main" id="{A680FD9D-ABA1-4F34-A621-DD4AA90CB23A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78" name="Ellipse 77">
                  <a:extLst>
                    <a:ext uri="{FF2B5EF4-FFF2-40B4-BE49-F238E27FC236}">
                      <a16:creationId xmlns:a16="http://schemas.microsoft.com/office/drawing/2014/main" id="{407011D2-5055-4F4D-8378-2289218018BE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79" name="Flussdiagramm: Manuelle Verarbeitung 78">
                  <a:extLst>
                    <a:ext uri="{FF2B5EF4-FFF2-40B4-BE49-F238E27FC236}">
                      <a16:creationId xmlns:a16="http://schemas.microsoft.com/office/drawing/2014/main" id="{EF96DAD5-A31A-45F3-9AFC-C01A3489A75A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3DD0C80B-4BF1-4065-BCB6-7762DD8249A9}"/>
                  </a:ext>
                </a:extLst>
              </p:cNvPr>
              <p:cNvCxnSpPr>
                <a:cxnSpLocks/>
                <a:stCxn id="79" idx="0"/>
              </p:cNvCxnSpPr>
              <p:nvPr/>
            </p:nvCxnSpPr>
            <p:spPr>
              <a:xfrm>
                <a:off x="4130040" y="2402839"/>
                <a:ext cx="529759" cy="102485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5E4F4711-626B-4FD8-8EE5-2679AC722455}"/>
                </a:ext>
              </a:extLst>
            </p:cNvPr>
            <p:cNvGrpSpPr/>
            <p:nvPr/>
          </p:nvGrpSpPr>
          <p:grpSpPr>
            <a:xfrm>
              <a:off x="2119921" y="2292201"/>
              <a:ext cx="1137836" cy="1515571"/>
              <a:chOff x="3891280" y="1737360"/>
              <a:chExt cx="1137836" cy="1515571"/>
            </a:xfrm>
          </p:grpSpPr>
          <p:grpSp>
            <p:nvGrpSpPr>
              <p:cNvPr id="70" name="Gruppieren 69">
                <a:extLst>
                  <a:ext uri="{FF2B5EF4-FFF2-40B4-BE49-F238E27FC236}">
                    <a16:creationId xmlns:a16="http://schemas.microsoft.com/office/drawing/2014/main" id="{E29B22E4-DA33-415D-B372-169E3B2ACA79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72" name="Ellipse 71">
                  <a:extLst>
                    <a:ext uri="{FF2B5EF4-FFF2-40B4-BE49-F238E27FC236}">
                      <a16:creationId xmlns:a16="http://schemas.microsoft.com/office/drawing/2014/main" id="{7E4C956F-C7F2-482E-A6B6-18FB97A9E494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9966FF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73" name="Ellipse 72">
                  <a:extLst>
                    <a:ext uri="{FF2B5EF4-FFF2-40B4-BE49-F238E27FC236}">
                      <a16:creationId xmlns:a16="http://schemas.microsoft.com/office/drawing/2014/main" id="{2BFB58D6-D7BC-4969-9B49-333C4197D108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74" name="Flussdiagramm: Manuelle Verarbeitung 73">
                  <a:extLst>
                    <a:ext uri="{FF2B5EF4-FFF2-40B4-BE49-F238E27FC236}">
                      <a16:creationId xmlns:a16="http://schemas.microsoft.com/office/drawing/2014/main" id="{4DBD3EC6-91A2-4210-8095-7E8093A3F4D6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364EE15F-6D03-44F4-9EDD-E2E8DEE4B996}"/>
                  </a:ext>
                </a:extLst>
              </p:cNvPr>
              <p:cNvCxnSpPr>
                <a:cxnSpLocks/>
                <a:stCxn id="74" idx="0"/>
              </p:cNvCxnSpPr>
              <p:nvPr/>
            </p:nvCxnSpPr>
            <p:spPr>
              <a:xfrm>
                <a:off x="4130040" y="2402839"/>
                <a:ext cx="899076" cy="85009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8C37645-58BC-4AF3-8223-C5B36DFC8AF2}"/>
                </a:ext>
              </a:extLst>
            </p:cNvPr>
            <p:cNvGrpSpPr/>
            <p:nvPr/>
          </p:nvGrpSpPr>
          <p:grpSpPr>
            <a:xfrm>
              <a:off x="3239832" y="1830419"/>
              <a:ext cx="477520" cy="1977353"/>
              <a:chOff x="3891280" y="1737360"/>
              <a:chExt cx="477520" cy="1977353"/>
            </a:xfrm>
          </p:grpSpPr>
          <p:grpSp>
            <p:nvGrpSpPr>
              <p:cNvPr id="65" name="Gruppieren 64">
                <a:extLst>
                  <a:ext uri="{FF2B5EF4-FFF2-40B4-BE49-F238E27FC236}">
                    <a16:creationId xmlns:a16="http://schemas.microsoft.com/office/drawing/2014/main" id="{52BE7D34-FD9D-46A6-B2C1-50D58D7D804C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498940F9-3B91-4259-9F5B-4A8875F1B520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68" name="Ellipse 67">
                  <a:extLst>
                    <a:ext uri="{FF2B5EF4-FFF2-40B4-BE49-F238E27FC236}">
                      <a16:creationId xmlns:a16="http://schemas.microsoft.com/office/drawing/2014/main" id="{C8DDDE27-C6B1-45FC-B40F-DA539A8E3ED6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69" name="Flussdiagramm: Manuelle Verarbeitung 68">
                  <a:extLst>
                    <a:ext uri="{FF2B5EF4-FFF2-40B4-BE49-F238E27FC236}">
                      <a16:creationId xmlns:a16="http://schemas.microsoft.com/office/drawing/2014/main" id="{294293E0-77FF-4E07-87C8-0155DE96939C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FAB754A5-804B-497E-820F-615BAA8BA77F}"/>
                  </a:ext>
                </a:extLst>
              </p:cNvPr>
              <p:cNvCxnSpPr>
                <a:cxnSpLocks/>
                <a:stCxn id="69" idx="0"/>
              </p:cNvCxnSpPr>
              <p:nvPr/>
            </p:nvCxnSpPr>
            <p:spPr>
              <a:xfrm flipH="1">
                <a:off x="3921126" y="2402839"/>
                <a:ext cx="208914" cy="1311874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7B1691B9-33F2-467F-BE0C-805FAD2FAC7B}"/>
                </a:ext>
              </a:extLst>
            </p:cNvPr>
            <p:cNvGrpSpPr/>
            <p:nvPr/>
          </p:nvGrpSpPr>
          <p:grpSpPr>
            <a:xfrm>
              <a:off x="3280767" y="2144808"/>
              <a:ext cx="756187" cy="1662964"/>
              <a:chOff x="3612613" y="1737360"/>
              <a:chExt cx="756187" cy="1662964"/>
            </a:xfrm>
          </p:grpSpPr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C897E3AA-6EAE-407D-A90F-FF18BDBC9E63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62" name="Ellipse 61">
                  <a:extLst>
                    <a:ext uri="{FF2B5EF4-FFF2-40B4-BE49-F238E27FC236}">
                      <a16:creationId xmlns:a16="http://schemas.microsoft.com/office/drawing/2014/main" id="{57DC32BB-2B31-4AF6-9B90-5BD2BD9F9C23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63" name="Ellipse 62">
                  <a:extLst>
                    <a:ext uri="{FF2B5EF4-FFF2-40B4-BE49-F238E27FC236}">
                      <a16:creationId xmlns:a16="http://schemas.microsoft.com/office/drawing/2014/main" id="{FAD978B5-E9E0-46D3-B344-14DA58D69B6A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64" name="Flussdiagramm: Manuelle Verarbeitung 63">
                  <a:extLst>
                    <a:ext uri="{FF2B5EF4-FFF2-40B4-BE49-F238E27FC236}">
                      <a16:creationId xmlns:a16="http://schemas.microsoft.com/office/drawing/2014/main" id="{0B5430AE-32D8-4F1B-AA57-6FE0F8161163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BEB11110-5C26-4ADF-9CBF-B423F9BD926B}"/>
                  </a:ext>
                </a:extLst>
              </p:cNvPr>
              <p:cNvCxnSpPr>
                <a:cxnSpLocks/>
                <a:stCxn id="64" idx="0"/>
              </p:cNvCxnSpPr>
              <p:nvPr/>
            </p:nvCxnSpPr>
            <p:spPr>
              <a:xfrm flipH="1">
                <a:off x="3612613" y="2402839"/>
                <a:ext cx="517427" cy="99748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F6D84D61-9923-4032-9599-2D4379D0B6D8}"/>
                </a:ext>
              </a:extLst>
            </p:cNvPr>
            <p:cNvGrpSpPr/>
            <p:nvPr/>
          </p:nvGrpSpPr>
          <p:grpSpPr>
            <a:xfrm>
              <a:off x="3186667" y="251429"/>
              <a:ext cx="477520" cy="3556343"/>
              <a:chOff x="3891280" y="1737360"/>
              <a:chExt cx="477520" cy="3556343"/>
            </a:xfrm>
          </p:grpSpPr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C16FD725-D0EE-40EE-916B-E58E6EE76BF1}"/>
                  </a:ext>
                </a:extLst>
              </p:cNvPr>
              <p:cNvCxnSpPr>
                <a:cxnSpLocks/>
                <a:stCxn id="59" idx="0"/>
              </p:cNvCxnSpPr>
              <p:nvPr/>
            </p:nvCxnSpPr>
            <p:spPr>
              <a:xfrm flipH="1">
                <a:off x="3967073" y="2402839"/>
                <a:ext cx="162967" cy="2890864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6" name="Gruppieren 55">
                <a:extLst>
                  <a:ext uri="{FF2B5EF4-FFF2-40B4-BE49-F238E27FC236}">
                    <a16:creationId xmlns:a16="http://schemas.microsoft.com/office/drawing/2014/main" id="{1EAE08C4-0B52-4825-BA51-67501C201D93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57" name="Ellipse 56">
                  <a:extLst>
                    <a:ext uri="{FF2B5EF4-FFF2-40B4-BE49-F238E27FC236}">
                      <a16:creationId xmlns:a16="http://schemas.microsoft.com/office/drawing/2014/main" id="{D980B9B4-500A-40E2-8195-E3A25B57C20E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4671859C-F6DE-4D18-BB05-E596284E02E4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9" name="Flussdiagramm: Manuelle Verarbeitung 58">
                  <a:extLst>
                    <a:ext uri="{FF2B5EF4-FFF2-40B4-BE49-F238E27FC236}">
                      <a16:creationId xmlns:a16="http://schemas.microsoft.com/office/drawing/2014/main" id="{60AE85AA-D951-4C7C-ABD7-ED7FDC2BC092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5B61D474-ADB5-49D0-8D5D-2F7BCCEB8D8D}"/>
                </a:ext>
              </a:extLst>
            </p:cNvPr>
            <p:cNvGrpSpPr/>
            <p:nvPr/>
          </p:nvGrpSpPr>
          <p:grpSpPr>
            <a:xfrm>
              <a:off x="3055194" y="2224403"/>
              <a:ext cx="477520" cy="1524725"/>
              <a:chOff x="3891280" y="1737360"/>
              <a:chExt cx="477520" cy="1524725"/>
            </a:xfrm>
          </p:grpSpPr>
          <p:grpSp>
            <p:nvGrpSpPr>
              <p:cNvPr id="50" name="Gruppieren 49">
                <a:extLst>
                  <a:ext uri="{FF2B5EF4-FFF2-40B4-BE49-F238E27FC236}">
                    <a16:creationId xmlns:a16="http://schemas.microsoft.com/office/drawing/2014/main" id="{A2173C61-93A4-4D99-BCC0-3C38E705CA74}"/>
                  </a:ext>
                </a:extLst>
              </p:cNvPr>
              <p:cNvGrpSpPr/>
              <p:nvPr/>
            </p:nvGrpSpPr>
            <p:grpSpPr>
              <a:xfrm>
                <a:off x="3891280" y="1737360"/>
                <a:ext cx="477520" cy="665479"/>
                <a:chOff x="3891280" y="1737360"/>
                <a:chExt cx="477520" cy="665479"/>
              </a:xfrm>
            </p:grpSpPr>
            <p:sp>
              <p:nvSpPr>
                <p:cNvPr id="52" name="Ellipse 51">
                  <a:extLst>
                    <a:ext uri="{FF2B5EF4-FFF2-40B4-BE49-F238E27FC236}">
                      <a16:creationId xmlns:a16="http://schemas.microsoft.com/office/drawing/2014/main" id="{51DA769C-BE59-4F30-BB65-00584E0173DD}"/>
                    </a:ext>
                  </a:extLst>
                </p:cNvPr>
                <p:cNvSpPr/>
                <p:nvPr/>
              </p:nvSpPr>
              <p:spPr>
                <a:xfrm>
                  <a:off x="3891280" y="1737360"/>
                  <a:ext cx="477520" cy="619760"/>
                </a:xfrm>
                <a:prstGeom prst="ellipse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152400" dir="2700000">
                    <a:schemeClr val="accent5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BC66623D-5B87-4CBA-911A-7455F399D6D1}"/>
                    </a:ext>
                  </a:extLst>
                </p:cNvPr>
                <p:cNvSpPr/>
                <p:nvPr/>
              </p:nvSpPr>
              <p:spPr>
                <a:xfrm rot="1501552">
                  <a:off x="4007329" y="1827419"/>
                  <a:ext cx="52503" cy="750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4" name="Flussdiagramm: Manuelle Verarbeitung 53">
                  <a:extLst>
                    <a:ext uri="{FF2B5EF4-FFF2-40B4-BE49-F238E27FC236}">
                      <a16:creationId xmlns:a16="http://schemas.microsoft.com/office/drawing/2014/main" id="{A3068E12-A363-478E-B1EE-35589898267D}"/>
                    </a:ext>
                  </a:extLst>
                </p:cNvPr>
                <p:cNvSpPr/>
                <p:nvPr/>
              </p:nvSpPr>
              <p:spPr>
                <a:xfrm flipV="1">
                  <a:off x="4094321" y="2357120"/>
                  <a:ext cx="71438" cy="45719"/>
                </a:xfrm>
                <a:prstGeom prst="flowChartManualOperation">
                  <a:avLst/>
                </a:prstGeom>
                <a:ln w="3175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cxnSp>
            <p:nvCxnSpPr>
              <p:cNvPr id="51" name="Gerader Verbinder 50">
                <a:extLst>
                  <a:ext uri="{FF2B5EF4-FFF2-40B4-BE49-F238E27FC236}">
                    <a16:creationId xmlns:a16="http://schemas.microsoft.com/office/drawing/2014/main" id="{55A49FB0-E9B7-4B5A-9274-E58284E572E0}"/>
                  </a:ext>
                </a:extLst>
              </p:cNvPr>
              <p:cNvCxnSpPr>
                <a:cxnSpLocks/>
                <a:stCxn id="54" idx="0"/>
              </p:cNvCxnSpPr>
              <p:nvPr/>
            </p:nvCxnSpPr>
            <p:spPr>
              <a:xfrm flipH="1">
                <a:off x="4101612" y="2402839"/>
                <a:ext cx="28428" cy="85924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9B276ED0-06B3-475D-A032-9B3AED079AE4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F115C7B5-26B8-4C81-8C59-787B96C89D8B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6F5886E-D7B0-45BC-97AA-3C034A3B0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5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3.wav"/>
          </p:stSnd>
        </p:sndAc>
      </p:transition>
    </mc:Choice>
    <mc:Fallback xmlns="">
      <p:transition spd="med" advClick="0">
        <p:fade/>
        <p:sndAc>
          <p:stSnd>
            <p:snd r:embed="rId17" name="3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CE6B5F98-D413-41C9-9106-EE5A3BB6E1A7}"/>
              </a:ext>
            </a:extLst>
          </p:cNvPr>
          <p:cNvSpPr txBox="1"/>
          <p:nvPr/>
        </p:nvSpPr>
        <p:spPr>
          <a:xfrm>
            <a:off x="457199" y="1600200"/>
            <a:ext cx="60959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0" dirty="0"/>
              <a:t>Ende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0263F85-BA9D-407F-89AF-0B5479661203}"/>
              </a:ext>
            </a:extLst>
          </p:cNvPr>
          <p:cNvGrpSpPr/>
          <p:nvPr/>
        </p:nvGrpSpPr>
        <p:grpSpPr>
          <a:xfrm>
            <a:off x="355600" y="0"/>
            <a:ext cx="5740400" cy="6858000"/>
            <a:chOff x="355600" y="0"/>
            <a:chExt cx="5740400" cy="6858000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4579FE95-0935-43DA-A954-C01BC4DF71A2}"/>
                </a:ext>
              </a:extLst>
            </p:cNvPr>
            <p:cNvSpPr/>
            <p:nvPr/>
          </p:nvSpPr>
          <p:spPr>
            <a:xfrm>
              <a:off x="355600" y="0"/>
              <a:ext cx="5740400" cy="6858000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  <a:effectLst>
              <a:outerShdw blurRad="2794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6000" dirty="0">
                  <a:solidFill>
                    <a:srgbClr val="0070C0"/>
                  </a:solidFill>
                  <a:latin typeface="Wingdings 2" panose="05020102010507070707" pitchFamily="18" charset="2"/>
                  <a:sym typeface="Wingdings 2" panose="05020102010507070707" pitchFamily="18" charset="2"/>
                </a:rPr>
                <a:t></a:t>
              </a:r>
              <a:r>
                <a:rPr lang="de-AT" sz="6000" dirty="0">
                  <a:solidFill>
                    <a:srgbClr val="0070C0"/>
                  </a:solidFill>
                  <a:latin typeface="Wingdings 2" panose="05020102010507070707" pitchFamily="18" charset="2"/>
                </a:rPr>
                <a:t>d</a:t>
              </a: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7762B031-B4D5-4E4A-9C45-2FB20C354D9F}"/>
                </a:ext>
              </a:extLst>
            </p:cNvPr>
            <p:cNvCxnSpPr/>
            <p:nvPr/>
          </p:nvCxnSpPr>
          <p:spPr>
            <a:xfrm>
              <a:off x="5778500" y="0"/>
              <a:ext cx="0" cy="68580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52400" dist="38100" sx="101000" sy="101000" algn="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19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0 L 0.25625 -1.0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5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5A7B166-D03A-49BB-877E-ADB0752CA606}"/>
              </a:ext>
            </a:extLst>
          </p:cNvPr>
          <p:cNvGrpSpPr/>
          <p:nvPr/>
        </p:nvGrpSpPr>
        <p:grpSpPr>
          <a:xfrm>
            <a:off x="2338124" y="919131"/>
            <a:ext cx="998492" cy="3507252"/>
            <a:chOff x="3891280" y="1737360"/>
            <a:chExt cx="876744" cy="3350008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97B5A47E-D9DC-481C-AC6A-364DCD2CACB2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7" name="Ellipse 116">
                <a:extLst>
                  <a:ext uri="{FF2B5EF4-FFF2-40B4-BE49-F238E27FC236}">
                    <a16:creationId xmlns:a16="http://schemas.microsoft.com/office/drawing/2014/main" id="{FC63AE1A-37B9-437A-86EF-C5DEFD7FD9A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6DAF60EB-1906-49EE-8605-DF3AEB883F6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9" name="Flussdiagramm: Manuelle Verarbeitung 118">
                <a:extLst>
                  <a:ext uri="{FF2B5EF4-FFF2-40B4-BE49-F238E27FC236}">
                    <a16:creationId xmlns:a16="http://schemas.microsoft.com/office/drawing/2014/main" id="{E6CAA4DE-921C-4107-B8DE-E630E8F0F82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0E2D8641-3BB9-4290-B719-EB78D2EF16FF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>
              <a:off x="4130040" y="2402839"/>
              <a:ext cx="637984" cy="268452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D9E727F-5800-46B0-943E-A8C6ED7B94E5}"/>
              </a:ext>
            </a:extLst>
          </p:cNvPr>
          <p:cNvGrpSpPr/>
          <p:nvPr/>
        </p:nvGrpSpPr>
        <p:grpSpPr>
          <a:xfrm>
            <a:off x="2789973" y="1436659"/>
            <a:ext cx="543830" cy="696715"/>
            <a:chOff x="3891280" y="1737360"/>
            <a:chExt cx="477520" cy="665479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8D30A978-7E6C-49D3-8D12-98F14D5F3A40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E0CBA117-A3FB-4415-8EE9-537E50315306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4" name="Flussdiagramm: Manuelle Verarbeitung 103">
              <a:extLst>
                <a:ext uri="{FF2B5EF4-FFF2-40B4-BE49-F238E27FC236}">
                  <a16:creationId xmlns:a16="http://schemas.microsoft.com/office/drawing/2014/main" id="{67739F0D-A048-4AF1-9C59-79B56F0FACA4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27256AF-36F2-48E5-8A9E-8FB9EDA073C9}"/>
              </a:ext>
            </a:extLst>
          </p:cNvPr>
          <p:cNvGrpSpPr/>
          <p:nvPr/>
        </p:nvGrpSpPr>
        <p:grpSpPr>
          <a:xfrm>
            <a:off x="3346073" y="2133375"/>
            <a:ext cx="823539" cy="2369035"/>
            <a:chOff x="3645677" y="1737360"/>
            <a:chExt cx="723123" cy="2262822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7E02559F-4356-4472-A741-1D168EEBD1C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F1AAE323-0B85-4DD5-AD3D-F2936A42C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7A5CB165-8B0B-4BFA-95A1-4E6710E5E84D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4" name="Flussdiagramm: Manuelle Verarbeitung 93">
                <a:extLst>
                  <a:ext uri="{FF2B5EF4-FFF2-40B4-BE49-F238E27FC236}">
                    <a16:creationId xmlns:a16="http://schemas.microsoft.com/office/drawing/2014/main" id="{7F8CFEF2-2F07-48D9-954D-5AA84AB7CF3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1FCF442B-C2C0-4239-949F-1EFB65A57AC2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>
              <a:off x="3645677" y="2402839"/>
              <a:ext cx="484363" cy="1597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5430472-78EA-4427-B2B9-F65E7106D6BD}"/>
              </a:ext>
            </a:extLst>
          </p:cNvPr>
          <p:cNvGrpSpPr/>
          <p:nvPr/>
        </p:nvGrpSpPr>
        <p:grpSpPr>
          <a:xfrm>
            <a:off x="2707704" y="2194771"/>
            <a:ext cx="616284" cy="2293008"/>
            <a:chOff x="3891280" y="1737360"/>
            <a:chExt cx="541139" cy="2190204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52186CC1-EA19-4503-88AA-A187631AE0EA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670F1743-D68D-405F-ABC5-DCEF11E70EE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DE5EE3B4-65A5-460B-A089-C1AD925607B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9" name="Flussdiagramm: Manuelle Verarbeitung 88">
                <a:extLst>
                  <a:ext uri="{FF2B5EF4-FFF2-40B4-BE49-F238E27FC236}">
                    <a16:creationId xmlns:a16="http://schemas.microsoft.com/office/drawing/2014/main" id="{B77006E8-5D49-4CDD-AEDE-F5E023A87CA7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1BE1C45D-7DB3-4C8E-890E-518F465EED49}"/>
                </a:ext>
              </a:extLst>
            </p:cNvPr>
            <p:cNvCxnSpPr>
              <a:cxnSpLocks/>
              <a:stCxn id="89" idx="0"/>
            </p:cNvCxnSpPr>
            <p:nvPr/>
          </p:nvCxnSpPr>
          <p:spPr>
            <a:xfrm>
              <a:off x="4130040" y="2402839"/>
              <a:ext cx="302379" cy="152472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A7A2A26-E356-4CE4-B7DA-21F13D3E59F4}"/>
              </a:ext>
            </a:extLst>
          </p:cNvPr>
          <p:cNvGrpSpPr/>
          <p:nvPr/>
        </p:nvGrpSpPr>
        <p:grpSpPr>
          <a:xfrm>
            <a:off x="2042274" y="2345762"/>
            <a:ext cx="1289533" cy="2156648"/>
            <a:chOff x="3891280" y="1737360"/>
            <a:chExt cx="1132298" cy="2059957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C142D3B4-E678-45DD-907C-23846E974077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4171C7D0-DE5A-4D84-A51F-39B7544CC2F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62AE7307-EDA4-4053-AD97-8138EC37BE4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4" name="Flussdiagramm: Manuelle Verarbeitung 83">
                <a:extLst>
                  <a:ext uri="{FF2B5EF4-FFF2-40B4-BE49-F238E27FC236}">
                    <a16:creationId xmlns:a16="http://schemas.microsoft.com/office/drawing/2014/main" id="{CA87784D-9346-4BED-A307-9FE5FDE8CA85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905B0511-2E3C-4CB5-96AF-4E23157E83D4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>
              <a:off x="4130040" y="2402839"/>
              <a:ext cx="893538" cy="13944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8C37645-58BC-4AF3-8223-C5B36DFC8AF2}"/>
              </a:ext>
            </a:extLst>
          </p:cNvPr>
          <p:cNvGrpSpPr/>
          <p:nvPr/>
        </p:nvGrpSpPr>
        <p:grpSpPr>
          <a:xfrm>
            <a:off x="3294726" y="2417613"/>
            <a:ext cx="543830" cy="2070167"/>
            <a:chOff x="3891280" y="1737360"/>
            <a:chExt cx="477520" cy="1977353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52BE7D34-FD9D-46A6-B2C1-50D58D7D804C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498940F9-3B91-4259-9F5B-4A8875F1B52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C8DDDE27-C6B1-45FC-B40F-DA539A8E3ED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9" name="Flussdiagramm: Manuelle Verarbeitung 68">
                <a:extLst>
                  <a:ext uri="{FF2B5EF4-FFF2-40B4-BE49-F238E27FC236}">
                    <a16:creationId xmlns:a16="http://schemas.microsoft.com/office/drawing/2014/main" id="{294293E0-77FF-4E07-87C8-0155DE96939C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FAB754A5-804B-497E-820F-615BAA8BA77F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 flipH="1">
              <a:off x="3921126" y="2402839"/>
              <a:ext cx="208914" cy="131187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77BF633E-EBFE-438E-B799-56E1AFF5560C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C0866BCA-7618-420E-980B-04F21BD3AB0C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F7E4D645-2FE8-4D15-9CFF-88C50CDB6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2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625 L -1.66667E-6 -0.00625 C -0.00026 -0.01088 -0.00039 -0.01575 -0.00078 -0.02038 C -0.00117 -0.025 -0.00234 -0.03426 -0.00234 -0.03426 C -0.00208 -0.05487 -0.00208 -0.07547 -0.00156 -0.09607 C -0.00156 -0.09838 -0.00117 -0.1007 -0.00078 -0.10301 C -0.00065 -0.1044 0.00026 -0.11135 0.00078 -0.11297 C 0.00169 -0.11598 0.00391 -0.1213 0.00391 -0.1213 C 0.0056 -0.13311 0.00352 -0.12153 0.00625 -0.13125 C 0.00664 -0.13241 0.00664 -0.13403 0.00703 -0.13542 C 0.00703 -0.13542 0.01107 -0.14584 0.01185 -0.14792 C 0.01732 -0.1625 0.00899 -0.14005 0.01498 -0.15788 C 0.01589 -0.16065 0.01654 -0.16436 0.0181 -0.16621 C 0.01966 -0.16806 0.02123 -0.17038 0.02292 -0.17176 C 0.02396 -0.17292 0.025 -0.17362 0.02604 -0.17477 C 0.02761 -0.17639 0.02891 -0.17917 0.03073 -0.18033 C 0.03229 -0.18125 0.03399 -0.18172 0.03555 -0.18311 C 0.03659 -0.18403 0.0375 -0.18542 0.03867 -0.18588 C 0.04024 -0.18681 0.0418 -0.18681 0.04336 -0.18727 C 0.05156 -0.18681 0.05964 -0.18588 0.06784 -0.18588 C 0.08516 -0.18588 0.09297 -0.18704 0.10807 -0.18866 C 0.11055 -0.1882 0.11289 -0.18797 0.11524 -0.18727 C 0.11901 -0.18612 0.12084 -0.18496 0.12396 -0.18311 C 0.12474 -0.18218 0.12539 -0.18079 0.1263 -0.18033 C 0.12813 -0.1794 0.12995 -0.1794 0.13177 -0.17894 C 0.13334 -0.17848 0.13503 -0.17801 0.13659 -0.17755 C 0.13789 -0.17709 0.13919 -0.17663 0.1405 -0.17616 C 0.14206 -0.17547 0.14362 -0.17524 0.14518 -0.17477 C 0.14636 -0.17431 0.1474 -0.17385 0.14844 -0.17338 C 0.14922 -0.17292 0.14987 -0.172 0.15078 -0.17176 C 0.15495 -0.17107 0.15925 -0.17107 0.16341 -0.17038 C 0.16576 -0.17014 0.1681 -0.16945 0.17044 -0.16899 C 0.17813 -0.16968 0.19792 -0.172 0.20677 -0.16899 C 0.20912 -0.16829 0.21472 -0.16158 0.21706 -0.15926 C 0.2181 -0.15834 0.21927 -0.15741 0.22018 -0.15649 C 0.2211 -0.15556 0.22175 -0.1544 0.22266 -0.15371 C 0.22513 -0.15116 0.22604 -0.15116 0.22813 -0.14792 C 0.23334 -0.14028 0.22761 -0.14746 0.23281 -0.1382 C 0.24649 -0.11389 0.22826 -0.14954 0.23763 -0.12987 C 0.23828 -0.12825 0.23906 -0.12686 0.23998 -0.12547 C 0.24323 -0.12084 0.2418 -0.125 0.24466 -0.11852 C 0.24636 -0.11482 0.24766 -0.11065 0.24948 -0.10741 C 0.25026 -0.10602 0.25117 -0.10463 0.25182 -0.10301 C 0.25404 -0.09838 0.25287 -0.09838 0.25573 -0.09329 C 0.25638 -0.09213 0.25729 -0.09144 0.2582 -0.09051 C 0.25938 -0.08704 0.26068 -0.0838 0.26211 -0.08056 C 0.2638 -0.07709 0.26498 -0.07663 0.26602 -0.07223 C 0.26667 -0.06945 0.26667 -0.06621 0.26758 -0.06389 C 0.26966 -0.05834 0.26888 -0.06112 0.26992 -0.05533 C 0.27018 -0.05255 0.27044 -0.04977 0.27084 -0.047 C 0.27097 -0.04514 0.27162 -0.04329 0.27162 -0.04144 C 0.27162 -0.03496 0.2707 -0.022 0.26992 -0.01482 C 0.26966 -0.01112 0.26862 -0.00209 0.26758 0.00069 C 0.26706 0.00208 0.2668 0.00393 0.26602 0.00486 C 0.26537 0.00578 0.26445 0.00578 0.26367 0.00625 C 0.26133 0.00902 0.2586 0.01296 0.25573 0.01481 C 0.25313 0.01643 0.24857 0.01712 0.24636 0.01759 C 0.23633 0.01712 0.2263 0.01736 0.21628 0.0162 C 0.21537 0.01597 0.21472 0.01412 0.21393 0.01342 C 0.21315 0.01273 0.21224 0.01273 0.21159 0.01203 C 0.21068 0.01111 0.21003 0.00995 0.20925 0.00925 C 0.20847 0.00856 0.20755 0.00833 0.20677 0.00763 C 0.20104 0.00324 0.20638 0.00601 0.20052 0.00347 C 0.19974 0.00254 0.19896 0.00138 0.19818 0.00069 C 0.19675 -0.00047 0.19388 -0.00139 0.19258 -0.00209 C 0.18294 -0.00718 0.19193 -0.00301 0.18477 -0.00625 C 0.18399 -0.00718 0.1832 -0.00857 0.18229 -0.00903 C 0.18112 -0.00996 0.17969 -0.00996 0.17839 -0.01042 C 0.17761 -0.01088 0.17682 -0.01181 0.17604 -0.01181 C 0.16732 -0.01274 0.1586 -0.01274 0.15 -0.0132 C 0.14896 -0.01366 0.14779 -0.01366 0.14688 -0.01482 C 0.14584 -0.01575 0.14505 -0.01737 0.1444 -0.01899 C 0.14401 -0.02014 0.14297 -0.02801 0.14284 -0.02871 C 0.1431 -0.03149 0.14323 -0.0345 0.14362 -0.03727 C 0.14401 -0.03913 0.14597 -0.04514 0.14688 -0.047 C 0.14831 -0.05 0.15026 -0.05232 0.15156 -0.05533 C 0.16042 -0.07639 0.14805 -0.04769 0.15625 -0.06528 C 0.15834 -0.06968 0.15742 -0.07014 0.16029 -0.07362 C 0.1612 -0.07477 0.16237 -0.07547 0.16341 -0.07639 C 0.16393 -0.07778 0.16419 -0.07963 0.16498 -0.08056 C 0.16563 -0.08149 0.16654 -0.08149 0.16732 -0.08218 C 0.16849 -0.08288 0.16953 -0.0838 0.17044 -0.08496 C 0.17214 -0.08658 0.17344 -0.08959 0.17526 -0.09051 L 0.18151 -0.09329 C 0.18255 -0.09375 0.1836 -0.09422 0.18477 -0.09468 C 0.18607 -0.09514 0.18737 -0.09561 0.18867 -0.09607 C 0.18945 -0.09653 0.19024 -0.097 0.19102 -0.09746 C 0.19206 -0.09792 0.1931 -0.09838 0.19414 -0.09885 C 0.19779 -0.10047 0.19792 -0.1 0.2013 -0.10163 C 0.20365 -0.10301 0.20417 -0.10371 0.20677 -0.10463 C 0.20912 -0.1051 0.21159 -0.10556 0.21393 -0.10602 C 0.22722 -0.11389 0.21315 -0.10602 0.25026 -0.1088 C 0.2513 -0.1088 0.25235 -0.10973 0.25339 -0.11019 C 0.25573 -0.11088 0.2582 -0.11112 0.26055 -0.11158 C 0.26133 -0.11204 0.26211 -0.11274 0.26289 -0.11297 C 0.27539 -0.11667 0.29011 -0.11343 0.30156 -0.11297 C 0.30261 -0.1125 0.30378 -0.1125 0.30469 -0.11158 C 0.31563 -0.10186 0.30534 -0.10834 0.31185 -0.10463 C 0.31341 -0.10255 0.31485 -0.10047 0.31654 -0.09885 C 0.3237 -0.0926 0.32097 -0.09561 0.32526 -0.09051 C 0.32969 -0.07848 0.3224 -0.097 0.33151 -0.08056 C 0.33698 -0.07107 0.33451 -0.07454 0.33867 -0.06945 C 0.34258 -0.05903 0.3375 -0.07176 0.34258 -0.06112 C 0.34323 -0.05973 0.34362 -0.05811 0.34414 -0.05672 C 0.3457 -0.05394 0.34766 -0.05163 0.34896 -0.04838 C 0.35209 -0.04098 0.35026 -0.04422 0.35443 -0.03866 C 0.35469 -0.03727 0.35482 -0.03565 0.35521 -0.03426 C 0.35586 -0.03264 0.3586 -0.02709 0.35925 -0.02454 C 0.3599 -0.02176 0.36029 -0.01899 0.36081 -0.01621 C 0.36107 -0.01482 0.36107 -0.0132 0.36159 -0.01181 L 0.36315 -0.00764 C 0.36341 -0.00625 0.36367 -0.00487 0.36393 -0.00348 C 0.36445 -0.00163 0.36511 0.00023 0.3655 0.00208 C 0.36615 0.00578 0.36641 0.00972 0.36706 0.01342 C 0.37044 0.03148 0.36719 0.01296 0.3694 0.0287 C 0.37097 0.03958 0.36953 0.02546 0.3711 0.03865 C 0.37162 0.04351 0.37227 0.05208 0.37266 0.05694 C 0.37292 0.06388 0.37344 0.07083 0.37344 0.078 C 0.37344 0.08171 0.3724 0.1074 0.37188 0.11435 C 0.37136 0.11944 0.3694 0.1331 0.36862 0.13819 C 0.36836 0.14004 0.3681 0.14189 0.36784 0.14398 C 0.36732 0.14861 0.36693 0.15324 0.36628 0.15787 C 0.36602 0.15972 0.36576 0.16157 0.3655 0.16342 C 0.36511 0.16712 0.36511 0.17106 0.36472 0.17476 C 0.36459 0.17708 0.36419 0.17939 0.36393 0.18171 C 0.36367 0.18541 0.36341 0.18935 0.36315 0.19305 C 0.36289 0.19583 0.36263 0.19861 0.36237 0.20138 C 0.36211 0.20462 0.36185 0.20787 0.36159 0.21111 C 0.36133 0.21319 0.36094 0.21504 0.36081 0.21689 C 0.36042 0.22013 0.36029 0.22337 0.36003 0.22662 C 0.35834 0.28009 0.36146 0.26203 0.35768 0.28287 C 0.35742 0.28842 0.35729 0.29398 0.35677 0.29953 C 0.35612 0.30671 0.35508 0.30787 0.35365 0.31365 C 0.35339 0.31504 0.35326 0.31643 0.35287 0.31782 C 0.35248 0.3199 0.35182 0.32152 0.3513 0.32337 C 0.35104 0.32476 0.35078 0.32638 0.35052 0.32777 C 0.35 0.32962 0.34948 0.33148 0.34896 0.33333 C 0.34831 0.33564 0.34792 0.33796 0.3474 0.34027 C 0.34597 0.3456 0.34584 0.3456 0.34414 0.35023 C 0.34284 0.35972 0.34336 0.35995 0.34102 0.36689 C 0.34063 0.36851 0.33985 0.36967 0.33945 0.37129 C 0.3388 0.37337 0.33828 0.37592 0.33789 0.37824 C 0.3375 0.38009 0.33763 0.38217 0.33711 0.38379 C 0.3362 0.3868 0.33477 0.38912 0.33399 0.39236 C 0.33034 0.40509 0.33203 0.4 0.32917 0.40763 C 0.32839 0.41203 0.32761 0.41759 0.32526 0.42037 L 0.32292 0.42314 C 0.32201 0.42546 0.31992 0.43125 0.31888 0.43287 C 0.31159 0.44583 0.32201 0.42384 0.31419 0.44004 C 0.31029 0.44814 0.31367 0.44351 0.30951 0.44837 C 0.30899 0.44976 0.30847 0.45138 0.30794 0.45254 C 0.30547 0.45787 0.30547 0.45648 0.30235 0.46111 C 0.30156 0.46226 0.30078 0.46388 0.3 0.46527 C 0.29857 0.47245 0.30026 0.46689 0.29688 0.47222 C 0.29518 0.47476 0.29362 0.47777 0.29206 0.48055 C 0.29102 0.48263 0.29024 0.48472 0.28893 0.48634 C 0.28815 0.48726 0.28724 0.48796 0.28659 0.48912 C 0.28568 0.49027 0.28503 0.49212 0.28425 0.49328 C 0.28216 0.49629 0.28177 0.49606 0.27943 0.49745 C 0.27891 0.49884 0.27865 0.50069 0.27787 0.50162 C 0.27448 0.50694 0.27409 0.50671 0.27084 0.50879 C 0.26706 0.51319 0.26927 0.51111 0.26367 0.51435 C 0.26211 0.51527 0.26055 0.51643 0.25899 0.51712 C 0.24792 0.52199 0.26485 0.51458 0.25182 0.5199 C 0.24974 0.52083 0.24753 0.52152 0.24544 0.52268 C 0.24466 0.52314 0.24401 0.52384 0.2431 0.52407 C 0.22904 0.52916 0.24375 0.52291 0.23451 0.52708 C 0.22917 0.52638 0.22396 0.52638 0.21862 0.52546 C 0.21758 0.52546 0.21654 0.525 0.2155 0.52407 C 0.20469 0.51458 0.21498 0.52106 0.20847 0.51712 C 0.20664 0.50763 0.20912 0.51805 0.20521 0.51018 C 0.19883 0.49699 0.20508 0.50532 0.19974 0.49884 C 0.19922 0.49745 0.1987 0.49606 0.19818 0.49467 C 0.19518 0.48842 0.19636 0.49282 0.19414 0.48634 C 0.19362 0.48449 0.1931 0.48263 0.19258 0.48055 C 0.19076 0.47222 0.19141 0.47384 0.19024 0.46666 C 0.18998 0.46527 0.18972 0.46388 0.18945 0.4625 C 0.19076 0.42615 0.1888 0.44953 0.19102 0.43564 C 0.19128 0.43379 0.19128 0.43171 0.1918 0.43009 C 0.19232 0.42847 0.19349 0.42754 0.19414 0.42592 C 0.19753 0.41898 0.19375 0.42407 0.19818 0.41898 C 0.1987 0.41458 0.1987 0.41226 0.20052 0.40902 C 0.20781 0.39606 0.19753 0.41805 0.20521 0.40208 C 0.21211 0.38796 0.20378 0.403 0.21003 0.39375 C 0.21341 0.38865 0.21159 0.39004 0.21472 0.38379 C 0.21615 0.38078 0.21784 0.37824 0.2194 0.37546 L 0.22422 0.36689 C 0.225 0.3655 0.22591 0.36435 0.22656 0.36273 C 0.22709 0.36134 0.22748 0.35972 0.22813 0.35856 C 0.22904 0.35694 0.23034 0.35601 0.23125 0.35439 C 0.2332 0.35115 0.23464 0.34606 0.23685 0.34305 C 0.23776 0.34189 0.23893 0.3412 0.23998 0.34027 C 0.24076 0.33888 0.24141 0.33726 0.24232 0.33611 C 0.2431 0.33518 0.24401 0.33541 0.24466 0.33472 C 0.24557 0.33402 0.24623 0.33263 0.24714 0.33194 C 0.24831 0.33078 0.24974 0.33009 0.25104 0.32916 C 0.25182 0.32847 0.25261 0.32847 0.25339 0.32777 C 0.25547 0.32592 0.2582 0.32199 0.26055 0.3206 C 0.26172 0.3199 0.26315 0.31967 0.26445 0.31921 C 0.27761 0.30763 0.26576 0.31712 0.27396 0.31226 C 0.27526 0.31157 0.27656 0.31041 0.27787 0.30949 C 0.27891 0.30856 0.27995 0.3074 0.28099 0.30671 C 0.28229 0.30578 0.28373 0.30578 0.28503 0.30532 C 0.29271 0.29837 0.28893 0.30023 0.2961 0.29814 C 0.30326 0.29189 0.29427 0.29907 0.30469 0.29398 C 0.30586 0.29351 0.30677 0.29166 0.30794 0.2912 C 0.3099 0.29027 0.31211 0.29027 0.31419 0.28981 C 0.31524 0.28888 0.31628 0.28773 0.31732 0.28703 C 0.31836 0.28634 0.31953 0.28634 0.32057 0.28564 C 0.32136 0.28495 0.32201 0.28356 0.32292 0.28287 C 0.32383 0.28194 0.325 0.28194 0.32604 0.28148 C 0.32852 0.28009 0.32969 0.27893 0.33242 0.27708 C 0.33307 0.27662 0.33399 0.27638 0.33477 0.27569 C 0.33893 0.27268 0.33659 0.27337 0.34024 0.27152 C 0.34232 0.2706 0.34388 0.27013 0.34584 0.26875 C 0.35156 0.26435 0.34623 0.26689 0.35287 0.26458 C 0.35365 0.26365 0.35443 0.2625 0.35521 0.2618 C 0.35599 0.26111 0.3569 0.26111 0.35768 0.26041 C 0.35873 0.25925 0.35964 0.2574 0.36081 0.25601 C 0.36172 0.25532 0.36563 0.2537 0.36628 0.25324 C 0.37448 0.24351 0.36185 0.25833 0.37188 0.24768 C 0.37865 0.2405 0.37422 0.24351 0.37891 0.24074 C 0.38737 0.23055 0.37461 0.24629 0.38373 0.23356 C 0.39076 0.22384 0.38607 0.23148 0.39076 0.22523 C 0.39466 0.22013 0.39271 0.22175 0.39636 0.21967 C 0.3974 0.21828 0.39831 0.21666 0.39948 0.2155 C 0.40013 0.21481 0.40117 0.21481 0.40182 0.21412 C 0.40274 0.21296 0.40339 0.21111 0.40417 0.20972 C 0.40521 0.20833 0.40638 0.20717 0.40742 0.20555 C 0.40807 0.20439 0.4082 0.20254 0.40899 0.20138 C 0.41042 0.19907 0.41237 0.19814 0.41367 0.19583 C 0.41445 0.19444 0.41524 0.19282 0.41602 0.19166 C 0.41875 0.1875 0.41875 0.18958 0.42162 0.18449 C 0.42682 0.17523 0.41927 0.18495 0.42552 0.17754 C 0.42643 0.17523 0.42852 0.16944 0.42943 0.16782 C 0.43568 0.15671 0.42774 0.17453 0.43425 0.16064 C 0.43477 0.15949 0.43516 0.15763 0.43581 0.15648 C 0.43646 0.15532 0.43737 0.15486 0.43815 0.1537 C 0.43906 0.15231 0.43972 0.15092 0.4405 0.14953 C 0.44258 0.13472 0.43945 0.15277 0.44362 0.13958 C 0.44427 0.13796 0.44414 0.13587 0.44453 0.13402 C 0.44492 0.13217 0.44557 0.13032 0.4461 0.12847 C 0.44662 0.12569 0.44766 0.1199 0.44766 0.1199 C 0.44896 0.0905 0.44922 0.09259 0.44766 0.04976 C 0.44753 0.04699 0.44662 0.04421 0.4461 0.04143 C 0.44466 0.03379 0.4461 0.04074 0.44362 0.0331 C 0.44089 0.0243 0.44362 0.03009 0.43972 0.02314 C 0.43919 0.02129 0.4388 0.01944 0.43815 0.01759 C 0.43698 0.01435 0.43516 0.01018 0.43347 0.00763 C 0.43268 0.00671 0.4319 0.00578 0.43099 0.00486 C 0.42682 -0.00625 0.43242 0.00717 0.42709 -0.00209 C 0.42643 -0.00325 0.42617 -0.0051 0.42552 -0.00625 C 0.42123 -0.01551 0.42526 -0.00533 0.42005 -0.01482 C 0.41472 -0.02408 0.4224 -0.01436 0.41602 -0.02176 C 0.41511 -0.02408 0.41302 -0.02987 0.41211 -0.03149 C 0.40742 -0.03982 0.41055 -0.03218 0.40651 -0.03866 C 0.40495 -0.04121 0.40339 -0.04422 0.40182 -0.047 C 0.40104 -0.04838 0.40039 -0.05 0.39948 -0.05116 L 0.39714 -0.05394 C 0.39284 -0.06528 0.39844 -0.05163 0.3931 -0.06112 C 0.39219 -0.06274 0.39167 -0.06482 0.39076 -0.06667 C 0.39011 -0.06806 0.38919 -0.06922 0.38841 -0.07084 C 0.38776 -0.07223 0.3875 -0.07385 0.38685 -0.075 C 0.3862 -0.07616 0.38529 -0.07686 0.38451 -0.07778 C 0.38294 -0.08195 0.38281 -0.08288 0.38047 -0.08635 C 0.37982 -0.08727 0.37891 -0.0882 0.37813 -0.08913 C 0.37396 -0.10024 0.37943 -0.08681 0.37422 -0.09607 C 0.36888 -0.10556 0.37656 -0.09561 0.37031 -0.10301 C 0.36745 -0.11065 0.3694 -0.10602 0.36393 -0.11575 L 0.36393 -0.11575 L 0.36159 -0.1213 C 0.36133 -0.12315 0.36133 -0.12524 0.36081 -0.12686 C 0.36029 -0.12871 0.35912 -0.12963 0.35847 -0.13125 C 0.35781 -0.13241 0.35742 -0.13403 0.35677 -0.13542 C 0.35612 -0.13681 0.35521 -0.1382 0.35443 -0.13959 C 0.34844 -0.15232 0.3556 -0.13889 0.34974 -0.14931 C 0.34948 -0.15139 0.34935 -0.15325 0.34896 -0.1551 C 0.34805 -0.1588 0.34636 -0.16227 0.34584 -0.16621 C 0.34531 -0.16991 0.34492 -0.17385 0.34414 -0.17755 C 0.34349 -0.18102 0.34297 -0.18334 0.34258 -0.18727 C 0.34232 -0.19051 0.34206 -0.19375 0.3418 -0.19723 C 0.34206 -0.20417 0.34219 -0.21112 0.34258 -0.21829 C 0.34284 -0.2213 0.34466 -0.23033 0.34505 -0.23218 L 0.34584 -0.23635 C 0.3461 -0.23774 0.34636 -0.23913 0.34662 -0.24075 C 0.34688 -0.2426 0.34701 -0.24445 0.3474 -0.2463 C 0.34818 -0.25024 0.34922 -0.25255 0.35052 -0.25602 C 0.35091 -0.25926 0.35209 -0.26783 0.35287 -0.26991 L 0.35443 -0.27408 L 0.35599 -0.28241 C 0.35625 -0.2838 0.35638 -0.28542 0.35677 -0.28681 L 0.35847 -0.29098 C 0.35847 -0.29167 0.35951 -0.29954 0.36003 -0.3007 C 0.36055 -0.30232 0.36159 -0.30348 0.36237 -0.30487 C 0.36263 -0.30625 0.36263 -0.30788 0.36315 -0.30926 C 0.36667 -0.31852 0.36445 -0.30834 0.36706 -0.3176 C 0.36771 -0.31991 0.36823 -0.32223 0.36862 -0.32454 C 0.36901 -0.32639 0.36901 -0.32848 0.3694 -0.33033 C 0.37005 -0.33241 0.37123 -0.3338 0.37188 -0.33588 C 0.37253 -0.33797 0.37279 -0.34051 0.37344 -0.34283 C 0.37578 -0.35232 0.37409 -0.34468 0.37656 -0.35278 C 0.37722 -0.3544 0.37761 -0.35649 0.37813 -0.35834 C 0.37865 -0.35973 0.3793 -0.36088 0.37969 -0.3625 C 0.38294 -0.37408 0.37761 -0.3588 0.38216 -0.37084 C 0.38451 -0.39213 0.38151 -0.36575 0.38373 -0.38357 C 0.38399 -0.38588 0.38412 -0.3882 0.38451 -0.39051 C 0.38503 -0.39538 0.38568 -0.39815 0.38607 -0.40325 C 0.38672 -0.41158 0.38646 -0.42014 0.38763 -0.42848 C 0.38789 -0.43033 0.38815 -0.43218 0.38841 -0.43403 C 0.38867 -0.43542 0.38906 -0.43681 0.38919 -0.4382 C 0.38932 -0.43959 0.38919 -0.44098 0.38919 -0.442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nextslide">
                  <a:snd r:embed="rId6" name="Ballon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5A7B166-D03A-49BB-877E-ADB0752CA606}"/>
              </a:ext>
            </a:extLst>
          </p:cNvPr>
          <p:cNvGrpSpPr/>
          <p:nvPr/>
        </p:nvGrpSpPr>
        <p:grpSpPr>
          <a:xfrm>
            <a:off x="2338124" y="919131"/>
            <a:ext cx="998492" cy="3507252"/>
            <a:chOff x="3891280" y="1737360"/>
            <a:chExt cx="876744" cy="3350008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97B5A47E-D9DC-481C-AC6A-364DCD2CACB2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7" name="Ellipse 116">
                <a:extLst>
                  <a:ext uri="{FF2B5EF4-FFF2-40B4-BE49-F238E27FC236}">
                    <a16:creationId xmlns:a16="http://schemas.microsoft.com/office/drawing/2014/main" id="{FC63AE1A-37B9-437A-86EF-C5DEFD7FD9A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6DAF60EB-1906-49EE-8605-DF3AEB883F6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9" name="Flussdiagramm: Manuelle Verarbeitung 118">
                <a:extLst>
                  <a:ext uri="{FF2B5EF4-FFF2-40B4-BE49-F238E27FC236}">
                    <a16:creationId xmlns:a16="http://schemas.microsoft.com/office/drawing/2014/main" id="{E6CAA4DE-921C-4107-B8DE-E630E8F0F82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0E2D8641-3BB9-4290-B719-EB78D2EF16FF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>
              <a:off x="4130040" y="2402839"/>
              <a:ext cx="637984" cy="268452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27256AF-36F2-48E5-8A9E-8FB9EDA073C9}"/>
              </a:ext>
            </a:extLst>
          </p:cNvPr>
          <p:cNvGrpSpPr/>
          <p:nvPr/>
        </p:nvGrpSpPr>
        <p:grpSpPr>
          <a:xfrm>
            <a:off x="3346073" y="2133375"/>
            <a:ext cx="823539" cy="2369035"/>
            <a:chOff x="3645677" y="1737360"/>
            <a:chExt cx="723123" cy="2262822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7E02559F-4356-4472-A741-1D168EEBD1C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F1AAE323-0B85-4DD5-AD3D-F2936A42C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7A5CB165-8B0B-4BFA-95A1-4E6710E5E84D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4" name="Flussdiagramm: Manuelle Verarbeitung 93">
                <a:extLst>
                  <a:ext uri="{FF2B5EF4-FFF2-40B4-BE49-F238E27FC236}">
                    <a16:creationId xmlns:a16="http://schemas.microsoft.com/office/drawing/2014/main" id="{7F8CFEF2-2F07-48D9-954D-5AA84AB7CF3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1FCF442B-C2C0-4239-949F-1EFB65A57AC2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>
              <a:off x="3645677" y="2402839"/>
              <a:ext cx="484363" cy="1597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5430472-78EA-4427-B2B9-F65E7106D6BD}"/>
              </a:ext>
            </a:extLst>
          </p:cNvPr>
          <p:cNvGrpSpPr/>
          <p:nvPr/>
        </p:nvGrpSpPr>
        <p:grpSpPr>
          <a:xfrm>
            <a:off x="2707704" y="2194771"/>
            <a:ext cx="616284" cy="2293008"/>
            <a:chOff x="3891280" y="1737360"/>
            <a:chExt cx="541139" cy="2190204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52186CC1-EA19-4503-88AA-A187631AE0EA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670F1743-D68D-405F-ABC5-DCEF11E70EE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DE5EE3B4-65A5-460B-A089-C1AD925607B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9" name="Flussdiagramm: Manuelle Verarbeitung 88">
                <a:extLst>
                  <a:ext uri="{FF2B5EF4-FFF2-40B4-BE49-F238E27FC236}">
                    <a16:creationId xmlns:a16="http://schemas.microsoft.com/office/drawing/2014/main" id="{B77006E8-5D49-4CDD-AEDE-F5E023A87CA7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1BE1C45D-7DB3-4C8E-890E-518F465EED49}"/>
                </a:ext>
              </a:extLst>
            </p:cNvPr>
            <p:cNvCxnSpPr>
              <a:cxnSpLocks/>
              <a:stCxn id="89" idx="0"/>
            </p:cNvCxnSpPr>
            <p:nvPr/>
          </p:nvCxnSpPr>
          <p:spPr>
            <a:xfrm>
              <a:off x="4130040" y="2402839"/>
              <a:ext cx="302379" cy="152472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A7A2A26-E356-4CE4-B7DA-21F13D3E59F4}"/>
              </a:ext>
            </a:extLst>
          </p:cNvPr>
          <p:cNvGrpSpPr/>
          <p:nvPr/>
        </p:nvGrpSpPr>
        <p:grpSpPr>
          <a:xfrm>
            <a:off x="2042274" y="2345762"/>
            <a:ext cx="1289533" cy="2156648"/>
            <a:chOff x="3891280" y="1737360"/>
            <a:chExt cx="1132298" cy="2059957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C142D3B4-E678-45DD-907C-23846E974077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4171C7D0-DE5A-4D84-A51F-39B7544CC2F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62AE7307-EDA4-4053-AD97-8138EC37BE4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4" name="Flussdiagramm: Manuelle Verarbeitung 83">
                <a:extLst>
                  <a:ext uri="{FF2B5EF4-FFF2-40B4-BE49-F238E27FC236}">
                    <a16:creationId xmlns:a16="http://schemas.microsoft.com/office/drawing/2014/main" id="{CA87784D-9346-4BED-A307-9FE5FDE8CA85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905B0511-2E3C-4CB5-96AF-4E23157E83D4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>
              <a:off x="4130040" y="2402839"/>
              <a:ext cx="893538" cy="13944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8C37645-58BC-4AF3-8223-C5B36DFC8AF2}"/>
              </a:ext>
            </a:extLst>
          </p:cNvPr>
          <p:cNvGrpSpPr/>
          <p:nvPr/>
        </p:nvGrpSpPr>
        <p:grpSpPr>
          <a:xfrm>
            <a:off x="3294726" y="2417613"/>
            <a:ext cx="543830" cy="2070167"/>
            <a:chOff x="3891280" y="1737360"/>
            <a:chExt cx="477520" cy="1977353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52BE7D34-FD9D-46A6-B2C1-50D58D7D804C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498940F9-3B91-4259-9F5B-4A8875F1B52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C8DDDE27-C6B1-45FC-B40F-DA539A8E3ED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9" name="Flussdiagramm: Manuelle Verarbeitung 68">
                <a:extLst>
                  <a:ext uri="{FF2B5EF4-FFF2-40B4-BE49-F238E27FC236}">
                    <a16:creationId xmlns:a16="http://schemas.microsoft.com/office/drawing/2014/main" id="{294293E0-77FF-4E07-87C8-0155DE96939C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FAB754A5-804B-497E-820F-615BAA8BA77F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 flipH="1">
              <a:off x="3921126" y="2402839"/>
              <a:ext cx="208914" cy="131187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42B9B4-E6BD-49E2-AE74-7B95F2129E1A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326E6634-23EB-4D12-A9FE-0DFC5E27EE4E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5BC594C9-5FA2-4AFE-B59E-A16D11279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2.wav"/>
          </p:stSnd>
        </p:sndAc>
      </p:transition>
    </mc:Choice>
    <mc:Fallback xmlns="">
      <p:transition spd="med" advClick="0">
        <p:fade/>
        <p:sndAc>
          <p:stSnd>
            <p:snd r:embed="rId17" name="2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noaction">
                  <a:snd r:embed="rId2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5A7B166-D03A-49BB-877E-ADB0752CA606}"/>
              </a:ext>
            </a:extLst>
          </p:cNvPr>
          <p:cNvGrpSpPr/>
          <p:nvPr/>
        </p:nvGrpSpPr>
        <p:grpSpPr>
          <a:xfrm>
            <a:off x="2338124" y="919131"/>
            <a:ext cx="998492" cy="3507252"/>
            <a:chOff x="3891280" y="1737360"/>
            <a:chExt cx="876744" cy="3350008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97B5A47E-D9DC-481C-AC6A-364DCD2CACB2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7" name="Ellipse 116">
                <a:extLst>
                  <a:ext uri="{FF2B5EF4-FFF2-40B4-BE49-F238E27FC236}">
                    <a16:creationId xmlns:a16="http://schemas.microsoft.com/office/drawing/2014/main" id="{FC63AE1A-37B9-437A-86EF-C5DEFD7FD9A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6DAF60EB-1906-49EE-8605-DF3AEB883F6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9" name="Flussdiagramm: Manuelle Verarbeitung 118">
                <a:extLst>
                  <a:ext uri="{FF2B5EF4-FFF2-40B4-BE49-F238E27FC236}">
                    <a16:creationId xmlns:a16="http://schemas.microsoft.com/office/drawing/2014/main" id="{E6CAA4DE-921C-4107-B8DE-E630E8F0F82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0E2D8641-3BB9-4290-B719-EB78D2EF16FF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>
              <a:off x="4130040" y="2402839"/>
              <a:ext cx="637984" cy="268452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27256AF-36F2-48E5-8A9E-8FB9EDA073C9}"/>
              </a:ext>
            </a:extLst>
          </p:cNvPr>
          <p:cNvGrpSpPr/>
          <p:nvPr/>
        </p:nvGrpSpPr>
        <p:grpSpPr>
          <a:xfrm>
            <a:off x="3346073" y="2133375"/>
            <a:ext cx="823539" cy="2369035"/>
            <a:chOff x="3645677" y="1737360"/>
            <a:chExt cx="723123" cy="2262822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7E02559F-4356-4472-A741-1D168EEBD1C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F1AAE323-0B85-4DD5-AD3D-F2936A42C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7A5CB165-8B0B-4BFA-95A1-4E6710E5E84D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4" name="Flussdiagramm: Manuelle Verarbeitung 93">
                <a:extLst>
                  <a:ext uri="{FF2B5EF4-FFF2-40B4-BE49-F238E27FC236}">
                    <a16:creationId xmlns:a16="http://schemas.microsoft.com/office/drawing/2014/main" id="{7F8CFEF2-2F07-48D9-954D-5AA84AB7CF3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1FCF442B-C2C0-4239-949F-1EFB65A57AC2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>
              <a:off x="3645677" y="2402839"/>
              <a:ext cx="484363" cy="1597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5430472-78EA-4427-B2B9-F65E7106D6BD}"/>
              </a:ext>
            </a:extLst>
          </p:cNvPr>
          <p:cNvGrpSpPr/>
          <p:nvPr/>
        </p:nvGrpSpPr>
        <p:grpSpPr>
          <a:xfrm>
            <a:off x="2707704" y="2194771"/>
            <a:ext cx="616284" cy="2293008"/>
            <a:chOff x="3891280" y="1737360"/>
            <a:chExt cx="541139" cy="2190204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52186CC1-EA19-4503-88AA-A187631AE0EA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670F1743-D68D-405F-ABC5-DCEF11E70EE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DE5EE3B4-65A5-460B-A089-C1AD925607B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9" name="Flussdiagramm: Manuelle Verarbeitung 88">
                <a:extLst>
                  <a:ext uri="{FF2B5EF4-FFF2-40B4-BE49-F238E27FC236}">
                    <a16:creationId xmlns:a16="http://schemas.microsoft.com/office/drawing/2014/main" id="{B77006E8-5D49-4CDD-AEDE-F5E023A87CA7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1BE1C45D-7DB3-4C8E-890E-518F465EED49}"/>
                </a:ext>
              </a:extLst>
            </p:cNvPr>
            <p:cNvCxnSpPr>
              <a:cxnSpLocks/>
              <a:stCxn id="89" idx="0"/>
            </p:cNvCxnSpPr>
            <p:nvPr/>
          </p:nvCxnSpPr>
          <p:spPr>
            <a:xfrm>
              <a:off x="4130040" y="2402839"/>
              <a:ext cx="302379" cy="152472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A7A2A26-E356-4CE4-B7DA-21F13D3E59F4}"/>
              </a:ext>
            </a:extLst>
          </p:cNvPr>
          <p:cNvGrpSpPr/>
          <p:nvPr/>
        </p:nvGrpSpPr>
        <p:grpSpPr>
          <a:xfrm>
            <a:off x="2042274" y="2345762"/>
            <a:ext cx="1289533" cy="2156648"/>
            <a:chOff x="3891280" y="1737360"/>
            <a:chExt cx="1132298" cy="2059957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C142D3B4-E678-45DD-907C-23846E974077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4171C7D0-DE5A-4D84-A51F-39B7544CC2F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62AE7307-EDA4-4053-AD97-8138EC37BE4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4" name="Flussdiagramm: Manuelle Verarbeitung 83">
                <a:extLst>
                  <a:ext uri="{FF2B5EF4-FFF2-40B4-BE49-F238E27FC236}">
                    <a16:creationId xmlns:a16="http://schemas.microsoft.com/office/drawing/2014/main" id="{CA87784D-9346-4BED-A307-9FE5FDE8CA85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905B0511-2E3C-4CB5-96AF-4E23157E83D4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>
              <a:off x="4130040" y="2402839"/>
              <a:ext cx="893538" cy="13944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52BE7D34-FD9D-46A6-B2C1-50D58D7D804C}"/>
              </a:ext>
            </a:extLst>
          </p:cNvPr>
          <p:cNvGrpSpPr/>
          <p:nvPr/>
        </p:nvGrpSpPr>
        <p:grpSpPr>
          <a:xfrm>
            <a:off x="3294726" y="2417614"/>
            <a:ext cx="543830" cy="696716"/>
            <a:chOff x="3891280" y="1737360"/>
            <a:chExt cx="477520" cy="665479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498940F9-3B91-4259-9F5B-4A8875F1B520}"/>
                </a:ext>
              </a:extLst>
            </p:cNvPr>
            <p:cNvSpPr/>
            <p:nvPr/>
          </p:nvSpPr>
          <p:spPr>
            <a:xfrm>
              <a:off x="3891280" y="1737360"/>
              <a:ext cx="477520" cy="6197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  <a:effectLst>
              <a:innerShdw blurRad="63500" dist="152400" dir="2700000">
                <a:schemeClr val="accent5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C8DDDE27-C6B1-45FC-B40F-DA539A8E3ED6}"/>
                </a:ext>
              </a:extLst>
            </p:cNvPr>
            <p:cNvSpPr/>
            <p:nvPr/>
          </p:nvSpPr>
          <p:spPr>
            <a:xfrm rot="1501552">
              <a:off x="4007329" y="1827419"/>
              <a:ext cx="52503" cy="75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" name="Flussdiagramm: Manuelle Verarbeitung 68">
              <a:extLst>
                <a:ext uri="{FF2B5EF4-FFF2-40B4-BE49-F238E27FC236}">
                  <a16:creationId xmlns:a16="http://schemas.microsoft.com/office/drawing/2014/main" id="{294293E0-77FF-4E07-87C8-0155DE96939C}"/>
                </a:ext>
              </a:extLst>
            </p:cNvPr>
            <p:cNvSpPr/>
            <p:nvPr/>
          </p:nvSpPr>
          <p:spPr>
            <a:xfrm flipV="1">
              <a:off x="4094321" y="2357120"/>
              <a:ext cx="71438" cy="45719"/>
            </a:xfrm>
            <a:prstGeom prst="flowChartManualOperation">
              <a:avLst/>
            </a:prstGeom>
            <a:ln w="3175"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C7E949C4-0D5D-4F51-AD9E-AB2EB90E244D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C68874A0-1370-460F-AF3B-82E32F2943D5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A5D7F6A7-8F06-4F69-9357-3EED82B25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14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093 L -0.00352 0.00093 C -0.00222 -0.00231 -0.00013 -0.00486 0.00039 -0.0088 C 0.00091 -0.01296 2.08333E-6 -0.01736 -0.00039 -0.02153 C -0.00052 -0.02292 -0.00078 -0.02454 -0.00117 -0.02569 C -0.00274 -0.03055 -0.0043 -0.03472 -0.00677 -0.03843 C -0.00742 -0.03935 -0.00834 -0.04005 -0.00912 -0.0412 C -0.0099 -0.04236 -0.01068 -0.04398 -0.01146 -0.04537 C -0.0125 -0.04699 -0.01367 -0.04815 -0.01459 -0.04954 C -0.01576 -0.05139 -0.01667 -0.05347 -0.01784 -0.05509 C -0.01927 -0.05741 -0.02123 -0.05833 -0.02253 -0.06088 C -0.02331 -0.06227 -0.02396 -0.06389 -0.02487 -0.06505 C -0.02643 -0.06713 -0.02787 -0.06921 -0.02969 -0.0706 C -0.03151 -0.07245 -0.03347 -0.07384 -0.03516 -0.07616 C -0.03607 -0.07755 -0.03672 -0.07917 -0.0375 -0.08055 C -0.03828 -0.08148 -0.03906 -0.08218 -0.03985 -0.08333 C -0.04102 -0.08472 -0.04193 -0.08634 -0.0431 -0.0875 C -0.04375 -0.08819 -0.04466 -0.08819 -0.04544 -0.08889 C -0.04649 -0.08981 -0.04753 -0.09074 -0.04857 -0.09167 C -0.04987 -0.09259 -0.05117 -0.09352 -0.05248 -0.09444 C -0.05365 -0.09537 -0.05456 -0.09653 -0.05573 -0.09722 C -0.05703 -0.09838 -0.05834 -0.09907 -0.05964 -0.1 C -0.06094 -0.10139 -0.06224 -0.10278 -0.06354 -0.1044 C -0.06432 -0.10532 -0.06511 -0.10648 -0.06589 -0.10718 C -0.06693 -0.10787 -0.0681 -0.1081 -0.06914 -0.10856 C -0.07018 -0.10995 -0.0711 -0.11157 -0.07227 -0.11273 C -0.07292 -0.11343 -0.07396 -0.11343 -0.07461 -0.11412 C -0.07578 -0.11528 -0.07669 -0.11713 -0.07774 -0.11829 C -0.07878 -0.11944 -0.07995 -0.12014 -0.08099 -0.12106 C -0.08177 -0.12245 -0.08242 -0.12407 -0.08334 -0.12546 C -0.08477 -0.12755 -0.08672 -0.1287 -0.08802 -0.13102 C -0.09427 -0.1419 -0.09141 -0.13819 -0.09597 -0.14352 C -0.10039 -0.15555 -0.0931 -0.13704 -0.10222 -0.15347 C -0.10912 -0.16574 -0.10065 -0.15023 -0.10625 -0.1618 C -0.1069 -0.16343 -0.10794 -0.16458 -0.1086 -0.16597 C -0.10977 -0.16875 -0.11172 -0.17454 -0.11172 -0.17454 C -0.11198 -0.17639 -0.1125 -0.17824 -0.1125 -0.18009 C -0.1125 -0.2037 -0.11276 -0.19305 -0.11094 -0.20393 C -0.11055 -0.20602 -0.11003 -0.21157 -0.10938 -0.21389 C -0.10899 -0.21528 -0.10834 -0.21667 -0.10781 -0.21805 C -0.10755 -0.21944 -0.10755 -0.22106 -0.10703 -0.22222 C -0.10638 -0.22361 -0.10534 -0.22407 -0.10469 -0.225 C -0.10352 -0.22639 -0.10261 -0.22778 -0.10143 -0.22917 C -0.09987 -0.23125 -0.09831 -0.23287 -0.09675 -0.23495 C -0.09571 -0.23634 -0.09466 -0.23773 -0.09362 -0.23912 C -0.09206 -0.24097 -0.08932 -0.24375 -0.08802 -0.24606 C -0.08711 -0.24768 -0.08659 -0.25 -0.08568 -0.25162 C -0.08503 -0.25278 -0.08412 -0.25347 -0.08334 -0.2544 C -0.08177 -0.25648 -0.07682 -0.26343 -0.07539 -0.26435 L -0.07305 -0.26574 L -0.06836 -0.2713 C -0.06758 -0.27222 -0.06667 -0.27315 -0.06589 -0.27407 C -0.06485 -0.27546 -0.0638 -0.27708 -0.06276 -0.27847 C -0.06198 -0.2794 -0.0612 -0.28009 -0.06042 -0.28125 C -0.05938 -0.28264 -0.05847 -0.28426 -0.05729 -0.28542 C -0.05599 -0.2868 -0.05196 -0.28773 -0.05091 -0.28819 C -0.0319 -0.30185 -0.04531 -0.29329 0.00273 -0.28958 C 0.00495 -0.28935 0.00911 -0.2868 0.00911 -0.2868 C 0.00989 -0.28588 0.01068 -0.28495 0.01146 -0.28403 C 0.01354 -0.28125 0.01549 -0.27824 0.01771 -0.27546 C 0.01927 -0.27361 0.02109 -0.27222 0.02252 -0.26991 L 0.02877 -0.2588 C 0.02956 -0.25741 0.03021 -0.25555 0.03112 -0.2544 L 0.03346 -0.25162 C 0.03672 -0.24305 0.0332 -0.25139 0.0375 -0.24468 C 0.04765 -0.22847 0.03776 -0.24213 0.04531 -0.23194 C 0.04648 -0.22893 0.04752 -0.22569 0.04935 -0.22361 C 0.05 -0.22268 0.05091 -0.22268 0.05169 -0.22222 C 0.05247 -0.22083 0.05338 -0.21944 0.05403 -0.21805 C 0.05469 -0.21667 0.05495 -0.21505 0.0556 -0.21389 C 0.05716 -0.21088 0.05885 -0.2081 0.06041 -0.20532 L 0.06979 -0.18843 L 0.07461 -0.18009 C 0.07565 -0.17824 0.07708 -0.17685 0.07773 -0.17454 C 0.07825 -0.17268 0.07851 -0.1706 0.07929 -0.16898 C 0.07995 -0.16759 0.08099 -0.16713 0.08164 -0.16597 C 0.08255 -0.16481 0.08333 -0.16343 0.08411 -0.1618 C 0.08489 -0.16018 0.08554 -0.1581 0.08646 -0.15625 C 0.08789 -0.15324 0.08958 -0.15069 0.09114 -0.14792 L 0.10065 -0.13102 L 0.10768 -0.11829 C 0.11159 -0.11157 0.10963 -0.11412 0.11328 -0.10995 C 0.11745 -0.09861 0.11198 -0.11227 0.11719 -0.10301 C 0.11784 -0.10162 0.1181 -0.1 0.11875 -0.09861 C 0.1194 -0.09745 0.12044 -0.09699 0.12109 -0.09583 C 0.1289 -0.08449 0.11888 -0.09861 0.12513 -0.0875 C 0.12578 -0.08634 0.12669 -0.08565 0.12747 -0.08472 C 0.12851 -0.08333 0.12969 -0.08218 0.1306 -0.08055 C 0.13594 -0.07106 0.12825 -0.08102 0.13463 -0.07338 C 0.13515 -0.07199 0.13554 -0.0706 0.1362 -0.06921 C 0.13776 -0.06551 0.13945 -0.0618 0.14088 -0.0581 L 0.14401 -0.04954 C 0.14453 -0.04815 0.14492 -0.04653 0.14557 -0.04537 L 0.14804 -0.0412 C 0.14974 -0.03171 0.14726 -0.04305 0.15195 -0.03125 C 0.15247 -0.03009 0.15234 -0.02847 0.15273 -0.02708 C 0.15312 -0.02569 0.15377 -0.0243 0.15429 -0.02292 C 0.15495 -0.02153 0.15768 -0.01528 0.1582 -0.01319 C 0.15859 -0.0118 0.15872 -0.01018 0.15898 -0.0088 C 0.15846 -0.00231 0.15833 0.0044 0.15742 0.01088 C 0.15703 0.01366 0.15338 0.01921 0.15273 0.0206 C 0.15208 0.02199 0.15182 0.02361 0.15117 0.02477 C 0.14935 0.02801 0.14609 0.03102 0.14401 0.03333 C 0.14323 0.03403 0.14258 0.03542 0.14166 0.03611 C 0.14062 0.03681 0.13958 0.03704 0.13854 0.0375 C 0.13255 0.04445 0.1401 0.03611 0.13294 0.04167 C 0.13216 0.04236 0.13151 0.04375 0.1306 0.04445 C 0.12995 0.04514 0.12903 0.04537 0.12825 0.04583 C 0.12109 0.05532 0.12943 0.0456 0.12109 0.05139 C 0.11979 0.05255 0.11862 0.0544 0.11719 0.05579 C 0.11549 0.05718 0.11015 0.06042 0.10846 0.06134 C 0.10729 0.06204 0.10586 0.06227 0.10456 0.06273 C 0.10325 0.06412 0.10195 0.06574 0.10065 0.0669 C 0.09791 0.06921 0.09336 0.07245 0.09036 0.07384 C 0.08906 0.07454 0.08763 0.07454 0.08646 0.07523 C 0.07331 0.0831 0.08346 0.0794 0.07383 0.08241 C 0.06393 0.08935 0.0763 0.08079 0.0651 0.08796 C 0.06041 0.09097 0.06107 0.09144 0.0556 0.09352 C 0.05377 0.09421 0.05195 0.09445 0.05013 0.09491 C 0.04661 0.09607 0.04505 0.09722 0.0414 0.09769 C 0.03802 0.09838 0.03463 0.09884 0.03112 0.09931 C 0.02799 0.10023 0.02487 0.10139 0.02174 0.10208 C 0.00859 0.1044 0.0164 0.10324 -0.00196 0.10486 C -0.00352 0.10532 -0.00521 0.10579 -0.00677 0.10625 C -0.01498 0.1081 -0.01354 0.10718 -0.02253 0.10903 C -0.02669 0.10995 -0.03099 0.10995 -0.03516 0.11181 C -0.0362 0.11227 -0.03724 0.11296 -0.03828 0.1132 C -0.04089 0.11389 -0.04362 0.11412 -0.04623 0.11458 C -0.04857 0.11505 -0.05091 0.11551 -0.05326 0.11597 C -0.05469 0.11644 -0.05599 0.11713 -0.05729 0.11736 C -0.0711 0.12083 -0.06016 0.11713 -0.06914 0.12037 C -0.08802 0.11968 -0.10703 0.12037 -0.12591 0.11875 C -0.12995 0.11852 -0.13776 0.11458 -0.13776 0.11458 C -0.13985 0.11273 -0.14193 0.11042 -0.14414 0.10903 C -0.14492 0.10857 -0.14571 0.1081 -0.14649 0.10764 C -0.15222 0.10324 -0.14701 0.10602 -0.15274 0.10347 C -0.15599 0.10046 -0.16081 0.09607 -0.1638 0.09491 C -0.16511 0.09445 -0.16654 0.09421 -0.16784 0.09352 C -0.1694 0.09282 -0.17097 0.0919 -0.17253 0.09074 C -0.17357 0.09005 -0.17461 0.08866 -0.17565 0.08796 C -0.17696 0.08727 -0.17826 0.08704 -0.17956 0.08657 C -0.18073 0.08565 -0.18164 0.08449 -0.18281 0.0838 C -0.1836 0.0831 -0.18438 0.0831 -0.18516 0.08241 C -0.19024 0.07778 -0.18828 0.07847 -0.1931 0.07245 C -0.19401 0.0713 -0.19805 0.06736 -0.19935 0.06551 C -0.20456 0.05787 -0.19883 0.06505 -0.20404 0.05579 C -0.20482 0.0544 -0.20573 0.0537 -0.20651 0.05278 C -0.20703 0.05139 -0.20755 0.05023 -0.20807 0.04861 C -0.21016 0.04144 -0.20847 0.03218 -0.20807 0.02477 C -0.20781 0.0213 -0.20664 0.00625 -0.20573 0.0037 L -0.20404 -0.00046 C -0.20352 -0.00903 -0.20326 -0.01319 -0.20248 -0.02153 C -0.20222 -0.0243 -0.20209 -0.02708 -0.20169 -0.02986 C -0.2013 -0.0338 -0.20052 -0.03727 -0.20013 -0.0412 C -0.19987 -0.04398 -0.19974 -0.04676 -0.19935 -0.04954 C -0.19896 -0.05255 -0.19831 -0.05509 -0.19779 -0.0581 L -0.19701 -0.06227 C -0.19675 -0.06366 -0.19636 -0.06505 -0.19623 -0.06643 C -0.19571 -0.07106 -0.19531 -0.07593 -0.19466 -0.08055 C -0.19414 -0.08426 -0.19336 -0.08796 -0.1931 -0.09167 C -0.19271 -0.09537 -0.19232 -0.10301 -0.19141 -0.10718 C -0.19102 -0.10903 -0.19037 -0.11088 -0.18985 -0.11273 C -0.18789 -0.12083 -0.1905 -0.11296 -0.1875 -0.12106 C -0.18724 -0.12245 -0.18711 -0.12407 -0.18672 -0.12546 C -0.18581 -0.12917 -0.18412 -0.13264 -0.1836 -0.13657 C -0.18334 -0.13773 -0.18255 -0.14491 -0.18203 -0.14653 C -0.18138 -0.14838 -0.18034 -0.15023 -0.17956 -0.15208 C -0.17904 -0.15347 -0.17852 -0.15486 -0.178 -0.15625 C -0.17656 -0.16667 -0.17813 -0.15718 -0.17565 -0.16759 C -0.17383 -0.17546 -0.1763 -0.16805 -0.17331 -0.17731 C -0.17279 -0.1787 -0.17214 -0.18009 -0.17175 -0.18148 C -0.1711 -0.18333 -0.17071 -0.18542 -0.17018 -0.18704 C -0.16966 -0.18866 -0.16901 -0.18981 -0.16862 -0.19143 C -0.16485 -0.20648 -0.16901 -0.19444 -0.16537 -0.20393 C -0.16537 -0.20486 -0.16419 -0.21782 -0.1638 -0.21944 C -0.16354 -0.22106 -0.16263 -0.22222 -0.16224 -0.22361 C -0.16185 -0.225 -0.16185 -0.22662 -0.16146 -0.22778 C -0.16107 -0.2294 -0.16042 -0.23055 -0.1599 -0.23194 C -0.15925 -0.2338 -0.15886 -0.23588 -0.15834 -0.23773 C -0.15807 -0.24051 -0.15794 -0.24329 -0.15755 -0.24606 C -0.15716 -0.24815 -0.15638 -0.24977 -0.15599 -0.25162 C -0.15534 -0.25393 -0.15495 -0.25648 -0.1543 -0.2588 C -0.15391 -0.26065 -0.15326 -0.2625 -0.15274 -0.26435 C -0.15078 -0.27268 -0.15378 -0.26435 -0.14961 -0.27407 C -0.14896 -0.27755 -0.14844 -0.28102 -0.14727 -0.28403 C -0.14662 -0.28565 -0.14571 -0.2868 -0.14492 -0.28819 C -0.14466 -0.29005 -0.14453 -0.29213 -0.14414 -0.29375 C -0.14375 -0.29537 -0.14297 -0.29653 -0.14258 -0.29792 C -0.14141 -0.30162 -0.14011 -0.30532 -0.13932 -0.30926 C -0.13815 -0.31551 -0.13893 -0.31204 -0.13698 -0.31898 C -0.13659 -0.32315 -0.13633 -0.32662 -0.13542 -0.33032 C -0.1349 -0.33218 -0.13425 -0.33403 -0.13386 -0.33588 C -0.13321 -0.33866 -0.13281 -0.34143 -0.13229 -0.34421 C -0.13203 -0.34583 -0.1319 -0.34722 -0.13151 -0.34861 L -0.12904 -0.35694 C -0.12852 -0.36157 -0.128 -0.3662 -0.12748 -0.37106 C -0.12656 -0.38079 -0.12722 -0.37662 -0.12591 -0.38356 C -0.12539 -0.39352 -0.12461 -0.40324 -0.12435 -0.41296 C -0.12409 -0.4213 -0.12396 -0.42963 -0.12357 -0.43819 C -0.12344 -0.43958 -0.12305 -0.44097 -0.12279 -0.44236 C -0.12253 -0.44421 -0.1224 -0.44606 -0.12201 -0.44792 C -0.12162 -0.45 -0.12084 -0.45162 -0.12044 -0.45347 C -0.11849 -0.4618 -0.1211 -0.45393 -0.1181 -0.46204 C -0.11784 -0.46389 -0.11771 -0.46597 -0.11732 -0.46759 C -0.11589 -0.47222 -0.11341 -0.47731 -0.11172 -0.48171 C -0.10768 -0.4919 -0.11029 -0.48796 -0.10625 -0.49282 C -0.10573 -0.49421 -0.10508 -0.4956 -0.10469 -0.49699 C -0.10404 -0.49884 -0.10378 -0.50116 -0.103 -0.50278 C -0.10248 -0.50393 -0.10143 -0.50463 -0.10065 -0.50555 C -0.10013 -0.50694 -0.09974 -0.50833 -0.09909 -0.50972 C -0.09844 -0.51134 -0.0974 -0.51227 -0.09675 -0.51389 C -0.09623 -0.51505 -0.09636 -0.5169 -0.09597 -0.51805 C -0.09531 -0.52014 -0.0944 -0.52199 -0.09362 -0.52384 C -0.08906 -0.5331 -0.0931 -0.52292 -0.08959 -0.53218 C -0.08932 -0.53356 -0.08919 -0.53495 -0.0888 -0.53634 C -0.08789 -0.53981 -0.08711 -0.54074 -0.08568 -0.54352 " pathEditMode="relative" ptsTypes="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768B87-9F0D-426B-A3B9-B532174BE8BF}"/>
              </a:ext>
            </a:extLst>
          </p:cNvPr>
          <p:cNvGrpSpPr/>
          <p:nvPr/>
        </p:nvGrpSpPr>
        <p:grpSpPr>
          <a:xfrm>
            <a:off x="8678427" y="852180"/>
            <a:ext cx="2597569" cy="2741252"/>
            <a:chOff x="8731250" y="127000"/>
            <a:chExt cx="3143250" cy="3049766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4543C1-3CCB-4753-922A-420FAB1A4675}"/>
                </a:ext>
              </a:extLst>
            </p:cNvPr>
            <p:cNvSpPr/>
            <p:nvPr/>
          </p:nvSpPr>
          <p:spPr>
            <a:xfrm>
              <a:off x="8731250" y="127000"/>
              <a:ext cx="3143250" cy="3049766"/>
            </a:xfrm>
            <a:prstGeom prst="rect">
              <a:avLst/>
            </a:prstGeom>
            <a:gradFill>
              <a:gsLst>
                <a:gs pos="31020">
                  <a:schemeClr val="bg1"/>
                </a:gs>
                <a:gs pos="18000">
                  <a:schemeClr val="bg1">
                    <a:lumMod val="85000"/>
                  </a:schemeClr>
                </a:gs>
                <a:gs pos="80350">
                  <a:schemeClr val="bg1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D0784AC-7467-4A7E-A1C1-157273BE9479}"/>
                </a:ext>
              </a:extLst>
            </p:cNvPr>
            <p:cNvGrpSpPr/>
            <p:nvPr/>
          </p:nvGrpSpPr>
          <p:grpSpPr>
            <a:xfrm>
              <a:off x="8897212" y="335591"/>
              <a:ext cx="2811326" cy="2841175"/>
              <a:chOff x="8877755" y="335591"/>
              <a:chExt cx="2811326" cy="2841175"/>
            </a:xfrm>
          </p:grpSpPr>
          <p:pic>
            <p:nvPicPr>
              <p:cNvPr id="23" name="Grafik 22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6130152B-B218-4791-9792-72989E1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6139" y="2382820"/>
                <a:ext cx="984638" cy="793946"/>
              </a:xfrm>
              <a:prstGeom prst="rect">
                <a:avLst/>
              </a:prstGeom>
            </p:spPr>
          </p:pic>
          <p:pic>
            <p:nvPicPr>
              <p:cNvPr id="24" name="Grafik 23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4F029B15-C1C3-406F-B36E-F5830EAAF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7756" y="33559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5" name="Grafik 24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ED310D7A-EC92-4A94-9E8A-ABECBF6B9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5324" y="3355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6" name="Grafik 25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76DAEE6C-FCCF-4AD2-AEF1-580C7A7AB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86795" y="343291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7" name="Grafik 26">
                <a:hlinkClick r:id="" action="ppaction://hlinkshowjump?jump=nextslide">
                  <a:snd r:embed="rId8" name="Ballon.wav"/>
                </a:hlinkClick>
                <a:extLst>
                  <a:ext uri="{FF2B5EF4-FFF2-40B4-BE49-F238E27FC236}">
                    <a16:creationId xmlns:a16="http://schemas.microsoft.com/office/drawing/2014/main" id="{F1B90D29-50A9-4272-AD7A-0F188F57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7755" y="1017486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28" name="Grafik 27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616D81-44C0-4C52-BC72-1E95DB41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5324" y="101800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29" name="Grafik 28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F512BD92-8289-4690-A461-F2A08D76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6795" y="1014437"/>
                <a:ext cx="902286" cy="652329"/>
              </a:xfrm>
              <a:prstGeom prst="rect">
                <a:avLst/>
              </a:prstGeom>
            </p:spPr>
          </p:pic>
          <p:pic>
            <p:nvPicPr>
              <p:cNvPr id="30" name="Grafik 29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92CB060C-9F47-4388-8F04-74ED7ED66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7755" y="1699381"/>
                <a:ext cx="908383" cy="646232"/>
              </a:xfrm>
              <a:prstGeom prst="rect">
                <a:avLst/>
              </a:prstGeom>
            </p:spPr>
          </p:pic>
          <p:pic>
            <p:nvPicPr>
              <p:cNvPr id="31" name="Grafik 30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8B5F840D-A629-4FEA-909F-3D4375DFD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5324" y="1700410"/>
                <a:ext cx="902286" cy="646232"/>
              </a:xfrm>
              <a:prstGeom prst="rect">
                <a:avLst/>
              </a:prstGeom>
            </p:spPr>
          </p:pic>
          <p:pic>
            <p:nvPicPr>
              <p:cNvPr id="32" name="Grafik 31">
                <a:hlinkClick r:id="" action="ppaction://hlinkshowjump?jump=previousslide">
                  <a:snd r:embed="rId3" name="cashreg.wav"/>
                </a:hlinkClick>
                <a:extLst>
                  <a:ext uri="{FF2B5EF4-FFF2-40B4-BE49-F238E27FC236}">
                    <a16:creationId xmlns:a16="http://schemas.microsoft.com/office/drawing/2014/main" id="{5CF81D38-3EE4-4309-9655-E8CFC6AC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86795" y="1699381"/>
                <a:ext cx="902286" cy="646232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794F4C-EC57-4C1B-96F3-81563B23EC4C}"/>
              </a:ext>
            </a:extLst>
          </p:cNvPr>
          <p:cNvGrpSpPr/>
          <p:nvPr/>
        </p:nvGrpSpPr>
        <p:grpSpPr>
          <a:xfrm>
            <a:off x="3059892" y="2027100"/>
            <a:ext cx="543830" cy="2399283"/>
            <a:chOff x="3891280" y="1737360"/>
            <a:chExt cx="477520" cy="229171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58C5395B-9CE4-411C-B5F1-198D870DF89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CF3FAAE-526E-42C8-AA89-86B7349AC44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47AF2149-F974-4E20-8745-A5ABE0EBB2E6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lussdiagramm: Manuelle Verarbeitung 123">
                <a:extLst>
                  <a:ext uri="{FF2B5EF4-FFF2-40B4-BE49-F238E27FC236}">
                    <a16:creationId xmlns:a16="http://schemas.microsoft.com/office/drawing/2014/main" id="{D2674877-C253-446A-ABFF-A8DDAA3AD57E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939D75B-DFE4-4F94-9F06-DDC4C57E22F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>
              <a:off x="4121108" y="2402839"/>
              <a:ext cx="8932" cy="16262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5A7B166-D03A-49BB-877E-ADB0752CA606}"/>
              </a:ext>
            </a:extLst>
          </p:cNvPr>
          <p:cNvGrpSpPr/>
          <p:nvPr/>
        </p:nvGrpSpPr>
        <p:grpSpPr>
          <a:xfrm>
            <a:off x="2338124" y="919131"/>
            <a:ext cx="998492" cy="3507252"/>
            <a:chOff x="3891280" y="1737360"/>
            <a:chExt cx="876744" cy="3350008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97B5A47E-D9DC-481C-AC6A-364DCD2CACB2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7" name="Ellipse 116">
                <a:extLst>
                  <a:ext uri="{FF2B5EF4-FFF2-40B4-BE49-F238E27FC236}">
                    <a16:creationId xmlns:a16="http://schemas.microsoft.com/office/drawing/2014/main" id="{FC63AE1A-37B9-437A-86EF-C5DEFD7FD9A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6DAF60EB-1906-49EE-8605-DF3AEB883F6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lussdiagramm: Manuelle Verarbeitung 118">
                <a:extLst>
                  <a:ext uri="{FF2B5EF4-FFF2-40B4-BE49-F238E27FC236}">
                    <a16:creationId xmlns:a16="http://schemas.microsoft.com/office/drawing/2014/main" id="{E6CAA4DE-921C-4107-B8DE-E630E8F0F82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0E2D8641-3BB9-4290-B719-EB78D2EF16FF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>
              <a:off x="4130040" y="2402839"/>
              <a:ext cx="637984" cy="268452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3B240CB-6C4E-46A9-AA9A-3A34AF2B1CD4}"/>
              </a:ext>
            </a:extLst>
          </p:cNvPr>
          <p:cNvGrpSpPr/>
          <p:nvPr/>
        </p:nvGrpSpPr>
        <p:grpSpPr>
          <a:xfrm>
            <a:off x="3346073" y="2320186"/>
            <a:ext cx="1234394" cy="2190534"/>
            <a:chOff x="3284918" y="1737360"/>
            <a:chExt cx="1083882" cy="2092324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5DCC0E1F-30D5-40AA-A39E-B40B797121D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21896632-F1E9-401B-85F0-639271C0D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EFB1039C-1561-4935-A438-10BEE431B24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ussdiagramm: Manuelle Verarbeitung 113">
                <a:extLst>
                  <a:ext uri="{FF2B5EF4-FFF2-40B4-BE49-F238E27FC236}">
                    <a16:creationId xmlns:a16="http://schemas.microsoft.com/office/drawing/2014/main" id="{43260325-B767-4F3D-9947-85BB06850B8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B7CF8C65-3066-4857-BC66-F82DD5E25C43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H="1">
              <a:off x="3284918" y="2402839"/>
              <a:ext cx="845122" cy="14268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D15D45F-73E6-44BA-818C-66CB0B57A593}"/>
              </a:ext>
            </a:extLst>
          </p:cNvPr>
          <p:cNvGrpSpPr/>
          <p:nvPr/>
        </p:nvGrpSpPr>
        <p:grpSpPr>
          <a:xfrm>
            <a:off x="3338957" y="1675324"/>
            <a:ext cx="732392" cy="2835396"/>
            <a:chOff x="3725710" y="1737360"/>
            <a:chExt cx="643090" cy="270827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592A6B94-6602-42B4-8268-E20B50FAABDB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047598A5-35D5-417F-A9FE-26467C2A5F2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6A773E8B-AAC4-4A6A-A9D1-99B70BB9C07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lussdiagramm: Manuelle Verarbeitung 108">
                <a:extLst>
                  <a:ext uri="{FF2B5EF4-FFF2-40B4-BE49-F238E27FC236}">
                    <a16:creationId xmlns:a16="http://schemas.microsoft.com/office/drawing/2014/main" id="{05808EDB-6794-40BD-878D-67B57BEF6011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CCA80320-6573-462C-BEB0-AE29AFE9EC75}"/>
                </a:ext>
              </a:extLst>
            </p:cNvPr>
            <p:cNvCxnSpPr>
              <a:cxnSpLocks/>
              <a:stCxn id="109" idx="0"/>
            </p:cNvCxnSpPr>
            <p:nvPr/>
          </p:nvCxnSpPr>
          <p:spPr>
            <a:xfrm flipH="1">
              <a:off x="3725710" y="2402839"/>
              <a:ext cx="404330" cy="20427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BB8809-B4FA-449E-823A-A91C6C7B9AE8}"/>
              </a:ext>
            </a:extLst>
          </p:cNvPr>
          <p:cNvGrpSpPr/>
          <p:nvPr/>
        </p:nvGrpSpPr>
        <p:grpSpPr>
          <a:xfrm>
            <a:off x="2342158" y="1923628"/>
            <a:ext cx="984564" cy="2578782"/>
            <a:chOff x="3891280" y="1737360"/>
            <a:chExt cx="864514" cy="2463165"/>
          </a:xfrm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82A98109-C0A2-4CF1-A0E9-6A380D6613C8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BD491A43-1AB7-480E-81A8-B5804F368AAF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99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4F1AE46F-8C04-48B5-A177-29158FCCF8DB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lussdiagramm: Manuelle Verarbeitung 98">
                <a:extLst>
                  <a:ext uri="{FF2B5EF4-FFF2-40B4-BE49-F238E27FC236}">
                    <a16:creationId xmlns:a16="http://schemas.microsoft.com/office/drawing/2014/main" id="{3555367D-86BD-4497-9613-FC9B7A9CCBB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056BA4C3-52E9-4494-AC4D-45B68B73E48F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>
              <a:off x="4130040" y="2402839"/>
              <a:ext cx="625754" cy="17976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27256AF-36F2-48E5-8A9E-8FB9EDA073C9}"/>
              </a:ext>
            </a:extLst>
          </p:cNvPr>
          <p:cNvGrpSpPr/>
          <p:nvPr/>
        </p:nvGrpSpPr>
        <p:grpSpPr>
          <a:xfrm>
            <a:off x="3346073" y="2133375"/>
            <a:ext cx="823539" cy="2369035"/>
            <a:chOff x="3645677" y="1737360"/>
            <a:chExt cx="723123" cy="2262822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7E02559F-4356-4472-A741-1D168EEBD1CD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F1AAE323-0B85-4DD5-AD3D-F2936A42C160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7A5CB165-8B0B-4BFA-95A1-4E6710E5E84D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ussdiagramm: Manuelle Verarbeitung 93">
                <a:extLst>
                  <a:ext uri="{FF2B5EF4-FFF2-40B4-BE49-F238E27FC236}">
                    <a16:creationId xmlns:a16="http://schemas.microsoft.com/office/drawing/2014/main" id="{7F8CFEF2-2F07-48D9-954D-5AA84AB7CF3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1FCF442B-C2C0-4239-949F-1EFB65A57AC2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>
              <a:off x="3645677" y="2402839"/>
              <a:ext cx="484363" cy="1597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5430472-78EA-4427-B2B9-F65E7106D6BD}"/>
              </a:ext>
            </a:extLst>
          </p:cNvPr>
          <p:cNvGrpSpPr/>
          <p:nvPr/>
        </p:nvGrpSpPr>
        <p:grpSpPr>
          <a:xfrm>
            <a:off x="2707704" y="2194771"/>
            <a:ext cx="616284" cy="2293008"/>
            <a:chOff x="3891280" y="1737360"/>
            <a:chExt cx="541139" cy="2190204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52186CC1-EA19-4503-88AA-A187631AE0EA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670F1743-D68D-405F-ABC5-DCEF11E70EE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DE5EE3B4-65A5-460B-A089-C1AD925607B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lussdiagramm: Manuelle Verarbeitung 88">
                <a:extLst>
                  <a:ext uri="{FF2B5EF4-FFF2-40B4-BE49-F238E27FC236}">
                    <a16:creationId xmlns:a16="http://schemas.microsoft.com/office/drawing/2014/main" id="{B77006E8-5D49-4CDD-AEDE-F5E023A87CA7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1BE1C45D-7DB3-4C8E-890E-518F465EED49}"/>
                </a:ext>
              </a:extLst>
            </p:cNvPr>
            <p:cNvCxnSpPr>
              <a:cxnSpLocks/>
              <a:stCxn id="89" idx="0"/>
            </p:cNvCxnSpPr>
            <p:nvPr/>
          </p:nvCxnSpPr>
          <p:spPr>
            <a:xfrm>
              <a:off x="4130040" y="2402839"/>
              <a:ext cx="302379" cy="152472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A7A2A26-E356-4CE4-B7DA-21F13D3E59F4}"/>
              </a:ext>
            </a:extLst>
          </p:cNvPr>
          <p:cNvGrpSpPr/>
          <p:nvPr/>
        </p:nvGrpSpPr>
        <p:grpSpPr>
          <a:xfrm>
            <a:off x="2042274" y="2345762"/>
            <a:ext cx="1289533" cy="2156648"/>
            <a:chOff x="3891280" y="1737360"/>
            <a:chExt cx="1132298" cy="2059957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C142D3B4-E678-45DD-907C-23846E974077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4171C7D0-DE5A-4D84-A51F-39B7544CC2F1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62AE7307-EDA4-4053-AD97-8138EC37BE40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lussdiagramm: Manuelle Verarbeitung 83">
                <a:extLst>
                  <a:ext uri="{FF2B5EF4-FFF2-40B4-BE49-F238E27FC236}">
                    <a16:creationId xmlns:a16="http://schemas.microsoft.com/office/drawing/2014/main" id="{CA87784D-9346-4BED-A307-9FE5FDE8CA85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905B0511-2E3C-4CB5-96AF-4E23157E83D4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>
              <a:off x="4130040" y="2402839"/>
              <a:ext cx="893538" cy="13944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294866-00BF-4360-B61D-C6D957CB4A5C}"/>
              </a:ext>
            </a:extLst>
          </p:cNvPr>
          <p:cNvGrpSpPr/>
          <p:nvPr/>
        </p:nvGrpSpPr>
        <p:grpSpPr>
          <a:xfrm>
            <a:off x="2437906" y="2718106"/>
            <a:ext cx="875239" cy="1769673"/>
            <a:chOff x="3891280" y="1737360"/>
            <a:chExt cx="768519" cy="1690332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0859765-BA13-4647-9E6A-57A5FCA6153F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A680FD9D-ABA1-4F34-A621-DD4AA90CB23A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07011D2-5055-4F4D-8378-2289218018BE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ussdiagramm: Manuelle Verarbeitung 78">
                <a:extLst>
                  <a:ext uri="{FF2B5EF4-FFF2-40B4-BE49-F238E27FC236}">
                    <a16:creationId xmlns:a16="http://schemas.microsoft.com/office/drawing/2014/main" id="{EF96DAD5-A31A-45F3-9AFC-C01A3489A75A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DD0C80B-4BF1-4065-BCB6-7762DD8249A9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>
              <a:off x="4130040" y="2402839"/>
              <a:ext cx="529759" cy="10248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4F4711-626B-4FD8-8EE5-2679AC722455}"/>
              </a:ext>
            </a:extLst>
          </p:cNvPr>
          <p:cNvGrpSpPr/>
          <p:nvPr/>
        </p:nvGrpSpPr>
        <p:grpSpPr>
          <a:xfrm>
            <a:off x="2019300" y="2901070"/>
            <a:ext cx="1295840" cy="1586709"/>
            <a:chOff x="3891280" y="1737360"/>
            <a:chExt cx="1137836" cy="1515571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29B22E4-DA33-415D-B372-169E3B2ACA79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7E4C956F-C7F2-482E-A6B6-18FB97A9E494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9966FF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2BFB58D6-D7BC-4969-9B49-333C4197D108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ussdiagramm: Manuelle Verarbeitung 73">
                <a:extLst>
                  <a:ext uri="{FF2B5EF4-FFF2-40B4-BE49-F238E27FC236}">
                    <a16:creationId xmlns:a16="http://schemas.microsoft.com/office/drawing/2014/main" id="{4DBD3EC6-91A2-4210-8095-7E8093A3F4D6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364EE15F-6D03-44F4-9EDD-E2E8DEE4B99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>
              <a:off x="4130040" y="2402839"/>
              <a:ext cx="899076" cy="8500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1691B9-33F2-467F-BE0C-805FAD2FAC7B}"/>
              </a:ext>
            </a:extLst>
          </p:cNvPr>
          <p:cNvGrpSpPr/>
          <p:nvPr/>
        </p:nvGrpSpPr>
        <p:grpSpPr>
          <a:xfrm>
            <a:off x="3341346" y="2746759"/>
            <a:ext cx="861194" cy="1741021"/>
            <a:chOff x="3612613" y="1737360"/>
            <a:chExt cx="756187" cy="1662964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C897E3AA-6EAE-407D-A90F-FF18BDBC9E6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7DC32BB-2B31-4AF6-9B90-5BD2BD9F9C23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AD978B5-E9E0-46D3-B344-14DA58D69B6A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ussdiagramm: Manuelle Verarbeitung 63">
                <a:extLst>
                  <a:ext uri="{FF2B5EF4-FFF2-40B4-BE49-F238E27FC236}">
                    <a16:creationId xmlns:a16="http://schemas.microsoft.com/office/drawing/2014/main" id="{0B5430AE-32D8-4F1B-AA57-6FE0F8161163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EB11110-5C26-4ADF-9CBF-B423F9BD926B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>
              <a:off x="3612613" y="2402839"/>
              <a:ext cx="517427" cy="9974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D84D61-9923-4032-9599-2D4379D0B6D8}"/>
              </a:ext>
            </a:extLst>
          </p:cNvPr>
          <p:cNvGrpSpPr/>
          <p:nvPr/>
        </p:nvGrpSpPr>
        <p:grpSpPr>
          <a:xfrm>
            <a:off x="3234178" y="764508"/>
            <a:ext cx="543830" cy="3723272"/>
            <a:chOff x="3891280" y="1737360"/>
            <a:chExt cx="477520" cy="3556343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16FD725-D0EE-40EE-916B-E58E6EE76BF1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3967073" y="2402839"/>
              <a:ext cx="162967" cy="28908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1EAE08C4-0B52-4825-BA51-67501C201D93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980B9B4-500A-40E2-8195-E3A25B57C20E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671859C-F6DE-4D18-BB05-E596284E02E4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ussdiagramm: Manuelle Verarbeitung 58">
                <a:extLst>
                  <a:ext uri="{FF2B5EF4-FFF2-40B4-BE49-F238E27FC236}">
                    <a16:creationId xmlns:a16="http://schemas.microsoft.com/office/drawing/2014/main" id="{60AE85AA-D951-4C7C-ABD7-ED7FDC2BC092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B61D474-ADB5-49D0-8D5D-2F7BCCEB8D8D}"/>
              </a:ext>
            </a:extLst>
          </p:cNvPr>
          <p:cNvGrpSpPr/>
          <p:nvPr/>
        </p:nvGrpSpPr>
        <p:grpSpPr>
          <a:xfrm>
            <a:off x="3084449" y="2830090"/>
            <a:ext cx="543830" cy="1596293"/>
            <a:chOff x="3891280" y="1737360"/>
            <a:chExt cx="477520" cy="152472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2173C61-93A4-4D99-BCC0-3C38E705CA74}"/>
                </a:ext>
              </a:extLst>
            </p:cNvPr>
            <p:cNvGrpSpPr/>
            <p:nvPr/>
          </p:nvGrpSpPr>
          <p:grpSpPr>
            <a:xfrm>
              <a:off x="3891280" y="1737360"/>
              <a:ext cx="477520" cy="665479"/>
              <a:chOff x="3891280" y="1737360"/>
              <a:chExt cx="477520" cy="66547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51DA769C-BE59-4F30-BB65-00584E0173DD}"/>
                  </a:ext>
                </a:extLst>
              </p:cNvPr>
              <p:cNvSpPr/>
              <p:nvPr/>
            </p:nvSpPr>
            <p:spPr>
              <a:xfrm>
                <a:off x="3891280" y="1737360"/>
                <a:ext cx="477520" cy="619760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152400" dir="27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C66623D-5B87-4CBA-911A-7455F399D6D1}"/>
                  </a:ext>
                </a:extLst>
              </p:cNvPr>
              <p:cNvSpPr/>
              <p:nvPr/>
            </p:nvSpPr>
            <p:spPr>
              <a:xfrm rot="1501552">
                <a:off x="4007329" y="1827419"/>
                <a:ext cx="52503" cy="750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lussdiagramm: Manuelle Verarbeitung 53">
                <a:extLst>
                  <a:ext uri="{FF2B5EF4-FFF2-40B4-BE49-F238E27FC236}">
                    <a16:creationId xmlns:a16="http://schemas.microsoft.com/office/drawing/2014/main" id="{A3068E12-A363-478E-B1EE-35589898267D}"/>
                  </a:ext>
                </a:extLst>
              </p:cNvPr>
              <p:cNvSpPr/>
              <p:nvPr/>
            </p:nvSpPr>
            <p:spPr>
              <a:xfrm flipV="1">
                <a:off x="4094321" y="2357120"/>
                <a:ext cx="71438" cy="45719"/>
              </a:xfrm>
              <a:prstGeom prst="flowChartManualOperation">
                <a:avLst/>
              </a:prstGeom>
              <a:ln w="3175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55A49FB0-E9B7-4B5A-9274-E58284E572E0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>
              <a:off x="4101612" y="2402839"/>
              <a:ext cx="28428" cy="8592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7558B06-48AB-4741-B36F-14C7EF1AD28D}"/>
              </a:ext>
            </a:extLst>
          </p:cNvPr>
          <p:cNvGrpSpPr/>
          <p:nvPr/>
        </p:nvGrpSpPr>
        <p:grpSpPr>
          <a:xfrm flipH="1">
            <a:off x="1303752" y="3937833"/>
            <a:ext cx="3696101" cy="2244264"/>
            <a:chOff x="1677911" y="3946143"/>
            <a:chExt cx="3696101" cy="2244264"/>
          </a:xfrm>
        </p:grpSpPr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2EC777EE-D316-4DF2-89A8-92DAA0A5B2FC}"/>
                </a:ext>
              </a:extLst>
            </p:cNvPr>
            <p:cNvSpPr/>
            <p:nvPr/>
          </p:nvSpPr>
          <p:spPr>
            <a:xfrm>
              <a:off x="1677911" y="5541557"/>
              <a:ext cx="3696101" cy="648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DE253D5A-EE81-4CA2-B936-F14C040AD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1" b="94033" l="4156" r="97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56" y="3946143"/>
              <a:ext cx="2062152" cy="2244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695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  <p:sndAc>
          <p:stSnd>
            <p:snd r:embed="rId2" name="0.wav"/>
          </p:stSnd>
        </p:sndAc>
      </p:transition>
    </mc:Choice>
    <mc:Fallback xmlns="">
      <p:transition spd="med" advClick="0">
        <p:fade/>
        <p:sndAc>
          <p:stSnd>
            <p:snd r:embed="rId17" name="0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Breitbild</PresentationFormat>
  <Paragraphs>8</Paragraphs>
  <Slides>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6" baseType="lpstr">
      <vt:lpstr>Architects Daughter</vt:lpstr>
      <vt:lpstr>Arial</vt:lpstr>
      <vt:lpstr>Calibri</vt:lpstr>
      <vt:lpstr>Calibri Light</vt:lpstr>
      <vt:lpstr>Wingdings 2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Jäger Dietmar</dc:creator>
  <cp:lastModifiedBy>Jäger Dietmar</cp:lastModifiedBy>
  <cp:revision>46</cp:revision>
  <dcterms:created xsi:type="dcterms:W3CDTF">2021-02-02T13:17:47Z</dcterms:created>
  <dcterms:modified xsi:type="dcterms:W3CDTF">2021-02-07T22:20:40Z</dcterms:modified>
</cp:coreProperties>
</file>