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726" r:id="rId2"/>
    <p:sldMasterId id="2147483738" r:id="rId3"/>
  </p:sldMasterIdLst>
  <p:notesMasterIdLst>
    <p:notesMasterId r:id="rId112"/>
  </p:notesMasterIdLst>
  <p:sldIdLst>
    <p:sldId id="256" r:id="rId4"/>
    <p:sldId id="261" r:id="rId5"/>
    <p:sldId id="266" r:id="rId6"/>
    <p:sldId id="293" r:id="rId7"/>
    <p:sldId id="294" r:id="rId8"/>
    <p:sldId id="363" r:id="rId9"/>
    <p:sldId id="295" r:id="rId10"/>
    <p:sldId id="296" r:id="rId11"/>
    <p:sldId id="364" r:id="rId12"/>
    <p:sldId id="297" r:id="rId13"/>
    <p:sldId id="298" r:id="rId14"/>
    <p:sldId id="365" r:id="rId15"/>
    <p:sldId id="299" r:id="rId16"/>
    <p:sldId id="300" r:id="rId17"/>
    <p:sldId id="366" r:id="rId18"/>
    <p:sldId id="301" r:id="rId19"/>
    <p:sldId id="302" r:id="rId20"/>
    <p:sldId id="367" r:id="rId21"/>
    <p:sldId id="303" r:id="rId22"/>
    <p:sldId id="304" r:id="rId23"/>
    <p:sldId id="368" r:id="rId24"/>
    <p:sldId id="305" r:id="rId25"/>
    <p:sldId id="306" r:id="rId26"/>
    <p:sldId id="369" r:id="rId27"/>
    <p:sldId id="307" r:id="rId28"/>
    <p:sldId id="308" r:id="rId29"/>
    <p:sldId id="370" r:id="rId30"/>
    <p:sldId id="309" r:id="rId31"/>
    <p:sldId id="310" r:id="rId32"/>
    <p:sldId id="371" r:id="rId33"/>
    <p:sldId id="311" r:id="rId34"/>
    <p:sldId id="312" r:id="rId35"/>
    <p:sldId id="372" r:id="rId36"/>
    <p:sldId id="313" r:id="rId37"/>
    <p:sldId id="314" r:id="rId38"/>
    <p:sldId id="373" r:id="rId39"/>
    <p:sldId id="315" r:id="rId40"/>
    <p:sldId id="316" r:id="rId41"/>
    <p:sldId id="374" r:id="rId42"/>
    <p:sldId id="317" r:id="rId43"/>
    <p:sldId id="318" r:id="rId44"/>
    <p:sldId id="375" r:id="rId45"/>
    <p:sldId id="319" r:id="rId46"/>
    <p:sldId id="320" r:id="rId47"/>
    <p:sldId id="376" r:id="rId48"/>
    <p:sldId id="321" r:id="rId49"/>
    <p:sldId id="322" r:id="rId50"/>
    <p:sldId id="377" r:id="rId51"/>
    <p:sldId id="323" r:id="rId52"/>
    <p:sldId id="324" r:id="rId53"/>
    <p:sldId id="378" r:id="rId54"/>
    <p:sldId id="325" r:id="rId55"/>
    <p:sldId id="326" r:id="rId56"/>
    <p:sldId id="379" r:id="rId57"/>
    <p:sldId id="327" r:id="rId58"/>
    <p:sldId id="328" r:id="rId59"/>
    <p:sldId id="380" r:id="rId60"/>
    <p:sldId id="329" r:id="rId61"/>
    <p:sldId id="330" r:id="rId62"/>
    <p:sldId id="381" r:id="rId63"/>
    <p:sldId id="331" r:id="rId64"/>
    <p:sldId id="332" r:id="rId65"/>
    <p:sldId id="382" r:id="rId66"/>
    <p:sldId id="333" r:id="rId67"/>
    <p:sldId id="334" r:id="rId68"/>
    <p:sldId id="383" r:id="rId69"/>
    <p:sldId id="335" r:id="rId70"/>
    <p:sldId id="336" r:id="rId71"/>
    <p:sldId id="384" r:id="rId72"/>
    <p:sldId id="337" r:id="rId73"/>
    <p:sldId id="338" r:id="rId74"/>
    <p:sldId id="385" r:id="rId75"/>
    <p:sldId id="339" r:id="rId76"/>
    <p:sldId id="340" r:id="rId77"/>
    <p:sldId id="386" r:id="rId78"/>
    <p:sldId id="341" r:id="rId79"/>
    <p:sldId id="342" r:id="rId80"/>
    <p:sldId id="387" r:id="rId81"/>
    <p:sldId id="343" r:id="rId82"/>
    <p:sldId id="344" r:id="rId83"/>
    <p:sldId id="388" r:id="rId84"/>
    <p:sldId id="345" r:id="rId85"/>
    <p:sldId id="346" r:id="rId86"/>
    <p:sldId id="389" r:id="rId87"/>
    <p:sldId id="347" r:id="rId88"/>
    <p:sldId id="348" r:id="rId89"/>
    <p:sldId id="390" r:id="rId90"/>
    <p:sldId id="349" r:id="rId91"/>
    <p:sldId id="350" r:id="rId92"/>
    <p:sldId id="391" r:id="rId93"/>
    <p:sldId id="351" r:id="rId94"/>
    <p:sldId id="352" r:id="rId95"/>
    <p:sldId id="392" r:id="rId96"/>
    <p:sldId id="353" r:id="rId97"/>
    <p:sldId id="354" r:id="rId98"/>
    <p:sldId id="393" r:id="rId99"/>
    <p:sldId id="355" r:id="rId100"/>
    <p:sldId id="356" r:id="rId101"/>
    <p:sldId id="394" r:id="rId102"/>
    <p:sldId id="357" r:id="rId103"/>
    <p:sldId id="358" r:id="rId104"/>
    <p:sldId id="395" r:id="rId105"/>
    <p:sldId id="359" r:id="rId106"/>
    <p:sldId id="360" r:id="rId107"/>
    <p:sldId id="396" r:id="rId108"/>
    <p:sldId id="398" r:id="rId109"/>
    <p:sldId id="399" r:id="rId110"/>
    <p:sldId id="400" r:id="rId111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FF"/>
    <a:srgbClr val="009E47"/>
    <a:srgbClr val="BFAFC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78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87" Type="http://schemas.openxmlformats.org/officeDocument/2006/relationships/slide" Target="slides/slide84.xml"/><Relationship Id="rId102" Type="http://schemas.openxmlformats.org/officeDocument/2006/relationships/slide" Target="slides/slide99.xml"/><Relationship Id="rId110" Type="http://schemas.openxmlformats.org/officeDocument/2006/relationships/slide" Target="slides/slide107.xml"/><Relationship Id="rId115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13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viewProps" Target="viewProps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9563CEA-1B28-4D75-9B6A-6CE37D61BBC9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AT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D93222-80DD-4F8B-8766-0D92CE9116E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5563783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82154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578656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2816346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34767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3585207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80669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8640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52077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487254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18273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63616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449398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649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81402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71102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03934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64481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60912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50014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342093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878791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251241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37785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867898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573633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3164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094527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1058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79573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454342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27921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858433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337302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988547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42390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06158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13262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74472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814707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365583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35168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427152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431287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755786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010152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747092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72069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41649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8855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807483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531892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285700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703425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32034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987854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675779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68975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94503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19093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593164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854114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904297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002195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1253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085641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589644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895551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718049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38070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20926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195176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690790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962464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9283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635026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78803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224659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5276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755869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394345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25161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576788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594851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05584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370099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0622391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5005429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04102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103637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081718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670664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50183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238433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0735095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883055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1189233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8795153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905238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268557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192008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16119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098826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93222-80DD-4F8B-8766-0D92CE9116E4}" type="slidenum">
              <a:rPr kumimoji="0" lang="de-AT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de-A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64359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54955" y="1447800"/>
            <a:ext cx="882565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54955" y="4777380"/>
            <a:ext cx="882565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Master-Untertitelformat bearbeiten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747068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abild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4800587"/>
            <a:ext cx="882565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54955" y="685800"/>
            <a:ext cx="882565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6" y="5367325"/>
            <a:ext cx="882565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8402120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und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1447800"/>
            <a:ext cx="8825659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8825659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9605143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Zita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74801" y="1447800"/>
            <a:ext cx="7999315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930400" y="3771174"/>
            <a:ext cx="727964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de-DE"/>
              <a:t>Mastertextformat bearbeiten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4350657"/>
            <a:ext cx="8825659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  <p:sp>
        <p:nvSpPr>
          <p:cNvPr id="12" name="TextBox 11"/>
          <p:cNvSpPr txBox="1"/>
          <p:nvPr/>
        </p:nvSpPr>
        <p:spPr>
          <a:xfrm>
            <a:off x="898295" y="971253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330490" y="2613787"/>
            <a:ext cx="801912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082362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nskar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4" y="3124201"/>
            <a:ext cx="8825660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4" y="4777381"/>
            <a:ext cx="8825659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6112454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Sp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2947" y="1981200"/>
            <a:ext cx="29468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652463" y="2667000"/>
            <a:ext cx="2927350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3659" y="1981200"/>
            <a:ext cx="2936241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3873106" y="2667000"/>
            <a:ext cx="294679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1981200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7124700" y="2667000"/>
            <a:ext cx="2932113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59991043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Bildsp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2463" y="4250949"/>
            <a:ext cx="294005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52463" y="2209800"/>
            <a:ext cx="2940050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652463" y="4827211"/>
            <a:ext cx="2940050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889375" y="4250949"/>
            <a:ext cx="29305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889374" y="2209800"/>
            <a:ext cx="2930525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3888022" y="4827210"/>
            <a:ext cx="2934406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124700" y="4250949"/>
            <a:ext cx="2932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124699" y="2209800"/>
            <a:ext cx="2932113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7124575" y="4827208"/>
            <a:ext cx="2935997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3726142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962227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8762780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70212908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304212" y="430213"/>
            <a:ext cx="1752601" cy="5826125"/>
          </a:xfrm>
        </p:spPr>
        <p:txBody>
          <a:bodyPr vert="eaVert" anchor="b" anchorCtr="0"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52463" y="887414"/>
            <a:ext cx="7423149" cy="5368924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6001193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3504" y="770467"/>
            <a:ext cx="10782300" cy="33528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8800" spc="-120" baseline="0">
                <a:solidFill>
                  <a:srgbClr val="FFFFFF"/>
                </a:solidFill>
              </a:defRPr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7512" y="4206876"/>
            <a:ext cx="9228201" cy="1645920"/>
          </a:xfrm>
        </p:spPr>
        <p:txBody>
          <a:bodyPr>
            <a:normAutofit/>
          </a:bodyPr>
          <a:lstStyle>
            <a:lvl1pPr marL="0" indent="0" algn="l">
              <a:buNone/>
              <a:defRPr sz="32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8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de-DE"/>
              <a:t>Master-Untertitelformat bearbeiten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80000"/>
                  </a:srgbClr>
                </a:solidFill>
              </a:defRPr>
            </a:lvl1pPr>
          </a:lstStyle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80000"/>
                  </a:srgbClr>
                </a:solidFill>
              </a:defRPr>
            </a:lvl1pPr>
          </a:lstStyle>
          <a:p>
            <a:endParaRPr lang="de-AT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25000"/>
                  </a:srgbClr>
                </a:solidFill>
              </a:defRPr>
            </a:lvl1pPr>
          </a:lstStyle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5350377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0436501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2229158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3504" y="767419"/>
            <a:ext cx="10780776" cy="3355848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8800" b="0" baseline="0">
                <a:solidFill>
                  <a:schemeClr val="accent1"/>
                </a:solidFill>
              </a:defRPr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7512" y="4204209"/>
            <a:ext cx="9226296" cy="1645920"/>
          </a:xfrm>
        </p:spPr>
        <p:txBody>
          <a:bodyPr anchor="t">
            <a:normAutofit/>
          </a:bodyPr>
          <a:lstStyle>
            <a:lvl1pPr marL="0" indent="0">
              <a:buNone/>
              <a:defRPr sz="320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66433201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6656" y="1998134"/>
            <a:ext cx="4663440" cy="376732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11330" y="1998134"/>
            <a:ext cx="4663440" cy="376732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09740322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040467"/>
            <a:ext cx="4663440" cy="723400"/>
          </a:xfrm>
        </p:spPr>
        <p:txBody>
          <a:bodyPr anchor="ctr">
            <a:normAutofit/>
          </a:bodyPr>
          <a:lstStyle>
            <a:lvl1pPr marL="0" indent="0">
              <a:buNone/>
              <a:defRPr sz="2200" b="0" cap="all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6656" y="2753084"/>
            <a:ext cx="4663440" cy="32004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007608" y="2038435"/>
            <a:ext cx="4663440" cy="722376"/>
          </a:xfrm>
        </p:spPr>
        <p:txBody>
          <a:bodyPr anchor="ctr">
            <a:normAutofit/>
          </a:bodyPr>
          <a:lstStyle>
            <a:lvl1pPr marL="0" indent="0">
              <a:buNone/>
              <a:defRPr sz="2200" b="0" cap="all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007608" y="2750990"/>
            <a:ext cx="4663440" cy="32004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4903520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3884809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72234408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620000" y="0"/>
            <a:ext cx="457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8261404" y="542282"/>
            <a:ext cx="3383280" cy="1920240"/>
          </a:xfrm>
        </p:spPr>
        <p:txBody>
          <a:bodyPr anchor="b">
            <a:noAutofit/>
          </a:bodyPr>
          <a:lstStyle>
            <a:lvl1pPr>
              <a:lnSpc>
                <a:spcPct val="85000"/>
              </a:lnSpc>
              <a:defRPr sz="4000">
                <a:solidFill>
                  <a:srgbClr val="FFFFFF"/>
                </a:solidFill>
              </a:defRPr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0" y="762000"/>
            <a:ext cx="6096000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275982" y="2511813"/>
            <a:ext cx="3398520" cy="312698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20000"/>
                  </a:srgbClr>
                </a:solidFill>
              </a:defRPr>
            </a:lvl1pPr>
          </a:lstStyle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93611494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9224" y="5418667"/>
            <a:ext cx="10780776" cy="613283"/>
          </a:xfrm>
        </p:spPr>
        <p:txBody>
          <a:bodyPr anchor="b">
            <a:normAutofit/>
          </a:bodyPr>
          <a:lstStyle>
            <a:lvl1pPr>
              <a:defRPr sz="3200" b="0">
                <a:solidFill>
                  <a:srgbClr val="FFFFFF"/>
                </a:solidFill>
              </a:defRPr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12192000" cy="5330952"/>
          </a:xfrm>
          <a:blipFill>
            <a:blip r:embed="rId2"/>
            <a:stretch>
              <a:fillRect/>
            </a:stretch>
          </a:blipFill>
        </p:spPr>
        <p:txBody>
          <a:bodyPr anchor="t"/>
          <a:lstStyle>
            <a:lvl1pPr marL="0" indent="0" algn="ctr">
              <a:spcBef>
                <a:spcPts val="800"/>
              </a:spcBef>
              <a:buNone/>
              <a:defRPr sz="3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6656" y="5909735"/>
            <a:ext cx="9229344" cy="5334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buNone/>
              <a:defRPr sz="1400">
                <a:solidFill>
                  <a:srgbClr val="262626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80000"/>
                  </a:srgbClr>
                </a:solidFill>
              </a:defRPr>
            </a:lvl1pPr>
          </a:lstStyle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80000"/>
                  </a:srgbClr>
                </a:solidFill>
              </a:defRPr>
            </a:lvl1pPr>
          </a:lstStyle>
          <a:p>
            <a:endParaRPr lang="de-AT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>
                    <a:alpha val="25000"/>
                  </a:srgbClr>
                </a:solidFill>
              </a:defRPr>
            </a:lvl1pPr>
          </a:lstStyle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5916290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72582959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43950" y="695325"/>
            <a:ext cx="2628900" cy="4800600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1525" y="714375"/>
            <a:ext cx="7734300" cy="5400675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14862040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39B07BB-1436-4474-95B5-1C17C0B91FA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40F2BB9D-EA8D-425A-A6AB-AC67B543DD0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B9E5D67-32AB-4F24-8A3C-74699BA2AB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8870A6-A774-4ADC-823A-E762958D3C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85D4434-5E34-4208-A198-2258617FDA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2481487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6" y="2861733"/>
            <a:ext cx="882565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54955" y="4777381"/>
            <a:ext cx="882565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74003629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787AC3D-717B-41C8-BCCF-8186DDFB8B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FABD655B-9AB0-4DC7-B465-CA7BB0C61B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A01329AA-FAFC-40B1-9375-98AE56E746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314F0195-50AC-48FA-8F13-A99469D3FC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851C2F4-9CE2-40DF-A252-278C730F21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42448738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524C269-BFA0-4CCD-A061-C39FC41105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1389D082-345A-4496-9366-4553A5D014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E1B3502-DDDD-4C57-9594-F6216E5620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859344E-CB97-46CE-B540-EA60816199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D4C97E3-2D53-4058-802B-46705D04DA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34491062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B8ED12-2040-408A-9B59-14F1F13632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8B56F7E3-492B-4B97-9936-CD88D1FB621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14EC7BA1-1E14-4D5C-863A-FD38B44A670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929DF2C-41BA-4C44-B38E-8F7F545C88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62CD5878-A9AF-4BE5-82A6-4BC030E111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6F4CB14-034A-4C71-A753-14D24D8793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432040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3B27FA2-9FE8-4E47-9371-EC977F6D77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011735-EB2D-497A-9739-FB7888CDFC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EE8D6A4-688B-47ED-8AD0-9639300FA9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D0D96B3-D608-4C23-A997-0F1200CF391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BDB4A1F4-5DB4-4784-9215-6F36F7B6691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D1D529C-CA40-4EDE-960B-ECC5E8FD10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0A3020A1-03F4-4D22-9791-EC839139AA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E1273017-05C7-4AB3-882B-75C14B3980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19141975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536471D-75AF-438F-BA27-379285C522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88A67A40-9D9F-47BA-BEB1-E15778C0FE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2EAE4055-69A9-4BBD-8672-BD8C25C466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25E6921-48AB-42A1-82B3-4E08C343A9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8347281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EBB16C5-001A-42FD-94FE-EE96610002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78D09D0-12AF-4A80-AD58-6ED0B2B1F4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0505DA4-0D00-4302-8079-0DA79DD7F8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89696223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1B4D410-BA9A-4368-AE76-E167F9A4D9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12A9D034-0C89-43E9-954F-C2EAD3EEEE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727EDB75-54EB-49DE-8E05-732402E444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FFB88782-DEB9-476A-B2B3-BB07A858B9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7A4A034-E605-4F83-8630-DAAF743584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DEE4FFAE-E808-4F81-9B8F-0762760FE1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22537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D21A3C5-9CC8-4E01-80B9-697E0E6E5C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E00B5061-3F67-422E-B820-F4EC27A3B17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F2420170-C0B4-422E-AC23-EC675800F6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0B502EBC-A235-44E1-A853-5CE614AF2F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56500167-2396-48F4-934A-D6555E320C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8CCC433-2791-49C4-8536-3EE7CA0E2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6278486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283D0CC-0123-4B6A-AC72-A053213377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66D5C141-4FE2-40C0-BFEE-49F5F25D72E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33943B3-E556-414E-A068-EC6A9353D5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B055A6E-BFCF-46E1-9772-F062C84E3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F6DCF80-9E28-42EC-B0CF-965BD33187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4315694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3A1D185D-9435-40DE-95E9-76AF4F5CDE2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359D2596-0BAF-462A-B33D-5D250BE486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B411D01F-7511-4EEC-B659-869CAC11A4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DD34A6C7-CC14-499F-B0BA-E249874E5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5C50CD1-E265-446C-854A-389B3D9D9C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545707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03312" y="2060575"/>
            <a:ext cx="4396339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54493" y="2056092"/>
            <a:ext cx="4396341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6129106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3" y="1905000"/>
            <a:ext cx="439633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03312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654495" y="1905000"/>
            <a:ext cx="4396339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654495" y="2514600"/>
            <a:ext cx="4396339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3604304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8733786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5988092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4953" y="1447800"/>
            <a:ext cx="3401064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84616" y="1447800"/>
            <a:ext cx="5195997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3" y="3129280"/>
            <a:ext cx="3401063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2508936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53907" y="1854192"/>
            <a:ext cx="5092906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949546" y="1143000"/>
            <a:ext cx="3200400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54954" y="3657600"/>
            <a:ext cx="5084979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E137A-A711-4F84-80F5-93AF2CB14BF6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722028-401B-4113-9B4D-1375F3DF138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8832313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4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5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3"/>
          <a:stretch/>
        </p:blipFill>
        <p:spPr>
          <a:xfrm>
            <a:off x="0" y="2669685"/>
            <a:ext cx="4037012" cy="418831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40"/>
          <a:stretch/>
        </p:blipFill>
        <p:spPr>
          <a:xfrm>
            <a:off x="0" y="2892347"/>
            <a:ext cx="1522412" cy="2365453"/>
          </a:xfrm>
          <a:prstGeom prst="rect">
            <a:avLst/>
          </a:prstGeom>
        </p:spPr>
      </p:pic>
      <p:sp>
        <p:nvSpPr>
          <p:cNvPr id="16" name="Oval 15"/>
          <p:cNvSpPr/>
          <p:nvPr/>
        </p:nvSpPr>
        <p:spPr>
          <a:xfrm>
            <a:off x="860901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813"/>
          <a:stretch/>
        </p:blipFill>
        <p:spPr>
          <a:xfrm>
            <a:off x="7999412" y="0"/>
            <a:ext cx="1603387" cy="114140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320"/>
          <a:stretch/>
        </p:blipFill>
        <p:spPr>
          <a:xfrm>
            <a:off x="8605878" y="6096000"/>
            <a:ext cx="993734" cy="7620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37812" y="0"/>
            <a:ext cx="685800" cy="114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10352540" y="295729"/>
            <a:ext cx="838199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0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99985160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</p:sldLayoutIdLst>
  <p:txStyles>
    <p:titleStyle>
      <a:lvl1pPr algn="l" defTabSz="457200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06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57224" y="499533"/>
            <a:ext cx="10772775" cy="165819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011680"/>
            <a:ext cx="10753725" cy="37661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5800" y="6412447"/>
            <a:ext cx="41148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>
                <a:solidFill>
                  <a:schemeClr val="tx1">
                    <a:alpha val="80000"/>
                  </a:schemeClr>
                </a:solidFill>
              </a:defRPr>
            </a:lvl1pPr>
          </a:lstStyle>
          <a:p>
            <a:fld id="{E8EDDC73-157F-44EF-BF45-A859B7CC4FD3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5800" y="6554697"/>
            <a:ext cx="50292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50" cap="all" baseline="0">
                <a:solidFill>
                  <a:schemeClr val="tx1">
                    <a:alpha val="80000"/>
                  </a:schemeClr>
                </a:solidFill>
              </a:defRPr>
            </a:lvl1pPr>
          </a:lstStyle>
          <a:p>
            <a:endParaRPr lang="de-A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63926" y="5876412"/>
            <a:ext cx="2926080" cy="1397039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0300" b="0">
                <a:ln>
                  <a:noFill/>
                </a:ln>
                <a:solidFill>
                  <a:schemeClr val="accent1">
                    <a:alpha val="25000"/>
                  </a:schemeClr>
                </a:solidFill>
                <a:latin typeface="+mj-lt"/>
              </a:defRPr>
            </a:lvl1pPr>
          </a:lstStyle>
          <a:p>
            <a:fld id="{0883BCE8-E684-4C24-97B3-C5FEC48CE0EF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88807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</p:sldLayoutIdLst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5400" kern="1200" spc="-12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85000"/>
        </a:lnSpc>
        <a:spcBef>
          <a:spcPts val="1300"/>
        </a:spcBef>
        <a:buFont typeface="Arial" pitchFamily="34" charset="0"/>
        <a:buChar char=" "/>
        <a:defRPr sz="2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347472" indent="-3429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2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548640" indent="-54864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2000" i="1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822960" indent="-82296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1097280" indent="-109728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2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4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16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1800000" indent="-228600" algn="l" defTabSz="914400" rtl="0" eaLnBrk="1" latinLnBrk="0" hangingPunct="1">
        <a:lnSpc>
          <a:spcPct val="85000"/>
        </a:lnSpc>
        <a:spcBef>
          <a:spcPts val="600"/>
        </a:spcBef>
        <a:buFont typeface="Arial" pitchFamily="34" charset="0"/>
        <a:buChar char=" "/>
        <a:defRPr sz="18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BCE8747C-CE65-4A74-A375-3A60624EEB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8646811-3E4E-4E12-B803-7DE4FCEEB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E353367-E4E3-469B-9CA0-507B4CC6A8E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576A4D-76EC-4EB5-BAF1-DF8EFF257178}" type="datetimeFigureOut">
              <a:rPr lang="de-AT" smtClean="0"/>
              <a:t>04.01.2021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D9954A36-A78C-435D-B3DE-1DA14684AE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38E0BB9-0393-4F06-9E43-6B75AB0B86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3D6ADD-5F55-4BC9-92FE-BEF281DEBC04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1903557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audio" Target="../media/audio2.wav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7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3" Type="http://schemas.openxmlformats.org/officeDocument/2006/relationships/audio" Target="../media/audio3.wav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audio" Target="../media/audio3.wav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microsoft.com/office/2007/relationships/hdphoto" Target="../media/hdphoto1.wdp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3" Type="http://schemas.microsoft.com/office/2007/relationships/hdphoto" Target="../media/hdphoto1.wdp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audio" Target="../media/audio2.wav"/><Relationship Id="rId14" Type="http://schemas.openxmlformats.org/officeDocument/2006/relationships/image" Target="../media/image17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audio" Target="../media/audio2.wav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2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2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audio" Target="../media/audio2.wav"/><Relationship Id="rId14" Type="http://schemas.openxmlformats.org/officeDocument/2006/relationships/image" Target="../media/image17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2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1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audio" Target="../media/audio2.wav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7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2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audio" Target="../media/audio2.wav"/><Relationship Id="rId14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2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audio" Target="../media/audio2.wav"/><Relationship Id="rId14" Type="http://schemas.openxmlformats.org/officeDocument/2006/relationships/image" Target="../media/image17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2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1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audio" Target="../media/audio2.wav"/><Relationship Id="rId14" Type="http://schemas.openxmlformats.org/officeDocument/2006/relationships/image" Target="../media/image17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audio" Target="../media/audio2.wav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25A346E-64E9-4B62-9993-4B8A1827D6C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309" y="2032972"/>
            <a:ext cx="10093382" cy="1562603"/>
          </a:xfrm>
        </p:spPr>
        <p:txBody>
          <a:bodyPr/>
          <a:lstStyle/>
          <a:p>
            <a:pPr algn="ctr"/>
            <a:r>
              <a:rPr lang="de-AT" dirty="0"/>
              <a:t>Die Rechenmaschine</a:t>
            </a:r>
            <a:br>
              <a:rPr lang="de-AT" dirty="0"/>
            </a:br>
            <a:endParaRPr lang="de-AT" dirty="0"/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CB831560-EDEA-4C3C-885D-715B42B95170}"/>
              </a:ext>
            </a:extLst>
          </p:cNvPr>
          <p:cNvGrpSpPr/>
          <p:nvPr/>
        </p:nvGrpSpPr>
        <p:grpSpPr>
          <a:xfrm>
            <a:off x="7283669" y="3076054"/>
            <a:ext cx="4078014" cy="2481124"/>
            <a:chOff x="6674069" y="3595575"/>
            <a:chExt cx="4078014" cy="2481124"/>
          </a:xfrm>
        </p:grpSpPr>
        <p:sp>
          <p:nvSpPr>
            <p:cNvPr id="7" name="Ellipse 6">
              <a:extLst>
                <a:ext uri="{FF2B5EF4-FFF2-40B4-BE49-F238E27FC236}">
                  <a16:creationId xmlns:a16="http://schemas.microsoft.com/office/drawing/2014/main" id="{F53BB9A7-23DE-440F-9FCC-3484C0854B37}"/>
                </a:ext>
              </a:extLst>
            </p:cNvPr>
            <p:cNvSpPr/>
            <p:nvPr/>
          </p:nvSpPr>
          <p:spPr>
            <a:xfrm>
              <a:off x="6674069" y="5025664"/>
              <a:ext cx="4078014" cy="105103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33317588-D554-4798-B3C6-54980208EB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3347" b="92637" l="757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53690" y="3595575"/>
              <a:ext cx="2295144" cy="2276856"/>
            </a:xfrm>
            <a:prstGeom prst="rect">
              <a:avLst/>
            </a:prstGeom>
            <a:effectLst>
              <a:outerShdw blurRad="76200" dist="25400" dir="18900000" sx="101000" sy="101000" kx="-1200000" algn="bl" rotWithShape="0">
                <a:prstClr val="black">
                  <a:alpha val="35000"/>
                </a:prstClr>
              </a:outerShdw>
            </a:effectLst>
          </p:spPr>
        </p:pic>
      </p:grpSp>
      <p:sp>
        <p:nvSpPr>
          <p:cNvPr id="6" name="Titel 1">
            <a:extLst>
              <a:ext uri="{FF2B5EF4-FFF2-40B4-BE49-F238E27FC236}">
                <a16:creationId xmlns:a16="http://schemas.microsoft.com/office/drawing/2014/main" id="{BFD0F8E6-9C71-4699-AB9D-118BB7130CE2}"/>
              </a:ext>
            </a:extLst>
          </p:cNvPr>
          <p:cNvSpPr txBox="1">
            <a:spLocks/>
          </p:cNvSpPr>
          <p:nvPr/>
        </p:nvSpPr>
        <p:spPr>
          <a:xfrm>
            <a:off x="1520550" y="3962400"/>
            <a:ext cx="5079947" cy="120868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8800" kern="1200" spc="-120" baseline="0">
                <a:solidFill>
                  <a:srgbClr val="FFFFFF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AT" sz="3200" dirty="0"/>
              <a:t>Mengen zerlegen</a:t>
            </a:r>
          </a:p>
          <a:p>
            <a:r>
              <a:rPr lang="de-AT" sz="3200" dirty="0"/>
              <a:t>gemischte Aufgaben</a:t>
            </a:r>
          </a:p>
        </p:txBody>
      </p:sp>
    </p:spTree>
    <p:extLst>
      <p:ext uri="{BB962C8B-B14F-4D97-AF65-F5344CB8AC3E}">
        <p14:creationId xmlns:p14="http://schemas.microsoft.com/office/powerpoint/2010/main" val="211821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/>
    </mc:Choice>
    <mc:Fallback xmlns="">
      <p:transition advClick="0" advTm="500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nextslide">
                  <a:snd r:embed="rId7" name="richtig aaa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1F98F352-4F54-411D-A948-FE7D4E7EB2EE}"/>
              </a:ext>
            </a:extLst>
          </p:cNvPr>
          <p:cNvGrpSpPr/>
          <p:nvPr/>
        </p:nvGrpSpPr>
        <p:grpSpPr>
          <a:xfrm>
            <a:off x="2253470" y="4069925"/>
            <a:ext cx="796263" cy="1639585"/>
            <a:chOff x="2253470" y="4069925"/>
            <a:chExt cx="796263" cy="1639585"/>
          </a:xfrm>
        </p:grpSpPr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2866AD7F-D8AD-42B4-8B74-67840D149E89}"/>
                </a:ext>
              </a:extLst>
            </p:cNvPr>
            <p:cNvSpPr/>
            <p:nvPr/>
          </p:nvSpPr>
          <p:spPr>
            <a:xfrm>
              <a:off x="2253470" y="406992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69589CB7-3348-48FE-B4F6-D72085F74F6C}"/>
                </a:ext>
              </a:extLst>
            </p:cNvPr>
            <p:cNvSpPr/>
            <p:nvPr/>
          </p:nvSpPr>
          <p:spPr>
            <a:xfrm>
              <a:off x="2253470" y="492091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0700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nextslide">
                  <a:snd r:embed="rId10" name="richtig aaa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E175777A-7403-4EC5-9913-5F91878F7736}"/>
              </a:ext>
            </a:extLst>
          </p:cNvPr>
          <p:cNvGrpSpPr/>
          <p:nvPr/>
        </p:nvGrpSpPr>
        <p:grpSpPr>
          <a:xfrm>
            <a:off x="3888188" y="4139644"/>
            <a:ext cx="1655101" cy="1638818"/>
            <a:chOff x="3888902" y="4053560"/>
            <a:chExt cx="1655101" cy="1638818"/>
          </a:xfrm>
        </p:grpSpPr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62F3CF0D-1AD8-4C9E-AA87-83A5FA3B556F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A07253EA-0D82-41B7-A9E8-B3E6F6BA7C1E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55505F3D-68C1-46F4-A220-48320A15DA7C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B8D2AACF-0C33-4B4B-A1ED-FD1C2AC5794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798F74F9-FA7D-4BC4-B307-C174A3D974D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9AE958BC-5663-473E-9E07-52D02C8DD9F8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A9E4F5A6-AED6-4751-BCFB-018C4CB155DD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054F1FE-725A-4575-8A83-40B26EED67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8514014E-D6E9-413F-A1B8-C863579468AB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2055F55C-DF56-4AD5-A0DC-0C7C439A9EA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47DDF090-E4C5-42EE-A169-8381F38D2797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FF254A4-C2A8-4477-87FE-3F25213F09A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33ECD3F-9F30-40CA-85D8-6BABB309AD0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B861BA9-226F-4B7D-8FF6-49B8168CBEC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986A832F-1F9C-4411-A87F-6212D6C3890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F284F6F-F06A-4308-AA38-B3B1EDDD11F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CC7931A-5A57-4C21-A0E8-A74A6722660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8EE10F2-CB15-403C-9EDA-7076BAEE895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8D67195F-B8ED-4126-91FB-5D5E3BE27F4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2A88F65-37D7-4E1D-8DBB-9F61ACA9880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1BA2629-0B78-4DA8-BDC0-2285C2441EB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6AFB8E9-6223-4C6E-81AD-6296AC314F7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74B6301-3D6B-4AAF-AA79-41CEA717462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872506D3-5B09-4886-B313-D8F2F29023A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245DE42C-F608-45FF-A519-9E8B56DAC7A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8E64ADD-A3C4-48CF-960E-AA10A75C0508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CD71760-D023-422D-964E-61AF3FC4BF6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98F4A4DF-585A-48DE-B0AE-9A69C148566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3602F695-9408-4C1C-9266-7CD23D44AC5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C7E59AA-6830-4A2B-95E7-B51E1E0E24D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A993300-6154-4D20-978A-F3258BAF894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FA2D15BF-F5AA-4D22-B6BC-5AE82D678081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8BCDB93-DC0A-460A-801F-623E6D122080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D3D8AF2-BDD3-41F0-8DB3-4152AD3F4B8A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B9CCF2DD-1EFD-449F-89AD-103F2CFD332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908EB56D-C016-49FE-A0CD-003BF97A719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DCC2AC0C-0E1E-46B9-A681-95E19903189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CA2A96AF-C6F7-4A0A-8D92-EED2DA3CB1E0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6BCEC15A-6633-45FA-82B3-BFBC56F8854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144B94E3-783F-4484-B4CB-B4DE648C4196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1589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FBF0206F-EA76-4361-9DDE-D107E6D3E00B}"/>
              </a:ext>
            </a:extLst>
          </p:cNvPr>
          <p:cNvGrpSpPr/>
          <p:nvPr/>
        </p:nvGrpSpPr>
        <p:grpSpPr>
          <a:xfrm>
            <a:off x="1301106" y="4138877"/>
            <a:ext cx="4242183" cy="1639585"/>
            <a:chOff x="1301820" y="4052793"/>
            <a:chExt cx="424218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CE9F8B2C-6B42-4456-AACD-24C2618DD290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2A3B329C-F68B-48E9-92B6-9BD74AD68E70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36DF7820-008C-4F9F-8018-D3FCD0623333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87257F64-ED91-403C-BAA1-09708F385E27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6BED6B04-21C4-4834-A476-94C9024BBE23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9599EEC4-383D-4309-B53E-93ABD6A19BE4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6881B925-B782-4381-BF40-67A51255F59A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D0B0F9B0-DC30-4FF4-A727-E18E9F7ECD8F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4D386C09-7CA5-48DC-A666-3B4ADD16B8BE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2F5E13E0-B0B0-411D-8C3D-56038009D203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67177649-FB11-4554-87ED-A47203BAD31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5" name="Gruppieren 174">
              <a:extLst>
                <a:ext uri="{FF2B5EF4-FFF2-40B4-BE49-F238E27FC236}">
                  <a16:creationId xmlns:a16="http://schemas.microsoft.com/office/drawing/2014/main" id="{E13C41AE-3A2E-420B-B27F-54F34E1F921A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E87C313-E2A3-4B43-BC72-4EABAF3261E4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A1166DD-69F1-48E1-8EB6-B5BA661DAD1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932CD410-8F31-4F41-A411-B85A3E9E838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372CB949-DC0A-42FD-901C-87EA75DD42A2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D957719-9510-4669-982F-E60503C78F8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31C0D440-05C8-4906-8413-48AF9513917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EF32D667-6750-429E-8FEC-6F13269E3DD6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C201175-74B6-42E8-896C-60640B4BCB6B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CF278D4-6542-4648-8FB4-48819AB6870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C00AC2F-1297-41B4-9384-106063C3E0A6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89B766D-CD98-4B73-A4C0-FE0368343B0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04F82B3-AB37-451E-9C9F-960E9E3CA5E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8AE334F6-7F02-465F-A029-90527F4554E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8C5F04F3-3D8C-4276-956E-8BFA2C754CC2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FCACCB9-BC18-49DC-B956-C245471D5CC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95804F5A-E78A-41C2-9765-F2795A11E011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A752A54-9F5D-4D91-AD34-EB309657EBFB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F107A1E2-4A9D-4911-92B0-E6E5F54C7ED3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AC9BE951-2F4A-47E8-BF23-9FD8AF673F07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87F4714-BB78-40F4-87BB-721C3888CD5C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9FE13C5-B79E-4627-9FE2-DCCE12226C03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71DEBCF7-5918-4FE9-A9DA-D9963D240E78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B62E696-7A2D-4E9D-8A05-7019A6226A1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D2ABEDC3-DC1E-469D-81F0-AC0C35307E5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BC4A14C2-FD94-46D5-A8A0-28B35532D71D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044954C4-3A0A-4FA0-B5B1-E3E9EC25DEB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08B134F1-6A47-4B47-B9C0-B6F330E57C4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90C9C2CA-83F2-41E0-9151-57392B602AA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2DF93726-FA46-42B0-859B-64C2B0CE6846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BE04F619-45ED-4F44-9BD2-EA27C6D1F4B0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F39BEC53-4E03-49E8-AF81-ADD624FB537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B6462980-F8A6-4D9A-AE36-D0F93AC113D7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F7AA8DD9-92AC-4360-BB7F-A383393BE67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6D0D0FE3-44A5-44FC-B3BD-6A04EF81262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55433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17AFA639-0D3E-4695-8EDF-0F300180FD65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CF06DB04-9324-48B2-AF69-6E9175D8D95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610A43AE-2B2C-4892-BF42-BACF573595E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FAC1F7DA-04E2-4722-9EB1-E0180CDA44B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630E7E66-626D-4BE3-916B-4E905367637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6C36693B-7E25-47F7-97F5-635786FAC3A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E717891F-DB83-400C-8328-CA7CE4D7F49C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1EF62140-8F86-45F0-9400-19446186A3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E174B453-224A-4705-A604-ABF34D859293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8074FA2-2D24-40B8-9A5A-033718760B2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1FBC0F46-67F6-4E7E-91C5-830E0584C092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917C804-62B1-474F-A151-68A85C5674D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3CF4A607-56E6-403F-B9D4-A02AA3E405BB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380CBC23-A777-4883-8BB8-6D5E040728C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933EF3A-6461-45D0-8EA7-B542A0834A1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A0854662-AA37-4731-9BD9-F63E2881C87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65C034BF-805B-4733-87C0-604B3DEDC22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B66C22A-6B3E-497C-97A3-C864C24CE13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2967E8D-3F2D-45F7-8DCE-B8B2861C419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3F3C6ADF-B065-479F-B61E-141AA100319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C51CA928-91C5-4402-997B-FA41D0155B1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0FB64BF-BAB5-4FFD-A779-AA3BC565B10A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5C1CC7B-5BA2-4572-9A44-30A2DD025F6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84D79186-48DC-4DF7-BDCE-A8370810E83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DB4E09D-232F-4D0D-9E37-10B05D4C980D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A548240E-9A63-48CA-8137-899AAF66DBB3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A00BB010-1F72-465D-B562-9A1BF6768D20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F18FAAB-A68B-454D-A39D-94A8AEC8F284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4C8DA170-53DE-4DAF-9F39-CC288992F96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7EAF3DD-CE36-409A-89A2-89C19CF2C92D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91A776E-CC43-426B-BAB7-AC6A44841E8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7B4248B-9AF6-461A-B591-65E1A8E2CFC9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ED0D165-17E3-4A79-8810-7D25E7E6509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FDE1F762-4FD0-40BF-9282-469CF7C4C8EC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3DDB1FB2-BB04-4C37-AFA3-19DF25E1ED8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79A77275-F1E1-4478-BD03-FA2FCD800EA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A9CE618C-5375-4B00-8835-E1B62F3EEB8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1535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nextslide">
                  <a:snd r:embed="rId8" name="richtig aaa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6343996B-715E-4830-A1A6-CC45AC5BBD9C}"/>
              </a:ext>
            </a:extLst>
          </p:cNvPr>
          <p:cNvGrpSpPr/>
          <p:nvPr/>
        </p:nvGrpSpPr>
        <p:grpSpPr>
          <a:xfrm>
            <a:off x="2113327" y="4138877"/>
            <a:ext cx="796263" cy="1639585"/>
            <a:chOff x="1301820" y="4052793"/>
            <a:chExt cx="79626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16D7EDE6-2EC7-40C2-8C3B-E4FD3A88B0D7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FB62A6D5-AD8D-4AD2-8C08-E04C45CB02A7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1DF8CA42-3D9E-44B3-A9A3-396EB00B7EFC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CE5D792C-927E-40D7-BF21-6163FE4175A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7" name="Gruppieren 166">
              <a:extLst>
                <a:ext uri="{FF2B5EF4-FFF2-40B4-BE49-F238E27FC236}">
                  <a16:creationId xmlns:a16="http://schemas.microsoft.com/office/drawing/2014/main" id="{3733FA27-85D9-4C8E-8BE9-E06BB025204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32D15EC4-E061-4416-875D-86A7B9CA666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D38936F3-C579-47F0-9ADF-09D61367110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CD2209F6-C5AD-4C48-A91C-0B7299FDC0F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5E0CE07-F586-4DAD-9333-602C87C80E10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918292F7-9962-496B-AA1C-56375D43FF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1FD5CB47-1D77-45CE-962C-EB2DB665D8B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5D76639-D7F9-4909-B84C-F53FB4B9F2F8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FC57C4A6-ACEC-4918-8B31-41E758D3C59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EB96EF5F-015B-48CA-A120-3017457A582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8D5989FF-8566-4B39-89E3-A74B490EB8F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2D8C5A8-413D-405E-B7BB-F4389268926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1C34E84-F1EA-41A5-B9D6-394F2F39789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4BE37C10-0C0B-418E-A897-9AB16EC885B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DD4D661-4344-4BC6-9060-D849F2184DF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21D4C59-E3FF-4F4A-A60F-653A1A26515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6F14A9E-D368-4268-81CD-0DC2B4282868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5C94ED60-6317-4A1B-8E32-5FB61537D1F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775F114E-5C6F-47F3-8B96-B211D830CA65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886033A-C692-4DD8-AEC9-0922F1CA450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13896DD9-938D-4EBD-842A-90DEC977D600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CEB29AA-CC63-4A61-9DA9-2A2BF052EE0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5B08539-0253-482E-BC17-F61BB6D3352F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645EE39-3188-4661-A7AA-BAB8BE671A93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CFE3874B-ED68-4FFF-9960-4FB03ECC3AA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B94A9637-09D1-45E8-8569-A023F14EEF06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4A51E3A4-1DC5-4A40-9531-07800FDFC49C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E9A1919-3400-4065-9B6A-5C275698A19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C294A660-C49F-42C2-8B3F-9660F58616C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F89FA0A0-76A8-449F-B5DF-16E47ED7921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79C4A2E2-D7A5-4E07-87AC-F2577366A40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2BA3FAD3-04F9-4716-A811-5342BDC1753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E67A00D9-5B8D-4A61-803C-2E195A416E4F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25A73F9D-D934-439C-92F2-C7FD73D6A994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46AD4D79-7ECD-44CB-B5E7-EBC9D10B38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9747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7B2D1689-2F7D-47F6-B9E7-C96C848641D4}"/>
              </a:ext>
            </a:extLst>
          </p:cNvPr>
          <p:cNvGrpSpPr/>
          <p:nvPr/>
        </p:nvGrpSpPr>
        <p:grpSpPr>
          <a:xfrm>
            <a:off x="2113327" y="4138877"/>
            <a:ext cx="2520828" cy="1639585"/>
            <a:chOff x="1301820" y="4052793"/>
            <a:chExt cx="252082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F472EDF9-8C6A-4621-A850-1316B1B95DB6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03C12913-4DF3-4EBD-8F24-84B28F4F10DE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769E9D29-6149-4AE4-9BD4-59632C0BD638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C2EFF9C2-8177-402D-9B02-6CED557AFC50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881CE7CE-B210-470A-843C-0CE69990ECA5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A689806E-CFF6-4982-93DA-62F3D26FF276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0" name="Gruppieren 169">
            <a:extLst>
              <a:ext uri="{FF2B5EF4-FFF2-40B4-BE49-F238E27FC236}">
                <a16:creationId xmlns:a16="http://schemas.microsoft.com/office/drawing/2014/main" id="{548A8728-EA1B-4EC1-8444-365883532EEB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8EE11812-063D-4CA6-B20A-12AF0D360A2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6F581B24-AFB9-4528-8947-27DED38CF11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598BA4D-3A7C-45DC-BA57-5969C35B186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26E001A-81B7-42E5-B081-FC93B224713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BDD87D3-FB81-4784-AF51-1C482AFCF81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241C9A89-2ACC-464B-A7C5-1D56EAF1FA3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B43C1179-C893-490B-AACC-FD689C09EBA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AB5F6CCD-0CAE-4E40-B162-A27D6428DFE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8C9956D-C4BB-4024-8619-20EE46C4BB68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D3B7814-1EBE-4B26-A462-DBBBD29F76FC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69615072-201F-4773-8818-575142441B8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7BD6000E-E7B1-4EA9-9B00-C49942B56B86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9DE990B-8EFB-4E09-A75E-74CBA419C17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C22CE661-918B-4B07-99A5-CD8DF288F17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B3B0A99E-8B79-45F3-9C7C-44CBC4E51DB2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9AB9BA6-A30E-4474-B47D-D3E995E1291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E631695-F6DA-49C7-90D6-EE89E73EF666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6AD7B0C-6687-4952-97A3-458EE1823AB1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A7A0BC12-BC9D-4E7D-B79D-2B3CCE36460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495E1315-A7DE-48A8-83AB-EE937776CC2B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26A4F528-DA1B-4CB6-8182-4AA7125AF00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9006155D-4127-4434-B655-A64D36E8B5BE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AD78ACFE-977A-48D0-A5DE-812FF867AD7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31D2E90-042C-41AB-BD6D-23C752EF197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5C312DF-64C3-4AF1-A2CE-B4DEAA72F25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0BD2C82-5271-4E33-BB00-55070B0CF771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5A5CB16-688C-4D31-8F78-4B693A1237AC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865F681A-5A98-4758-AD64-8D2BD723D8E5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1DD04569-9FB4-4F8C-8F0F-F4B1AF30F9E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718482AF-E660-4AB4-9F5F-AC7BFB207EB6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BDE4F199-EC6E-4B5B-8C9B-5A56F36D9A71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053C9C32-ACF5-439D-B351-C9081F849385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A7BE6166-F2BE-4CE2-8C97-A59D33F490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7B8A4A93-FFB3-4F9B-870A-32CE482E6013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D4117F38-2A84-4B3A-8D54-5FC329B0BDC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E81D4DE8-2607-4915-AC31-B3995C79AD11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7908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3E9B3B5D-0110-44FF-AE76-C15724C0A87B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0B129242-997E-4823-B9FD-B75CF675A24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5E6CD26E-F2DD-42CA-8EB9-D68BC60AF83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5D141A94-4FCA-4E24-8030-F05F7F9FF63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ADCCDE7D-BEB9-4A28-8178-B82A9E40EAC5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0CA197E1-7464-4712-8D4E-352F3EC4BC2C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82216A6A-ECDE-440A-82ED-CF1D9A37605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9112B8E0-80A8-4B5F-952E-97489106342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28987CA1-F5D0-4AF4-9051-B2F4B4EF1C2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AB08AE1B-35A2-49A5-93E2-EFF8DF915553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72A11FA7-B43B-4604-AD21-1A00248ADBE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B1FC57F-7DFB-41F2-984E-008CA636EF9C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B183EEC2-ABEC-46EB-84B2-D682AA40C7A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7D587766-E139-49FB-BE1F-B212BB3F408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1717F14A-44D8-4E6F-A7B3-FF2DB7D3EB1C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459967E-21FE-4830-85AD-4EAAE40E9CD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C59285D-A88D-4D4D-89A2-AC6A7C22D2A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9DB41EE-FE70-4435-9E18-58B014004F1E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615E7B0F-CC5F-4A70-9C43-FE8EFA29B26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4E7EEFC5-432C-43B2-97A2-564C20B07AE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DF89325B-6138-46B6-BC36-F1C0DF2C6C52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0D87F0BC-8BF1-442B-A462-378FB001E84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8D6AF3F7-2F3C-4D00-8C35-3A7235848533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FD16FF2-F46C-4A25-B2C7-31B191327EA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DC6131C-E309-4C12-A31A-D264C726B51B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40282178-ACC6-40AE-BD12-7E5D150017FE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D87454B-9D37-42D8-AE64-DF2F3F0A5BD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C1ADB869-9346-4C20-A273-3C2DB10FF2E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52573613-245C-47AD-9CAA-4960207C2EE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FF2071B-A5EE-495C-988D-FAC1D2BF9B12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DF06686E-4379-44D5-B453-6CE8014C59CE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9B6169BD-E26F-4F88-9CA5-B1E6681E4259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DE2E12E-AB01-49A6-B5C3-43048D59BEA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606A07D5-A99B-4410-8F51-A236A03791F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C79963E5-E927-4366-9690-AAD8DC0AB6B0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9FB149E-51E0-49F0-91F8-DE53A2A1E05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7F419543-588E-445B-9CE2-CADEC606BEFB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Explosion: 8 Zacken 3">
            <a:extLst>
              <a:ext uri="{FF2B5EF4-FFF2-40B4-BE49-F238E27FC236}">
                <a16:creationId xmlns:a16="http://schemas.microsoft.com/office/drawing/2014/main" id="{AEFC3C2B-ADC5-4CF5-9B58-B548A8B96B69}"/>
              </a:ext>
            </a:extLst>
          </p:cNvPr>
          <p:cNvSpPr/>
          <p:nvPr/>
        </p:nvSpPr>
        <p:spPr>
          <a:xfrm>
            <a:off x="1093499" y="3406059"/>
            <a:ext cx="4759195" cy="2768563"/>
          </a:xfrm>
          <a:prstGeom prst="irregularSeal1">
            <a:avLst/>
          </a:prstGeom>
          <a:solidFill>
            <a:srgbClr val="FF0000"/>
          </a:solidFill>
          <a:ln w="38100"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de-AT" sz="3600" dirty="0">
                <a:solidFill>
                  <a:srgbClr val="FFFF00"/>
                </a:solidFill>
                <a:latin typeface="Good Times" panose="00000400000000000000" pitchFamily="2" charset="0"/>
              </a:rPr>
              <a:t>Bravo</a:t>
            </a:r>
            <a:r>
              <a:rPr lang="de-AT" sz="3600" dirty="0">
                <a:solidFill>
                  <a:srgbClr val="FFFF00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274250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5000">
        <p:sndAc>
          <p:stSnd>
            <p:snd r:embed="rId3" name="applause.wav"/>
          </p:stSnd>
        </p:sndAc>
      </p:transition>
    </mc:Choice>
    <mc:Fallback xmlns="">
      <p:transition advClick="0" advTm="5000">
        <p:sndAc>
          <p:stSnd>
            <p:snd r:embed="rId14" name="applause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45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7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ltVert">
          <a:fgClr>
            <a:schemeClr val="bg1">
              <a:lumMod val="7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>
            <a:extLst>
              <a:ext uri="{FF2B5EF4-FFF2-40B4-BE49-F238E27FC236}">
                <a16:creationId xmlns:a16="http://schemas.microsoft.com/office/drawing/2014/main" id="{A06E9644-43B8-49F0-A5CB-6A0A20FB71B7}"/>
              </a:ext>
            </a:extLst>
          </p:cNvPr>
          <p:cNvSpPr/>
          <p:nvPr/>
        </p:nvSpPr>
        <p:spPr>
          <a:xfrm>
            <a:off x="4079" y="5400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00000">
                  <a:tint val="66000"/>
                  <a:satMod val="160000"/>
                </a:srgbClr>
              </a:gs>
              <a:gs pos="50000">
                <a:srgbClr val="000000">
                  <a:tint val="44500"/>
                  <a:satMod val="160000"/>
                </a:srgbClr>
              </a:gs>
              <a:gs pos="100000">
                <a:srgbClr val="000000">
                  <a:tint val="23500"/>
                  <a:satMod val="160000"/>
                </a:srgbClr>
              </a:gs>
            </a:gsLst>
            <a:lin ang="162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B2373EA7-00D7-42A5-B7C8-C85EA7A02A0D}"/>
              </a:ext>
            </a:extLst>
          </p:cNvPr>
          <p:cNvGrpSpPr/>
          <p:nvPr/>
        </p:nvGrpSpPr>
        <p:grpSpPr>
          <a:xfrm rot="16200000">
            <a:off x="5903725" y="2247457"/>
            <a:ext cx="180000" cy="180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" name="Ellipse 13">
              <a:extLst>
                <a:ext uri="{FF2B5EF4-FFF2-40B4-BE49-F238E27FC236}">
                  <a16:creationId xmlns:a16="http://schemas.microsoft.com/office/drawing/2014/main" id="{4E41585E-583D-458F-946D-D60779A9E00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4CCE5E60-A042-497A-AD76-DC101AC6FD81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D7BAF552-74DB-4FF7-9B87-04067303D40A}"/>
              </a:ext>
            </a:extLst>
          </p:cNvPr>
          <p:cNvGrpSpPr/>
          <p:nvPr/>
        </p:nvGrpSpPr>
        <p:grpSpPr>
          <a:xfrm>
            <a:off x="332037" y="321669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" name="Ellipse 16">
              <a:extLst>
                <a:ext uri="{FF2B5EF4-FFF2-40B4-BE49-F238E27FC236}">
                  <a16:creationId xmlns:a16="http://schemas.microsoft.com/office/drawing/2014/main" id="{B97F96F6-44CA-4B9A-93A0-77D735A20ED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BDD8270F-1449-4407-839E-57ECCBE46076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0DF3EF19-9E90-4D9C-9200-83CE7011F34C}"/>
              </a:ext>
            </a:extLst>
          </p:cNvPr>
          <p:cNvGrpSpPr/>
          <p:nvPr/>
        </p:nvGrpSpPr>
        <p:grpSpPr>
          <a:xfrm rot="955913">
            <a:off x="315163" y="3339000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" name="Ellipse 19">
              <a:extLst>
                <a:ext uri="{FF2B5EF4-FFF2-40B4-BE49-F238E27FC236}">
                  <a16:creationId xmlns:a16="http://schemas.microsoft.com/office/drawing/2014/main" id="{6F4ABA0E-F249-4118-8138-F11F3AC9E8D2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D54DBBDB-9B32-4F76-85BC-F16B92CBB3BF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4BE98F0-15F1-4D54-9298-019286E24CD1}"/>
              </a:ext>
            </a:extLst>
          </p:cNvPr>
          <p:cNvGrpSpPr/>
          <p:nvPr/>
        </p:nvGrpSpPr>
        <p:grpSpPr>
          <a:xfrm>
            <a:off x="5993724" y="3294000"/>
            <a:ext cx="180000" cy="180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" name="Ellipse 22">
              <a:extLst>
                <a:ext uri="{FF2B5EF4-FFF2-40B4-BE49-F238E27FC236}">
                  <a16:creationId xmlns:a16="http://schemas.microsoft.com/office/drawing/2014/main" id="{3223A724-3E6A-4C04-A9A1-46A67902C1F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EB2EFBD1-BB0A-4058-AA81-EE3FB56C731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AEA93045-C4CF-4D96-8D6B-E85E2249F4A1}"/>
              </a:ext>
            </a:extLst>
          </p:cNvPr>
          <p:cNvGrpSpPr/>
          <p:nvPr/>
        </p:nvGrpSpPr>
        <p:grpSpPr>
          <a:xfrm rot="19703642">
            <a:off x="283485" y="6215531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Ellipse 25">
              <a:extLst>
                <a:ext uri="{FF2B5EF4-FFF2-40B4-BE49-F238E27FC236}">
                  <a16:creationId xmlns:a16="http://schemas.microsoft.com/office/drawing/2014/main" id="{15A861FE-4879-4074-A177-2B7094AB2E6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23E9EEC6-7CA9-40F6-856B-4281BA90F06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FB93211A-2E00-4CA2-B1BF-C6011D43C028}"/>
              </a:ext>
            </a:extLst>
          </p:cNvPr>
          <p:cNvGrpSpPr/>
          <p:nvPr/>
        </p:nvGrpSpPr>
        <p:grpSpPr>
          <a:xfrm rot="343560">
            <a:off x="11597499" y="3332670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9" name="Ellipse 28">
              <a:extLst>
                <a:ext uri="{FF2B5EF4-FFF2-40B4-BE49-F238E27FC236}">
                  <a16:creationId xmlns:a16="http://schemas.microsoft.com/office/drawing/2014/main" id="{B074D955-37A3-46AD-98C2-95D637D89F2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AE376C8-0BD9-4DA0-9C3E-F5A1059194D6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" name="Rechteck 32">
            <a:extLst>
              <a:ext uri="{FF2B5EF4-FFF2-40B4-BE49-F238E27FC236}">
                <a16:creationId xmlns:a16="http://schemas.microsoft.com/office/drawing/2014/main" id="{4ADFB213-89D9-499A-AE00-FE949B2F9151}"/>
              </a:ext>
            </a:extLst>
          </p:cNvPr>
          <p:cNvSpPr/>
          <p:nvPr/>
        </p:nvSpPr>
        <p:spPr>
          <a:xfrm rot="16200000">
            <a:off x="1489395" y="573454"/>
            <a:ext cx="4917475" cy="5577840"/>
          </a:xfrm>
          <a:prstGeom prst="rect">
            <a:avLst/>
          </a:prstGeom>
          <a:solidFill>
            <a:schemeClr val="bg1">
              <a:lumMod val="65000"/>
            </a:schemeClr>
          </a:solidFill>
          <a:scene3d>
            <a:camera prst="orthographicFront"/>
            <a:lightRig rig="threePt" dir="t"/>
          </a:scene3d>
          <a:sp3d prstMaterial="softEdge"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7" name="Gruppieren 56">
            <a:extLst>
              <a:ext uri="{FF2B5EF4-FFF2-40B4-BE49-F238E27FC236}">
                <a16:creationId xmlns:a16="http://schemas.microsoft.com/office/drawing/2014/main" id="{19D93A0D-31B7-493A-B7F5-03F53746E09D}"/>
              </a:ext>
            </a:extLst>
          </p:cNvPr>
          <p:cNvGrpSpPr/>
          <p:nvPr/>
        </p:nvGrpSpPr>
        <p:grpSpPr>
          <a:xfrm rot="8531133">
            <a:off x="8703152" y="5164728"/>
            <a:ext cx="1184175" cy="1312766"/>
            <a:chOff x="5803239" y="903849"/>
            <a:chExt cx="1184175" cy="1312766"/>
          </a:xfrm>
        </p:grpSpPr>
        <p:sp>
          <p:nvSpPr>
            <p:cNvPr id="58" name="Ellipse 57">
              <a:extLst>
                <a:ext uri="{FF2B5EF4-FFF2-40B4-BE49-F238E27FC236}">
                  <a16:creationId xmlns:a16="http://schemas.microsoft.com/office/drawing/2014/main" id="{E48A4200-BE67-426C-AE70-6AA29755BF36}"/>
                </a:ext>
              </a:extLst>
            </p:cNvPr>
            <p:cNvSpPr/>
            <p:nvPr/>
          </p:nvSpPr>
          <p:spPr>
            <a:xfrm>
              <a:off x="5824235" y="903849"/>
              <a:ext cx="718281" cy="720000"/>
            </a:xfrm>
            <a:prstGeom prst="ellipse">
              <a:avLst/>
            </a:prstGeom>
            <a:gradFill flip="none" rotWithShape="1">
              <a:gsLst>
                <a:gs pos="8000">
                  <a:schemeClr val="bg2">
                    <a:lumMod val="50000"/>
                  </a:schemeClr>
                </a:gs>
                <a:gs pos="33000">
                  <a:schemeClr val="tx1">
                    <a:lumMod val="65000"/>
                    <a:lumOff val="35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Ellipse 58">
              <a:extLst>
                <a:ext uri="{FF2B5EF4-FFF2-40B4-BE49-F238E27FC236}">
                  <a16:creationId xmlns:a16="http://schemas.microsoft.com/office/drawing/2014/main" id="{7C7E6491-529D-44ED-B7B1-CD56F46F9653}"/>
                </a:ext>
              </a:extLst>
            </p:cNvPr>
            <p:cNvSpPr/>
            <p:nvPr/>
          </p:nvSpPr>
          <p:spPr>
            <a:xfrm>
              <a:off x="5836951" y="962862"/>
              <a:ext cx="684000" cy="6480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" name="Gruppieren 59">
              <a:extLst>
                <a:ext uri="{FF2B5EF4-FFF2-40B4-BE49-F238E27FC236}">
                  <a16:creationId xmlns:a16="http://schemas.microsoft.com/office/drawing/2014/main" id="{526418AF-CCB8-41EC-A361-EC9C77258613}"/>
                </a:ext>
              </a:extLst>
            </p:cNvPr>
            <p:cNvGrpSpPr/>
            <p:nvPr/>
          </p:nvGrpSpPr>
          <p:grpSpPr>
            <a:xfrm>
              <a:off x="5803239" y="1469608"/>
              <a:ext cx="918556" cy="747007"/>
              <a:chOff x="5798820" y="1409792"/>
              <a:chExt cx="918556" cy="747007"/>
            </a:xfrm>
          </p:grpSpPr>
          <p:sp>
            <p:nvSpPr>
              <p:cNvPr id="64" name="Halbbogen 63">
                <a:extLst>
                  <a:ext uri="{FF2B5EF4-FFF2-40B4-BE49-F238E27FC236}">
                    <a16:creationId xmlns:a16="http://schemas.microsoft.com/office/drawing/2014/main" id="{4C946ABC-F790-404F-B6D0-2499AB900739}"/>
                  </a:ext>
                </a:extLst>
              </p:cNvPr>
              <p:cNvSpPr/>
              <p:nvPr/>
            </p:nvSpPr>
            <p:spPr>
              <a:xfrm rot="2429990">
                <a:off x="5798820" y="1409792"/>
                <a:ext cx="918556" cy="610938"/>
              </a:xfrm>
              <a:prstGeom prst="blockArc">
                <a:avLst>
                  <a:gd name="adj1" fmla="val 10800000"/>
                  <a:gd name="adj2" fmla="val 21181315"/>
                  <a:gd name="adj3" fmla="val 13038"/>
                </a:avLst>
              </a:prstGeom>
              <a:gradFill flip="none" rotWithShape="1">
                <a:gsLst>
                  <a:gs pos="0">
                    <a:srgbClr val="700000"/>
                  </a:gs>
                  <a:gs pos="100000">
                    <a:srgbClr val="FF0000"/>
                  </a:gs>
                </a:gsLst>
                <a:lin ang="2700000" scaled="1"/>
                <a:tileRect/>
              </a:gra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hteck 64">
                <a:extLst>
                  <a:ext uri="{FF2B5EF4-FFF2-40B4-BE49-F238E27FC236}">
                    <a16:creationId xmlns:a16="http://schemas.microsoft.com/office/drawing/2014/main" id="{5CBCC088-ECA0-411F-8613-DE8C8E62C26E}"/>
                  </a:ext>
                </a:extLst>
              </p:cNvPr>
              <p:cNvSpPr/>
              <p:nvPr/>
            </p:nvSpPr>
            <p:spPr>
              <a:xfrm rot="1681640">
                <a:off x="6531645" y="1924171"/>
                <a:ext cx="45719" cy="232628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Gruppieren 60">
              <a:extLst>
                <a:ext uri="{FF2B5EF4-FFF2-40B4-BE49-F238E27FC236}">
                  <a16:creationId xmlns:a16="http://schemas.microsoft.com/office/drawing/2014/main" id="{FCAE9977-962E-4AA6-BDEE-390B344CC752}"/>
                </a:ext>
              </a:extLst>
            </p:cNvPr>
            <p:cNvGrpSpPr/>
            <p:nvPr/>
          </p:nvGrpSpPr>
          <p:grpSpPr>
            <a:xfrm rot="19855947">
              <a:off x="6068858" y="1362076"/>
              <a:ext cx="918556" cy="747007"/>
              <a:chOff x="5798820" y="1409792"/>
              <a:chExt cx="918556" cy="747007"/>
            </a:xfr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rgbClr val="00B0F0"/>
                </a:gs>
              </a:gsLst>
              <a:lin ang="2700000" scaled="1"/>
            </a:gradFill>
          </p:grpSpPr>
          <p:sp>
            <p:nvSpPr>
              <p:cNvPr id="62" name="Halbbogen 61">
                <a:extLst>
                  <a:ext uri="{FF2B5EF4-FFF2-40B4-BE49-F238E27FC236}">
                    <a16:creationId xmlns:a16="http://schemas.microsoft.com/office/drawing/2014/main" id="{27F6D432-8425-43C7-B3B5-F46D831BEA0F}"/>
                  </a:ext>
                </a:extLst>
              </p:cNvPr>
              <p:cNvSpPr/>
              <p:nvPr/>
            </p:nvSpPr>
            <p:spPr>
              <a:xfrm rot="2429990">
                <a:off x="5798820" y="1409792"/>
                <a:ext cx="918556" cy="610938"/>
              </a:xfrm>
              <a:prstGeom prst="blockArc">
                <a:avLst>
                  <a:gd name="adj1" fmla="val 10800000"/>
                  <a:gd name="adj2" fmla="val 21181315"/>
                  <a:gd name="adj3" fmla="val 13038"/>
                </a:avLst>
              </a:prstGeom>
              <a:grpFill/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Rechteck 62">
                <a:extLst>
                  <a:ext uri="{FF2B5EF4-FFF2-40B4-BE49-F238E27FC236}">
                    <a16:creationId xmlns:a16="http://schemas.microsoft.com/office/drawing/2014/main" id="{3608E81B-3DA3-47D1-926F-7210978B059C}"/>
                  </a:ext>
                </a:extLst>
              </p:cNvPr>
              <p:cNvSpPr/>
              <p:nvPr/>
            </p:nvSpPr>
            <p:spPr>
              <a:xfrm rot="1681640">
                <a:off x="6531645" y="1924171"/>
                <a:ext cx="45719" cy="232628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B216E4BC-8CF6-4047-BC93-EB3E8ACC716C}"/>
              </a:ext>
            </a:extLst>
          </p:cNvPr>
          <p:cNvGrpSpPr/>
          <p:nvPr/>
        </p:nvGrpSpPr>
        <p:grpSpPr>
          <a:xfrm rot="18951008">
            <a:off x="11614374" y="462469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185525D0-6ACB-4613-9646-0A3985F69692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0F6E9CF3-F6B8-4BDC-BC15-B87D16A8B438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1" name="Ellipse 30">
            <a:extLst>
              <a:ext uri="{FF2B5EF4-FFF2-40B4-BE49-F238E27FC236}">
                <a16:creationId xmlns:a16="http://schemas.microsoft.com/office/drawing/2014/main" id="{DE9876F5-274A-4120-87BC-5E84A62EAD55}"/>
              </a:ext>
            </a:extLst>
          </p:cNvPr>
          <p:cNvSpPr/>
          <p:nvPr/>
        </p:nvSpPr>
        <p:spPr>
          <a:xfrm>
            <a:off x="8054926" y="1422400"/>
            <a:ext cx="2811996" cy="3043217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6" name="Gruppieren 95">
            <a:extLst>
              <a:ext uri="{FF2B5EF4-FFF2-40B4-BE49-F238E27FC236}">
                <a16:creationId xmlns:a16="http://schemas.microsoft.com/office/drawing/2014/main" id="{DE47E8F4-D128-498D-BD6F-8D99FD11AC25}"/>
              </a:ext>
            </a:extLst>
          </p:cNvPr>
          <p:cNvGrpSpPr/>
          <p:nvPr/>
        </p:nvGrpSpPr>
        <p:grpSpPr>
          <a:xfrm rot="14304506">
            <a:off x="11631249" y="6209200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7" name="Ellipse 96">
              <a:extLst>
                <a:ext uri="{FF2B5EF4-FFF2-40B4-BE49-F238E27FC236}">
                  <a16:creationId xmlns:a16="http://schemas.microsoft.com/office/drawing/2014/main" id="{4168B226-F7FE-4A87-9352-9832ADF530A9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20C774DF-47F7-4FEA-852F-A4518226B4D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F49298CC-54ED-4043-BADC-4C86845B1B53}"/>
              </a:ext>
            </a:extLst>
          </p:cNvPr>
          <p:cNvGrpSpPr/>
          <p:nvPr/>
        </p:nvGrpSpPr>
        <p:grpSpPr>
          <a:xfrm>
            <a:off x="7741566" y="1228838"/>
            <a:ext cx="3446494" cy="3269663"/>
            <a:chOff x="7592831" y="2680138"/>
            <a:chExt cx="3446494" cy="2086940"/>
          </a:xfrm>
        </p:grpSpPr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E547FC24-BFCA-4D0E-B185-33FA3B424D6A}"/>
                </a:ext>
              </a:extLst>
            </p:cNvPr>
            <p:cNvSpPr/>
            <p:nvPr/>
          </p:nvSpPr>
          <p:spPr>
            <a:xfrm>
              <a:off x="7592831" y="2680138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Trapezoid 98">
              <a:extLst>
                <a:ext uri="{FF2B5EF4-FFF2-40B4-BE49-F238E27FC236}">
                  <a16:creationId xmlns:a16="http://schemas.microsoft.com/office/drawing/2014/main" id="{2EB99FAA-B4C0-4C68-AC7D-3EFDA16DBF8D}"/>
                </a:ext>
              </a:extLst>
            </p:cNvPr>
            <p:cNvSpPr/>
            <p:nvPr/>
          </p:nvSpPr>
          <p:spPr>
            <a:xfrm>
              <a:off x="7592831" y="3128411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Trapezoid 99">
              <a:extLst>
                <a:ext uri="{FF2B5EF4-FFF2-40B4-BE49-F238E27FC236}">
                  <a16:creationId xmlns:a16="http://schemas.microsoft.com/office/drawing/2014/main" id="{38D879BD-4E1E-45C3-A5BC-02EFCC89FB2C}"/>
                </a:ext>
              </a:extLst>
            </p:cNvPr>
            <p:cNvSpPr/>
            <p:nvPr/>
          </p:nvSpPr>
          <p:spPr>
            <a:xfrm>
              <a:off x="7592831" y="3576684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Trapezoid 100">
              <a:extLst>
                <a:ext uri="{FF2B5EF4-FFF2-40B4-BE49-F238E27FC236}">
                  <a16:creationId xmlns:a16="http://schemas.microsoft.com/office/drawing/2014/main" id="{E2118614-1222-4B2F-9E34-77776413E26F}"/>
                </a:ext>
              </a:extLst>
            </p:cNvPr>
            <p:cNvSpPr/>
            <p:nvPr/>
          </p:nvSpPr>
          <p:spPr>
            <a:xfrm>
              <a:off x="7592831" y="4024957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Trapezoid 101">
              <a:extLst>
                <a:ext uri="{FF2B5EF4-FFF2-40B4-BE49-F238E27FC236}">
                  <a16:creationId xmlns:a16="http://schemas.microsoft.com/office/drawing/2014/main" id="{65B7C36C-F47E-457A-8892-7EE09A064893}"/>
                </a:ext>
              </a:extLst>
            </p:cNvPr>
            <p:cNvSpPr/>
            <p:nvPr/>
          </p:nvSpPr>
          <p:spPr>
            <a:xfrm>
              <a:off x="7592831" y="4473230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6" name="Rechteck 65">
            <a:extLst>
              <a:ext uri="{FF2B5EF4-FFF2-40B4-BE49-F238E27FC236}">
                <a16:creationId xmlns:a16="http://schemas.microsoft.com/office/drawing/2014/main" id="{BAAC5C79-1AF3-452E-8BCA-D74FDDFA5C9C}"/>
              </a:ext>
            </a:extLst>
          </p:cNvPr>
          <p:cNvSpPr/>
          <p:nvPr/>
        </p:nvSpPr>
        <p:spPr>
          <a:xfrm rot="16200000">
            <a:off x="1610557" y="617441"/>
            <a:ext cx="4788000" cy="5472000"/>
          </a:xfrm>
          <a:prstGeom prst="rect">
            <a:avLst/>
          </a:prstGeom>
          <a:gradFill flip="none" rotWithShape="1">
            <a:gsLst>
              <a:gs pos="0">
                <a:schemeClr val="tx1">
                  <a:tint val="66000"/>
                  <a:satMod val="160000"/>
                </a:schemeClr>
              </a:gs>
              <a:gs pos="81000">
                <a:schemeClr val="tx1"/>
              </a:gs>
            </a:gsLst>
            <a:path path="circle">
              <a:fillToRect r="100000" b="100000"/>
            </a:path>
            <a:tileRect l="-100000" t="-100000"/>
          </a:gradFill>
          <a:scene3d>
            <a:camera prst="orthographicFront"/>
            <a:lightRig rig="threePt" dir="t"/>
          </a:scene3d>
          <a:sp3d prstMaterial="softEdge"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uppieren 71">
            <a:extLst>
              <a:ext uri="{FF2B5EF4-FFF2-40B4-BE49-F238E27FC236}">
                <a16:creationId xmlns:a16="http://schemas.microsoft.com/office/drawing/2014/main" id="{BE6A4E41-2872-4F93-A313-F4773C4C3D58}"/>
              </a:ext>
            </a:extLst>
          </p:cNvPr>
          <p:cNvGrpSpPr/>
          <p:nvPr/>
        </p:nvGrpSpPr>
        <p:grpSpPr>
          <a:xfrm rot="292874">
            <a:off x="1179574" y="1822512"/>
            <a:ext cx="2611505" cy="3200151"/>
            <a:chOff x="8877755" y="335591"/>
            <a:chExt cx="2811326" cy="2841175"/>
          </a:xfrm>
          <a:scene3d>
            <a:camera prst="perspectiveContrastingRightFacing"/>
            <a:lightRig rig="threePt" dir="t"/>
          </a:scene3d>
        </p:grpSpPr>
        <p:pic>
          <p:nvPicPr>
            <p:cNvPr id="73" name="Grafik 72">
              <a:extLst>
                <a:ext uri="{FF2B5EF4-FFF2-40B4-BE49-F238E27FC236}">
                  <a16:creationId xmlns:a16="http://schemas.microsoft.com/office/drawing/2014/main" id="{AD39759A-3FF2-4B07-AB01-0A40B7C93CB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786139" y="2382820"/>
              <a:ext cx="984638" cy="793946"/>
            </a:xfrm>
            <a:prstGeom prst="rect">
              <a:avLst/>
            </a:prstGeom>
          </p:spPr>
        </p:pic>
        <p:pic>
          <p:nvPicPr>
            <p:cNvPr id="74" name="Grafik 73">
              <a:extLst>
                <a:ext uri="{FF2B5EF4-FFF2-40B4-BE49-F238E27FC236}">
                  <a16:creationId xmlns:a16="http://schemas.microsoft.com/office/drawing/2014/main" id="{A4D3BCC7-7570-46E5-B054-BE489925A7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877756" y="335591"/>
              <a:ext cx="908383" cy="646232"/>
            </a:xfrm>
            <a:prstGeom prst="rect">
              <a:avLst/>
            </a:prstGeom>
          </p:spPr>
        </p:pic>
        <p:pic>
          <p:nvPicPr>
            <p:cNvPr id="75" name="Grafik 74">
              <a:extLst>
                <a:ext uri="{FF2B5EF4-FFF2-40B4-BE49-F238E27FC236}">
                  <a16:creationId xmlns:a16="http://schemas.microsoft.com/office/drawing/2014/main" id="{81BF34B4-9815-4FC4-B01B-A9C79CD9F3C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835324" y="335591"/>
              <a:ext cx="902286" cy="646232"/>
            </a:xfrm>
            <a:prstGeom prst="rect">
              <a:avLst/>
            </a:prstGeom>
          </p:spPr>
        </p:pic>
        <p:pic>
          <p:nvPicPr>
            <p:cNvPr id="76" name="Grafik 75">
              <a:extLst>
                <a:ext uri="{FF2B5EF4-FFF2-40B4-BE49-F238E27FC236}">
                  <a16:creationId xmlns:a16="http://schemas.microsoft.com/office/drawing/2014/main" id="{2FD7D8F9-A812-41FD-A802-DF7D293A62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786795" y="343291"/>
              <a:ext cx="902286" cy="646232"/>
            </a:xfrm>
            <a:prstGeom prst="rect">
              <a:avLst/>
            </a:prstGeom>
          </p:spPr>
        </p:pic>
        <p:pic>
          <p:nvPicPr>
            <p:cNvPr id="77" name="Grafik 76">
              <a:extLst>
                <a:ext uri="{FF2B5EF4-FFF2-40B4-BE49-F238E27FC236}">
                  <a16:creationId xmlns:a16="http://schemas.microsoft.com/office/drawing/2014/main" id="{ABBA2975-E755-4843-AE69-93E37EAAFFE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877755" y="1017486"/>
              <a:ext cx="908383" cy="646232"/>
            </a:xfrm>
            <a:prstGeom prst="rect">
              <a:avLst/>
            </a:prstGeom>
          </p:spPr>
        </p:pic>
        <p:pic>
          <p:nvPicPr>
            <p:cNvPr id="78" name="Grafik 77">
              <a:extLst>
                <a:ext uri="{FF2B5EF4-FFF2-40B4-BE49-F238E27FC236}">
                  <a16:creationId xmlns:a16="http://schemas.microsoft.com/office/drawing/2014/main" id="{7F3FC48B-669A-4E33-915C-71FBB8B08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835324" y="1018000"/>
              <a:ext cx="902286" cy="646232"/>
            </a:xfrm>
            <a:prstGeom prst="rect">
              <a:avLst/>
            </a:prstGeom>
          </p:spPr>
        </p:pic>
        <p:pic>
          <p:nvPicPr>
            <p:cNvPr id="79" name="Grafik 78">
              <a:extLst>
                <a:ext uri="{FF2B5EF4-FFF2-40B4-BE49-F238E27FC236}">
                  <a16:creationId xmlns:a16="http://schemas.microsoft.com/office/drawing/2014/main" id="{75DECA3C-0A7F-4A78-B2EB-32B573A6D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786795" y="1014437"/>
              <a:ext cx="902286" cy="652329"/>
            </a:xfrm>
            <a:prstGeom prst="rect">
              <a:avLst/>
            </a:prstGeom>
          </p:spPr>
        </p:pic>
        <p:pic>
          <p:nvPicPr>
            <p:cNvPr id="80" name="Grafik 79">
              <a:extLst>
                <a:ext uri="{FF2B5EF4-FFF2-40B4-BE49-F238E27FC236}">
                  <a16:creationId xmlns:a16="http://schemas.microsoft.com/office/drawing/2014/main" id="{2AD8556E-DB25-4603-AC9F-FA2C3741FEA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8877755" y="1699381"/>
              <a:ext cx="908383" cy="646232"/>
            </a:xfrm>
            <a:prstGeom prst="rect">
              <a:avLst/>
            </a:prstGeom>
          </p:spPr>
        </p:pic>
        <p:pic>
          <p:nvPicPr>
            <p:cNvPr id="81" name="Grafik 80">
              <a:extLst>
                <a:ext uri="{FF2B5EF4-FFF2-40B4-BE49-F238E27FC236}">
                  <a16:creationId xmlns:a16="http://schemas.microsoft.com/office/drawing/2014/main" id="{C51BC08B-DEB9-46D2-9069-61C45896187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9835324" y="1700410"/>
              <a:ext cx="902286" cy="646232"/>
            </a:xfrm>
            <a:prstGeom prst="rect">
              <a:avLst/>
            </a:prstGeom>
          </p:spPr>
        </p:pic>
        <p:pic>
          <p:nvPicPr>
            <p:cNvPr id="82" name="Grafik 81">
              <a:extLst>
                <a:ext uri="{FF2B5EF4-FFF2-40B4-BE49-F238E27FC236}">
                  <a16:creationId xmlns:a16="http://schemas.microsoft.com/office/drawing/2014/main" id="{DCA482A0-0ED0-450E-8EAC-784A873E5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0786795" y="1699381"/>
              <a:ext cx="902286" cy="646232"/>
            </a:xfrm>
            <a:prstGeom prst="rect">
              <a:avLst/>
            </a:prstGeom>
          </p:spPr>
        </p:pic>
      </p:grpSp>
      <p:sp>
        <p:nvSpPr>
          <p:cNvPr id="3" name="Rechteck 2">
            <a:extLst>
              <a:ext uri="{FF2B5EF4-FFF2-40B4-BE49-F238E27FC236}">
                <a16:creationId xmlns:a16="http://schemas.microsoft.com/office/drawing/2014/main" id="{ADC0BE50-1013-460E-9722-6162BE756DFB}"/>
              </a:ext>
            </a:extLst>
          </p:cNvPr>
          <p:cNvSpPr/>
          <p:nvPr/>
        </p:nvSpPr>
        <p:spPr>
          <a:xfrm>
            <a:off x="4104903" y="954022"/>
            <a:ext cx="2593649" cy="4710553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100000">
                <a:schemeClr val="bg1">
                  <a:lumMod val="50000"/>
                </a:schemeClr>
              </a:gs>
            </a:gsLst>
            <a:path path="circle">
              <a:fillToRect l="100000" b="100000"/>
            </a:path>
            <a:tileRect t="-100000" r="-100000"/>
          </a:gra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pic>
        <p:nvPicPr>
          <p:cNvPr id="69" name="Grafik 68">
            <a:extLst>
              <a:ext uri="{FF2B5EF4-FFF2-40B4-BE49-F238E27FC236}">
                <a16:creationId xmlns:a16="http://schemas.microsoft.com/office/drawing/2014/main" id="{4CD3D769-4780-4149-B351-F7A4C3F690F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347" b="58367" l="75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6412" y="3422588"/>
            <a:ext cx="3893800" cy="3862774"/>
          </a:xfrm>
          <a:prstGeom prst="rect">
            <a:avLst/>
          </a:prstGeom>
          <a:effectLst>
            <a:outerShdw blurRad="76200" dist="25400" dir="18900000" sx="101000" sy="101000" kx="-1200000" algn="bl" rotWithShape="0">
              <a:prstClr val="black">
                <a:alpha val="35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594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7000" advClick="0" advTm="2000">
        <p14:prism/>
      </p:transition>
    </mc:Choice>
    <mc:Fallback xmlns="">
      <p:transition spd="slow" advClick="0" advTm="2000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>
            <a:extLst>
              <a:ext uri="{FF2B5EF4-FFF2-40B4-BE49-F238E27FC236}">
                <a16:creationId xmlns:a16="http://schemas.microsoft.com/office/drawing/2014/main" id="{A06E9644-43B8-49F0-A5CB-6A0A20FB71B7}"/>
              </a:ext>
            </a:extLst>
          </p:cNvPr>
          <p:cNvSpPr/>
          <p:nvPr/>
        </p:nvSpPr>
        <p:spPr>
          <a:xfrm>
            <a:off x="4079" y="5400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00000">
                  <a:tint val="66000"/>
                  <a:satMod val="160000"/>
                </a:srgbClr>
              </a:gs>
              <a:gs pos="50000">
                <a:srgbClr val="000000">
                  <a:tint val="44500"/>
                  <a:satMod val="160000"/>
                </a:srgbClr>
              </a:gs>
              <a:gs pos="100000">
                <a:srgbClr val="000000">
                  <a:tint val="23500"/>
                  <a:satMod val="160000"/>
                </a:srgbClr>
              </a:gs>
            </a:gsLst>
            <a:lin ang="162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CE82CBE6-E170-4D34-A8D4-CFF86F6B425B}"/>
              </a:ext>
            </a:extLst>
          </p:cNvPr>
          <p:cNvGrpSpPr/>
          <p:nvPr/>
        </p:nvGrpSpPr>
        <p:grpSpPr>
          <a:xfrm>
            <a:off x="31268" y="156361"/>
            <a:ext cx="342108" cy="6655877"/>
            <a:chOff x="31268" y="156361"/>
            <a:chExt cx="342108" cy="6655877"/>
          </a:xfrm>
        </p:grpSpPr>
        <p:grpSp>
          <p:nvGrpSpPr>
            <p:cNvPr id="16" name="Gruppieren 15">
              <a:extLst>
                <a:ext uri="{FF2B5EF4-FFF2-40B4-BE49-F238E27FC236}">
                  <a16:creationId xmlns:a16="http://schemas.microsoft.com/office/drawing/2014/main" id="{D7BAF552-74DB-4FF7-9B87-04067303D40A}"/>
                </a:ext>
              </a:extLst>
            </p:cNvPr>
            <p:cNvGrpSpPr/>
            <p:nvPr/>
          </p:nvGrpSpPr>
          <p:grpSpPr>
            <a:xfrm>
              <a:off x="31268" y="156361"/>
              <a:ext cx="288000" cy="288000"/>
              <a:chOff x="3312160" y="867084"/>
              <a:chExt cx="243840" cy="23019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7" name="Ellipse 16">
                <a:extLst>
                  <a:ext uri="{FF2B5EF4-FFF2-40B4-BE49-F238E27FC236}">
                    <a16:creationId xmlns:a16="http://schemas.microsoft.com/office/drawing/2014/main" id="{B97F96F6-44CA-4B9A-93A0-77D735A20EDF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Rechteck 17">
                <a:extLst>
                  <a:ext uri="{FF2B5EF4-FFF2-40B4-BE49-F238E27FC236}">
                    <a16:creationId xmlns:a16="http://schemas.microsoft.com/office/drawing/2014/main" id="{BDD8270F-1449-4407-839E-57ECCBE46076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0DF3EF19-9E90-4D9C-9200-83CE7011F34C}"/>
                </a:ext>
              </a:extLst>
            </p:cNvPr>
            <p:cNvGrpSpPr/>
            <p:nvPr/>
          </p:nvGrpSpPr>
          <p:grpSpPr>
            <a:xfrm rot="955913">
              <a:off x="65264" y="3415336"/>
              <a:ext cx="288000" cy="288000"/>
              <a:chOff x="3312160" y="867084"/>
              <a:chExt cx="243840" cy="23019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0" name="Ellipse 19">
                <a:extLst>
                  <a:ext uri="{FF2B5EF4-FFF2-40B4-BE49-F238E27FC236}">
                    <a16:creationId xmlns:a16="http://schemas.microsoft.com/office/drawing/2014/main" id="{6F4ABA0E-F249-4118-8138-F11F3AC9E8D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Rechteck 20">
                <a:extLst>
                  <a:ext uri="{FF2B5EF4-FFF2-40B4-BE49-F238E27FC236}">
                    <a16:creationId xmlns:a16="http://schemas.microsoft.com/office/drawing/2014/main" id="{D54DBBDB-9B32-4F76-85BC-F16B92CBB3BF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uppieren 24">
              <a:extLst>
                <a:ext uri="{FF2B5EF4-FFF2-40B4-BE49-F238E27FC236}">
                  <a16:creationId xmlns:a16="http://schemas.microsoft.com/office/drawing/2014/main" id="{AEA93045-C4CF-4D96-8D6B-E85E2249F4A1}"/>
                </a:ext>
              </a:extLst>
            </p:cNvPr>
            <p:cNvGrpSpPr/>
            <p:nvPr/>
          </p:nvGrpSpPr>
          <p:grpSpPr>
            <a:xfrm rot="19703642">
              <a:off x="85376" y="6524238"/>
              <a:ext cx="288000" cy="288000"/>
              <a:chOff x="3312160" y="867084"/>
              <a:chExt cx="243840" cy="23019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6" name="Ellipse 25">
                <a:extLst>
                  <a:ext uri="{FF2B5EF4-FFF2-40B4-BE49-F238E27FC236}">
                    <a16:creationId xmlns:a16="http://schemas.microsoft.com/office/drawing/2014/main" id="{15A861FE-4879-4074-A177-2B7094AB2E6F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hteck 26">
                <a:extLst>
                  <a:ext uri="{FF2B5EF4-FFF2-40B4-BE49-F238E27FC236}">
                    <a16:creationId xmlns:a16="http://schemas.microsoft.com/office/drawing/2014/main" id="{23E9EEC6-7CA9-40F6-856B-4281BA90F063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AB8366FF-E69D-4FF0-9A02-4E685E22F322}"/>
              </a:ext>
            </a:extLst>
          </p:cNvPr>
          <p:cNvGrpSpPr/>
          <p:nvPr/>
        </p:nvGrpSpPr>
        <p:grpSpPr>
          <a:xfrm>
            <a:off x="11786194" y="156361"/>
            <a:ext cx="342108" cy="6655877"/>
            <a:chOff x="31268" y="156361"/>
            <a:chExt cx="342108" cy="6655877"/>
          </a:xfrm>
        </p:grpSpPr>
        <p:grpSp>
          <p:nvGrpSpPr>
            <p:cNvPr id="68" name="Gruppieren 67">
              <a:extLst>
                <a:ext uri="{FF2B5EF4-FFF2-40B4-BE49-F238E27FC236}">
                  <a16:creationId xmlns:a16="http://schemas.microsoft.com/office/drawing/2014/main" id="{70895108-9DB5-46BC-9BFC-B8FB5608154A}"/>
                </a:ext>
              </a:extLst>
            </p:cNvPr>
            <p:cNvGrpSpPr/>
            <p:nvPr/>
          </p:nvGrpSpPr>
          <p:grpSpPr>
            <a:xfrm>
              <a:off x="31268" y="156361"/>
              <a:ext cx="288000" cy="288000"/>
              <a:chOff x="3312160" y="867084"/>
              <a:chExt cx="243840" cy="23019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87" name="Ellipse 86">
                <a:extLst>
                  <a:ext uri="{FF2B5EF4-FFF2-40B4-BE49-F238E27FC236}">
                    <a16:creationId xmlns:a16="http://schemas.microsoft.com/office/drawing/2014/main" id="{E29BD106-839C-4F0C-88B3-A06C2DCFA9C0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Rechteck 87">
                <a:extLst>
                  <a:ext uri="{FF2B5EF4-FFF2-40B4-BE49-F238E27FC236}">
                    <a16:creationId xmlns:a16="http://schemas.microsoft.com/office/drawing/2014/main" id="{CE61E2E4-1B0D-43CB-9BBD-7854B6882923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06B2D1FE-054D-4397-AAEA-CEA7F7C3BF94}"/>
                </a:ext>
              </a:extLst>
            </p:cNvPr>
            <p:cNvGrpSpPr/>
            <p:nvPr/>
          </p:nvGrpSpPr>
          <p:grpSpPr>
            <a:xfrm rot="955913">
              <a:off x="65264" y="3415336"/>
              <a:ext cx="288000" cy="288000"/>
              <a:chOff x="3312160" y="867084"/>
              <a:chExt cx="243840" cy="23019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85" name="Ellipse 84">
                <a:extLst>
                  <a:ext uri="{FF2B5EF4-FFF2-40B4-BE49-F238E27FC236}">
                    <a16:creationId xmlns:a16="http://schemas.microsoft.com/office/drawing/2014/main" id="{B35F0004-1B30-4A25-9C02-68DF7D1DEC9F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Rechteck 85">
                <a:extLst>
                  <a:ext uri="{FF2B5EF4-FFF2-40B4-BE49-F238E27FC236}">
                    <a16:creationId xmlns:a16="http://schemas.microsoft.com/office/drawing/2014/main" id="{2E742C1F-2BC8-4F9E-B843-F7A4D482DC2D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AB24F274-6286-41A5-BF7E-0FFC94F49E9C}"/>
                </a:ext>
              </a:extLst>
            </p:cNvPr>
            <p:cNvGrpSpPr/>
            <p:nvPr/>
          </p:nvGrpSpPr>
          <p:grpSpPr>
            <a:xfrm rot="19703642">
              <a:off x="85376" y="6524238"/>
              <a:ext cx="288000" cy="288000"/>
              <a:chOff x="3312160" y="867084"/>
              <a:chExt cx="243840" cy="230196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83" name="Ellipse 82">
                <a:extLst>
                  <a:ext uri="{FF2B5EF4-FFF2-40B4-BE49-F238E27FC236}">
                    <a16:creationId xmlns:a16="http://schemas.microsoft.com/office/drawing/2014/main" id="{73AE3BD0-03B4-41AB-9210-C6719DAA8CD3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Rechteck 83">
                <a:extLst>
                  <a:ext uri="{FF2B5EF4-FFF2-40B4-BE49-F238E27FC236}">
                    <a16:creationId xmlns:a16="http://schemas.microsoft.com/office/drawing/2014/main" id="{EF70F077-223C-4779-B299-AA2663F305A1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hteck 7">
            <a:extLst>
              <a:ext uri="{FF2B5EF4-FFF2-40B4-BE49-F238E27FC236}">
                <a16:creationId xmlns:a16="http://schemas.microsoft.com/office/drawing/2014/main" id="{AE7D827C-BA52-4143-AA76-B298A2BBFF38}"/>
              </a:ext>
            </a:extLst>
          </p:cNvPr>
          <p:cNvSpPr/>
          <p:nvPr/>
        </p:nvSpPr>
        <p:spPr>
          <a:xfrm>
            <a:off x="427484" y="4300766"/>
            <a:ext cx="11358710" cy="249563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50B9E211-3B56-421C-A515-FDC5EF28F8B9}"/>
              </a:ext>
            </a:extLst>
          </p:cNvPr>
          <p:cNvSpPr/>
          <p:nvPr/>
        </p:nvSpPr>
        <p:spPr>
          <a:xfrm>
            <a:off x="416645" y="155872"/>
            <a:ext cx="11358710" cy="814534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91" name="Diagonaler Streifen 90">
            <a:extLst>
              <a:ext uri="{FF2B5EF4-FFF2-40B4-BE49-F238E27FC236}">
                <a16:creationId xmlns:a16="http://schemas.microsoft.com/office/drawing/2014/main" id="{8BCF218F-8CF0-4C84-AAAD-2D4684951B5D}"/>
              </a:ext>
            </a:extLst>
          </p:cNvPr>
          <p:cNvSpPr/>
          <p:nvPr/>
        </p:nvSpPr>
        <p:spPr>
          <a:xfrm rot="19809509">
            <a:off x="10113199" y="599326"/>
            <a:ext cx="3333932" cy="5748714"/>
          </a:xfrm>
          <a:prstGeom prst="diagStripe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chemeClr val="bg1">
                  <a:lumMod val="8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>
              <a:solidFill>
                <a:schemeClr val="tx1"/>
              </a:solidFill>
            </a:endParaRPr>
          </a:p>
        </p:txBody>
      </p:sp>
      <p:sp>
        <p:nvSpPr>
          <p:cNvPr id="90" name="Diagonaler Streifen 89">
            <a:extLst>
              <a:ext uri="{FF2B5EF4-FFF2-40B4-BE49-F238E27FC236}">
                <a16:creationId xmlns:a16="http://schemas.microsoft.com/office/drawing/2014/main" id="{83D513B2-402B-4E9C-B409-D9754CE8F535}"/>
              </a:ext>
            </a:extLst>
          </p:cNvPr>
          <p:cNvSpPr/>
          <p:nvPr/>
        </p:nvSpPr>
        <p:spPr>
          <a:xfrm rot="1790491" flipH="1">
            <a:off x="-1255130" y="599326"/>
            <a:ext cx="3333932" cy="5748714"/>
          </a:xfrm>
          <a:prstGeom prst="diagStrip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>
              <a:solidFill>
                <a:schemeClr val="tx1"/>
              </a:solidFill>
            </a:endParaRPr>
          </a:p>
        </p:txBody>
      </p:sp>
      <p:pic>
        <p:nvPicPr>
          <p:cNvPr id="89" name="Grafik 88">
            <a:extLst>
              <a:ext uri="{FF2B5EF4-FFF2-40B4-BE49-F238E27FC236}">
                <a16:creationId xmlns:a16="http://schemas.microsoft.com/office/drawing/2014/main" id="{7343B71A-5A00-4741-BCCB-E65B3CA327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347" b="92905" l="757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3727" y="2808214"/>
            <a:ext cx="2515681" cy="2495636"/>
          </a:xfrm>
          <a:prstGeom prst="rect">
            <a:avLst/>
          </a:prstGeom>
          <a:effectLst>
            <a:outerShdw blurRad="76200" dist="25400" dir="18900000" sx="101000" sy="101000" kx="-1200000" algn="bl" rotWithShape="0">
              <a:prstClr val="black">
                <a:alpha val="35000"/>
              </a:prstClr>
            </a:outerShdw>
          </a:effectLst>
        </p:spPr>
      </p:pic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3251D5B8-08B7-44FA-B376-BCFA8A9AB921}"/>
              </a:ext>
            </a:extLst>
          </p:cNvPr>
          <p:cNvGrpSpPr/>
          <p:nvPr/>
        </p:nvGrpSpPr>
        <p:grpSpPr>
          <a:xfrm>
            <a:off x="10545095" y="3916012"/>
            <a:ext cx="244825" cy="769508"/>
            <a:chOff x="10619569" y="3907346"/>
            <a:chExt cx="244825" cy="769508"/>
          </a:xfrm>
        </p:grpSpPr>
        <p:sp>
          <p:nvSpPr>
            <p:cNvPr id="14" name="Ellipse 13">
              <a:extLst>
                <a:ext uri="{FF2B5EF4-FFF2-40B4-BE49-F238E27FC236}">
                  <a16:creationId xmlns:a16="http://schemas.microsoft.com/office/drawing/2014/main" id="{9EC18D8A-E30C-473D-8D6B-79C8FFEAF5A0}"/>
                </a:ext>
              </a:extLst>
            </p:cNvPr>
            <p:cNvSpPr/>
            <p:nvPr/>
          </p:nvSpPr>
          <p:spPr>
            <a:xfrm>
              <a:off x="10619569" y="3907346"/>
              <a:ext cx="218782" cy="763553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52" name="Ellipse 51">
              <a:extLst>
                <a:ext uri="{FF2B5EF4-FFF2-40B4-BE49-F238E27FC236}">
                  <a16:creationId xmlns:a16="http://schemas.microsoft.com/office/drawing/2014/main" id="{B48C1E3F-29EE-4ABB-9838-52E255B30546}"/>
                </a:ext>
              </a:extLst>
            </p:cNvPr>
            <p:cNvSpPr/>
            <p:nvPr/>
          </p:nvSpPr>
          <p:spPr>
            <a:xfrm>
              <a:off x="10666766" y="3913301"/>
              <a:ext cx="197628" cy="763553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</p:grpSp>
      <p:grpSp>
        <p:nvGrpSpPr>
          <p:cNvPr id="92" name="Gruppieren 91">
            <a:extLst>
              <a:ext uri="{FF2B5EF4-FFF2-40B4-BE49-F238E27FC236}">
                <a16:creationId xmlns:a16="http://schemas.microsoft.com/office/drawing/2014/main" id="{7EA67AF0-3949-470A-B92E-A2B1C0A7CC1B}"/>
              </a:ext>
            </a:extLst>
          </p:cNvPr>
          <p:cNvGrpSpPr/>
          <p:nvPr/>
        </p:nvGrpSpPr>
        <p:grpSpPr>
          <a:xfrm>
            <a:off x="2492153" y="1215335"/>
            <a:ext cx="2111561" cy="2150574"/>
            <a:chOff x="8731250" y="127000"/>
            <a:chExt cx="3143250" cy="3049766"/>
          </a:xfrm>
        </p:grpSpPr>
        <p:sp>
          <p:nvSpPr>
            <p:cNvPr id="103" name="Rechteck 102">
              <a:extLst>
                <a:ext uri="{FF2B5EF4-FFF2-40B4-BE49-F238E27FC236}">
                  <a16:creationId xmlns:a16="http://schemas.microsoft.com/office/drawing/2014/main" id="{01C714AF-C6EA-43DC-9B3A-36B63DA2C20F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4" name="Gruppieren 103">
              <a:extLst>
                <a:ext uri="{FF2B5EF4-FFF2-40B4-BE49-F238E27FC236}">
                  <a16:creationId xmlns:a16="http://schemas.microsoft.com/office/drawing/2014/main" id="{4222BC24-F0EC-413E-9B0D-54CD72E7708F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05" name="Grafik 104">
                <a:extLst>
                  <a:ext uri="{FF2B5EF4-FFF2-40B4-BE49-F238E27FC236}">
                    <a16:creationId xmlns:a16="http://schemas.microsoft.com/office/drawing/2014/main" id="{9B94CA0B-4F03-4BAD-B6EF-A78C9D2B8A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06" name="Grafik 105">
                <a:extLst>
                  <a:ext uri="{FF2B5EF4-FFF2-40B4-BE49-F238E27FC236}">
                    <a16:creationId xmlns:a16="http://schemas.microsoft.com/office/drawing/2014/main" id="{C7241073-9A6A-4E89-A761-30E5D86B414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07" name="Grafik 106">
                <a:extLst>
                  <a:ext uri="{FF2B5EF4-FFF2-40B4-BE49-F238E27FC236}">
                    <a16:creationId xmlns:a16="http://schemas.microsoft.com/office/drawing/2014/main" id="{9FE5CD31-1F53-4F83-87F6-5FF0C456F5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08" name="Grafik 107">
                <a:extLst>
                  <a:ext uri="{FF2B5EF4-FFF2-40B4-BE49-F238E27FC236}">
                    <a16:creationId xmlns:a16="http://schemas.microsoft.com/office/drawing/2014/main" id="{CAE5FE39-30D5-43EA-B32C-508B1B195C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09" name="Grafik 108">
                <a:extLst>
                  <a:ext uri="{FF2B5EF4-FFF2-40B4-BE49-F238E27FC236}">
                    <a16:creationId xmlns:a16="http://schemas.microsoft.com/office/drawing/2014/main" id="{7DDD142D-C917-4AB8-B820-2481606F024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0" name="Grafik 109">
                <a:extLst>
                  <a:ext uri="{FF2B5EF4-FFF2-40B4-BE49-F238E27FC236}">
                    <a16:creationId xmlns:a16="http://schemas.microsoft.com/office/drawing/2014/main" id="{084C3C1E-E0CD-4250-845B-2BF0952A7F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B07255CF-FCD0-4840-92BA-E50B0EF633A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0718DFD-87BF-46C2-B655-A2A2E4FDB1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7C26CBA6-2F20-40EA-8BA4-612DF7E99D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E8D99B1D-B17A-423F-B130-FDA082C22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4" name="Freihandform: Form 3">
            <a:extLst>
              <a:ext uri="{FF2B5EF4-FFF2-40B4-BE49-F238E27FC236}">
                <a16:creationId xmlns:a16="http://schemas.microsoft.com/office/drawing/2014/main" id="{6267483B-1248-4CAF-B37E-436907FC4B66}"/>
              </a:ext>
            </a:extLst>
          </p:cNvPr>
          <p:cNvSpPr/>
          <p:nvPr/>
        </p:nvSpPr>
        <p:spPr>
          <a:xfrm>
            <a:off x="4612640" y="620479"/>
            <a:ext cx="6085840" cy="3854430"/>
          </a:xfrm>
          <a:custGeom>
            <a:avLst/>
            <a:gdLst>
              <a:gd name="connsiteX0" fmla="*/ 0 w 6085840"/>
              <a:gd name="connsiteY0" fmla="*/ 2021121 h 3854430"/>
              <a:gd name="connsiteX1" fmla="*/ 314960 w 6085840"/>
              <a:gd name="connsiteY1" fmla="*/ 2549441 h 3854430"/>
              <a:gd name="connsiteX2" fmla="*/ 487680 w 6085840"/>
              <a:gd name="connsiteY2" fmla="*/ 182161 h 3854430"/>
              <a:gd name="connsiteX3" fmla="*/ 690880 w 6085840"/>
              <a:gd name="connsiteY3" fmla="*/ 314241 h 3854430"/>
              <a:gd name="connsiteX4" fmla="*/ 2763520 w 6085840"/>
              <a:gd name="connsiteY4" fmla="*/ 1442001 h 3854430"/>
              <a:gd name="connsiteX5" fmla="*/ 4998720 w 6085840"/>
              <a:gd name="connsiteY5" fmla="*/ 202481 h 3854430"/>
              <a:gd name="connsiteX6" fmla="*/ 5334000 w 6085840"/>
              <a:gd name="connsiteY6" fmla="*/ 172001 h 3854430"/>
              <a:gd name="connsiteX7" fmla="*/ 5567680 w 6085840"/>
              <a:gd name="connsiteY7" fmla="*/ 1878881 h 3854430"/>
              <a:gd name="connsiteX8" fmla="*/ 5862320 w 6085840"/>
              <a:gd name="connsiteY8" fmla="*/ 1289601 h 3854430"/>
              <a:gd name="connsiteX9" fmla="*/ 5913120 w 6085840"/>
              <a:gd name="connsiteY9" fmla="*/ 3514641 h 3854430"/>
              <a:gd name="connsiteX10" fmla="*/ 6085840 w 6085840"/>
              <a:gd name="connsiteY10" fmla="*/ 3809281 h 385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85840" h="3854430">
                <a:moveTo>
                  <a:pt x="0" y="2021121"/>
                </a:moveTo>
                <a:cubicBezTo>
                  <a:pt x="116840" y="2438527"/>
                  <a:pt x="233680" y="2855934"/>
                  <a:pt x="314960" y="2549441"/>
                </a:cubicBezTo>
                <a:cubicBezTo>
                  <a:pt x="396240" y="2242948"/>
                  <a:pt x="425027" y="554694"/>
                  <a:pt x="487680" y="182161"/>
                </a:cubicBezTo>
                <a:cubicBezTo>
                  <a:pt x="550333" y="-190372"/>
                  <a:pt x="690880" y="314241"/>
                  <a:pt x="690880" y="314241"/>
                </a:cubicBezTo>
                <a:cubicBezTo>
                  <a:pt x="1070187" y="524214"/>
                  <a:pt x="2045547" y="1460628"/>
                  <a:pt x="2763520" y="1442001"/>
                </a:cubicBezTo>
                <a:cubicBezTo>
                  <a:pt x="3481493" y="1423374"/>
                  <a:pt x="4570307" y="414148"/>
                  <a:pt x="4998720" y="202481"/>
                </a:cubicBezTo>
                <a:cubicBezTo>
                  <a:pt x="5427133" y="-9186"/>
                  <a:pt x="5239173" y="-107399"/>
                  <a:pt x="5334000" y="172001"/>
                </a:cubicBezTo>
                <a:cubicBezTo>
                  <a:pt x="5428827" y="451401"/>
                  <a:pt x="5479627" y="1692614"/>
                  <a:pt x="5567680" y="1878881"/>
                </a:cubicBezTo>
                <a:cubicBezTo>
                  <a:pt x="5655733" y="2065148"/>
                  <a:pt x="5804747" y="1016974"/>
                  <a:pt x="5862320" y="1289601"/>
                </a:cubicBezTo>
                <a:cubicBezTo>
                  <a:pt x="5919893" y="1562228"/>
                  <a:pt x="5875867" y="3094694"/>
                  <a:pt x="5913120" y="3514641"/>
                </a:cubicBezTo>
                <a:cubicBezTo>
                  <a:pt x="5950373" y="3934588"/>
                  <a:pt x="6018106" y="3871934"/>
                  <a:pt x="6085840" y="3809281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5" name="Freihandform: Form 4">
            <a:extLst>
              <a:ext uri="{FF2B5EF4-FFF2-40B4-BE49-F238E27FC236}">
                <a16:creationId xmlns:a16="http://schemas.microsoft.com/office/drawing/2014/main" id="{5C17B69E-0572-40F1-A08E-E80D1632AD58}"/>
              </a:ext>
            </a:extLst>
          </p:cNvPr>
          <p:cNvSpPr/>
          <p:nvPr/>
        </p:nvSpPr>
        <p:spPr>
          <a:xfrm>
            <a:off x="4622800" y="439010"/>
            <a:ext cx="6139994" cy="4160223"/>
          </a:xfrm>
          <a:custGeom>
            <a:avLst/>
            <a:gdLst>
              <a:gd name="connsiteX0" fmla="*/ 0 w 6075680"/>
              <a:gd name="connsiteY0" fmla="*/ 1745390 h 4160223"/>
              <a:gd name="connsiteX1" fmla="*/ 711200 w 6075680"/>
              <a:gd name="connsiteY1" fmla="*/ 2090830 h 4160223"/>
              <a:gd name="connsiteX2" fmla="*/ 1859280 w 6075680"/>
              <a:gd name="connsiteY2" fmla="*/ 353470 h 4160223"/>
              <a:gd name="connsiteX3" fmla="*/ 2042160 w 6075680"/>
              <a:gd name="connsiteY3" fmla="*/ 394110 h 4160223"/>
              <a:gd name="connsiteX4" fmla="*/ 3657600 w 6075680"/>
              <a:gd name="connsiteY4" fmla="*/ 1552350 h 4160223"/>
              <a:gd name="connsiteX5" fmla="*/ 5750560 w 6075680"/>
              <a:gd name="connsiteY5" fmla="*/ 292510 h 4160223"/>
              <a:gd name="connsiteX6" fmla="*/ 5770880 w 6075680"/>
              <a:gd name="connsiteY6" fmla="*/ 322990 h 4160223"/>
              <a:gd name="connsiteX7" fmla="*/ 5720080 w 6075680"/>
              <a:gd name="connsiteY7" fmla="*/ 3807870 h 4160223"/>
              <a:gd name="connsiteX8" fmla="*/ 6075680 w 6075680"/>
              <a:gd name="connsiteY8" fmla="*/ 3858670 h 416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5680" h="4160223">
                <a:moveTo>
                  <a:pt x="0" y="1745390"/>
                </a:moveTo>
                <a:cubicBezTo>
                  <a:pt x="200660" y="2034103"/>
                  <a:pt x="401320" y="2322817"/>
                  <a:pt x="711200" y="2090830"/>
                </a:cubicBezTo>
                <a:cubicBezTo>
                  <a:pt x="1021080" y="1858843"/>
                  <a:pt x="1637453" y="636257"/>
                  <a:pt x="1859280" y="353470"/>
                </a:cubicBezTo>
                <a:cubicBezTo>
                  <a:pt x="2081107" y="70683"/>
                  <a:pt x="1742440" y="194297"/>
                  <a:pt x="2042160" y="394110"/>
                </a:cubicBezTo>
                <a:cubicBezTo>
                  <a:pt x="2341880" y="593923"/>
                  <a:pt x="3039533" y="1569283"/>
                  <a:pt x="3657600" y="1552350"/>
                </a:cubicBezTo>
                <a:cubicBezTo>
                  <a:pt x="4275667" y="1535417"/>
                  <a:pt x="5750560" y="292510"/>
                  <a:pt x="5750560" y="292510"/>
                </a:cubicBezTo>
                <a:cubicBezTo>
                  <a:pt x="6102773" y="87617"/>
                  <a:pt x="5775960" y="-262903"/>
                  <a:pt x="5770880" y="322990"/>
                </a:cubicBezTo>
                <a:cubicBezTo>
                  <a:pt x="5765800" y="908883"/>
                  <a:pt x="5669280" y="3218590"/>
                  <a:pt x="5720080" y="3807870"/>
                </a:cubicBezTo>
                <a:cubicBezTo>
                  <a:pt x="5770880" y="4397150"/>
                  <a:pt x="5923280" y="4127910"/>
                  <a:pt x="6075680" y="385867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7" name="Freihandform: Form 6">
            <a:extLst>
              <a:ext uri="{FF2B5EF4-FFF2-40B4-BE49-F238E27FC236}">
                <a16:creationId xmlns:a16="http://schemas.microsoft.com/office/drawing/2014/main" id="{8D949F9D-B8A7-4D72-8EB6-A246FF72B7E0}"/>
              </a:ext>
            </a:extLst>
          </p:cNvPr>
          <p:cNvSpPr/>
          <p:nvPr/>
        </p:nvSpPr>
        <p:spPr>
          <a:xfrm>
            <a:off x="2641600" y="3373120"/>
            <a:ext cx="1219200" cy="528328"/>
          </a:xfrm>
          <a:custGeom>
            <a:avLst/>
            <a:gdLst>
              <a:gd name="connsiteX0" fmla="*/ 0 w 1219200"/>
              <a:gd name="connsiteY0" fmla="*/ 10160 h 528328"/>
              <a:gd name="connsiteX1" fmla="*/ 629920 w 1219200"/>
              <a:gd name="connsiteY1" fmla="*/ 528320 h 528328"/>
              <a:gd name="connsiteX2" fmla="*/ 1219200 w 1219200"/>
              <a:gd name="connsiteY2" fmla="*/ 0 h 52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9200" h="528328">
                <a:moveTo>
                  <a:pt x="0" y="10160"/>
                </a:moveTo>
                <a:cubicBezTo>
                  <a:pt x="213360" y="270086"/>
                  <a:pt x="426720" y="530013"/>
                  <a:pt x="629920" y="528320"/>
                </a:cubicBezTo>
                <a:cubicBezTo>
                  <a:pt x="833120" y="526627"/>
                  <a:pt x="1026160" y="263313"/>
                  <a:pt x="1219200" y="0"/>
                </a:cubicBezTo>
              </a:path>
            </a:pathLst>
          </a:custGeom>
          <a:noFill/>
          <a:ln w="57150">
            <a:solidFill>
              <a:srgbClr val="009E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5EE7A4B9-297C-4F1A-A068-BFE7F7739353}"/>
              </a:ext>
            </a:extLst>
          </p:cNvPr>
          <p:cNvSpPr/>
          <p:nvPr/>
        </p:nvSpPr>
        <p:spPr>
          <a:xfrm>
            <a:off x="3596640" y="319384"/>
            <a:ext cx="7172960" cy="4103900"/>
          </a:xfrm>
          <a:custGeom>
            <a:avLst/>
            <a:gdLst>
              <a:gd name="connsiteX0" fmla="*/ 0 w 7061200"/>
              <a:gd name="connsiteY0" fmla="*/ 3074056 h 4103900"/>
              <a:gd name="connsiteX1" fmla="*/ 792480 w 7061200"/>
              <a:gd name="connsiteY1" fmla="*/ 3734456 h 4103900"/>
              <a:gd name="connsiteX2" fmla="*/ 1493520 w 7061200"/>
              <a:gd name="connsiteY2" fmla="*/ 300376 h 4103900"/>
              <a:gd name="connsiteX3" fmla="*/ 1615440 w 7061200"/>
              <a:gd name="connsiteY3" fmla="*/ 341016 h 4103900"/>
              <a:gd name="connsiteX4" fmla="*/ 2763520 w 7061200"/>
              <a:gd name="connsiteY4" fmla="*/ 1763416 h 4103900"/>
              <a:gd name="connsiteX5" fmla="*/ 4155440 w 7061200"/>
              <a:gd name="connsiteY5" fmla="*/ 330856 h 4103900"/>
              <a:gd name="connsiteX6" fmla="*/ 4185920 w 7061200"/>
              <a:gd name="connsiteY6" fmla="*/ 330856 h 4103900"/>
              <a:gd name="connsiteX7" fmla="*/ 5090160 w 7061200"/>
              <a:gd name="connsiteY7" fmla="*/ 1743096 h 4103900"/>
              <a:gd name="connsiteX8" fmla="*/ 6350000 w 7061200"/>
              <a:gd name="connsiteY8" fmla="*/ 300376 h 4103900"/>
              <a:gd name="connsiteX9" fmla="*/ 6360160 w 7061200"/>
              <a:gd name="connsiteY9" fmla="*/ 320696 h 4103900"/>
              <a:gd name="connsiteX10" fmla="*/ 6543040 w 7061200"/>
              <a:gd name="connsiteY10" fmla="*/ 3561736 h 4103900"/>
              <a:gd name="connsiteX11" fmla="*/ 7061200 w 7061200"/>
              <a:gd name="connsiteY11" fmla="*/ 4069736 h 410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61200" h="4103900">
                <a:moveTo>
                  <a:pt x="0" y="3074056"/>
                </a:moveTo>
                <a:cubicBezTo>
                  <a:pt x="271780" y="3635396"/>
                  <a:pt x="543560" y="4196736"/>
                  <a:pt x="792480" y="3734456"/>
                </a:cubicBezTo>
                <a:cubicBezTo>
                  <a:pt x="1041400" y="3272176"/>
                  <a:pt x="1356360" y="865949"/>
                  <a:pt x="1493520" y="300376"/>
                </a:cubicBezTo>
                <a:cubicBezTo>
                  <a:pt x="1630680" y="-265197"/>
                  <a:pt x="1403773" y="97176"/>
                  <a:pt x="1615440" y="341016"/>
                </a:cubicBezTo>
                <a:cubicBezTo>
                  <a:pt x="1827107" y="584856"/>
                  <a:pt x="2340187" y="1765109"/>
                  <a:pt x="2763520" y="1763416"/>
                </a:cubicBezTo>
                <a:cubicBezTo>
                  <a:pt x="3186853" y="1761723"/>
                  <a:pt x="4155440" y="330856"/>
                  <a:pt x="4155440" y="330856"/>
                </a:cubicBezTo>
                <a:cubicBezTo>
                  <a:pt x="4392507" y="92096"/>
                  <a:pt x="4030133" y="95483"/>
                  <a:pt x="4185920" y="330856"/>
                </a:cubicBezTo>
                <a:cubicBezTo>
                  <a:pt x="4341707" y="566229"/>
                  <a:pt x="4729480" y="1748176"/>
                  <a:pt x="5090160" y="1743096"/>
                </a:cubicBezTo>
                <a:cubicBezTo>
                  <a:pt x="5450840" y="1738016"/>
                  <a:pt x="6350000" y="300376"/>
                  <a:pt x="6350000" y="300376"/>
                </a:cubicBezTo>
                <a:cubicBezTo>
                  <a:pt x="6561667" y="63309"/>
                  <a:pt x="6327987" y="-222864"/>
                  <a:pt x="6360160" y="320696"/>
                </a:cubicBezTo>
                <a:cubicBezTo>
                  <a:pt x="6392333" y="864256"/>
                  <a:pt x="6426200" y="2936896"/>
                  <a:pt x="6543040" y="3561736"/>
                </a:cubicBezTo>
                <a:cubicBezTo>
                  <a:pt x="6659880" y="4186576"/>
                  <a:pt x="6860540" y="4128156"/>
                  <a:pt x="7061200" y="4069736"/>
                </a:cubicBezTo>
              </a:path>
            </a:pathLst>
          </a:custGeom>
          <a:noFill/>
          <a:ln w="57150">
            <a:solidFill>
              <a:srgbClr val="FF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12" name="Freihandform: Form 11">
            <a:extLst>
              <a:ext uri="{FF2B5EF4-FFF2-40B4-BE49-F238E27FC236}">
                <a16:creationId xmlns:a16="http://schemas.microsoft.com/office/drawing/2014/main" id="{05604989-857E-40C3-A5F5-CA4772FA8D13}"/>
              </a:ext>
            </a:extLst>
          </p:cNvPr>
          <p:cNvSpPr/>
          <p:nvPr/>
        </p:nvSpPr>
        <p:spPr>
          <a:xfrm>
            <a:off x="3479458" y="3423920"/>
            <a:ext cx="7279982" cy="2361260"/>
          </a:xfrm>
          <a:custGeom>
            <a:avLst/>
            <a:gdLst>
              <a:gd name="connsiteX0" fmla="*/ 15582 w 7279982"/>
              <a:gd name="connsiteY0" fmla="*/ 0 h 2361260"/>
              <a:gd name="connsiteX1" fmla="*/ 35902 w 7279982"/>
              <a:gd name="connsiteY1" fmla="*/ 802640 h 2361260"/>
              <a:gd name="connsiteX2" fmla="*/ 330542 w 7279982"/>
              <a:gd name="connsiteY2" fmla="*/ 1107440 h 2361260"/>
              <a:gd name="connsiteX3" fmla="*/ 1631022 w 7279982"/>
              <a:gd name="connsiteY3" fmla="*/ 1696720 h 2361260"/>
              <a:gd name="connsiteX4" fmla="*/ 2707982 w 7279982"/>
              <a:gd name="connsiteY4" fmla="*/ 1361440 h 2361260"/>
              <a:gd name="connsiteX5" fmla="*/ 2067902 w 7279982"/>
              <a:gd name="connsiteY5" fmla="*/ 1097280 h 2361260"/>
              <a:gd name="connsiteX6" fmla="*/ 940142 w 7279982"/>
              <a:gd name="connsiteY6" fmla="*/ 1605280 h 2361260"/>
              <a:gd name="connsiteX7" fmla="*/ 2301582 w 7279982"/>
              <a:gd name="connsiteY7" fmla="*/ 2235200 h 2361260"/>
              <a:gd name="connsiteX8" fmla="*/ 1255102 w 7279982"/>
              <a:gd name="connsiteY8" fmla="*/ 2194560 h 2361260"/>
              <a:gd name="connsiteX9" fmla="*/ 2758782 w 7279982"/>
              <a:gd name="connsiteY9" fmla="*/ 1706880 h 2361260"/>
              <a:gd name="connsiteX10" fmla="*/ 4618062 w 7279982"/>
              <a:gd name="connsiteY10" fmla="*/ 2062480 h 2361260"/>
              <a:gd name="connsiteX11" fmla="*/ 5989662 w 7279982"/>
              <a:gd name="connsiteY11" fmla="*/ 2357120 h 2361260"/>
              <a:gd name="connsiteX12" fmla="*/ 6548462 w 7279982"/>
              <a:gd name="connsiteY12" fmla="*/ 1838960 h 2361260"/>
              <a:gd name="connsiteX13" fmla="*/ 6172542 w 7279982"/>
              <a:gd name="connsiteY13" fmla="*/ 1412240 h 2361260"/>
              <a:gd name="connsiteX14" fmla="*/ 6863422 w 7279982"/>
              <a:gd name="connsiteY14" fmla="*/ 1300480 h 2361260"/>
              <a:gd name="connsiteX15" fmla="*/ 7279982 w 7279982"/>
              <a:gd name="connsiteY15" fmla="*/ 985520 h 2361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279982" h="2361260">
                <a:moveTo>
                  <a:pt x="15582" y="0"/>
                </a:moveTo>
                <a:cubicBezTo>
                  <a:pt x="-505" y="309033"/>
                  <a:pt x="-16591" y="618067"/>
                  <a:pt x="35902" y="802640"/>
                </a:cubicBezTo>
                <a:cubicBezTo>
                  <a:pt x="88395" y="987213"/>
                  <a:pt x="64689" y="958427"/>
                  <a:pt x="330542" y="1107440"/>
                </a:cubicBezTo>
                <a:cubicBezTo>
                  <a:pt x="596395" y="1256453"/>
                  <a:pt x="1234782" y="1654387"/>
                  <a:pt x="1631022" y="1696720"/>
                </a:cubicBezTo>
                <a:cubicBezTo>
                  <a:pt x="2027262" y="1739053"/>
                  <a:pt x="2635169" y="1461347"/>
                  <a:pt x="2707982" y="1361440"/>
                </a:cubicBezTo>
                <a:cubicBezTo>
                  <a:pt x="2780795" y="1261533"/>
                  <a:pt x="2362542" y="1056640"/>
                  <a:pt x="2067902" y="1097280"/>
                </a:cubicBezTo>
                <a:cubicBezTo>
                  <a:pt x="1773262" y="1137920"/>
                  <a:pt x="901195" y="1415627"/>
                  <a:pt x="940142" y="1605280"/>
                </a:cubicBezTo>
                <a:cubicBezTo>
                  <a:pt x="979089" y="1794933"/>
                  <a:pt x="2249089" y="2136987"/>
                  <a:pt x="2301582" y="2235200"/>
                </a:cubicBezTo>
                <a:cubicBezTo>
                  <a:pt x="2354075" y="2333413"/>
                  <a:pt x="1178902" y="2282613"/>
                  <a:pt x="1255102" y="2194560"/>
                </a:cubicBezTo>
                <a:cubicBezTo>
                  <a:pt x="1331302" y="2106507"/>
                  <a:pt x="2198289" y="1728893"/>
                  <a:pt x="2758782" y="1706880"/>
                </a:cubicBezTo>
                <a:cubicBezTo>
                  <a:pt x="3319275" y="1684867"/>
                  <a:pt x="4079582" y="1954107"/>
                  <a:pt x="4618062" y="2062480"/>
                </a:cubicBezTo>
                <a:cubicBezTo>
                  <a:pt x="5156542" y="2170853"/>
                  <a:pt x="5667929" y="2394373"/>
                  <a:pt x="5989662" y="2357120"/>
                </a:cubicBezTo>
                <a:cubicBezTo>
                  <a:pt x="6311395" y="2319867"/>
                  <a:pt x="6517982" y="1996440"/>
                  <a:pt x="6548462" y="1838960"/>
                </a:cubicBezTo>
                <a:cubicBezTo>
                  <a:pt x="6578942" y="1681480"/>
                  <a:pt x="6120049" y="1501987"/>
                  <a:pt x="6172542" y="1412240"/>
                </a:cubicBezTo>
                <a:cubicBezTo>
                  <a:pt x="6225035" y="1322493"/>
                  <a:pt x="6678849" y="1371600"/>
                  <a:pt x="6863422" y="1300480"/>
                </a:cubicBezTo>
                <a:cubicBezTo>
                  <a:pt x="7047995" y="1229360"/>
                  <a:pt x="7163988" y="1107440"/>
                  <a:pt x="7279982" y="985520"/>
                </a:cubicBezTo>
              </a:path>
            </a:pathLst>
          </a:custGeom>
          <a:noFill/>
          <a:ln w="57150">
            <a:solidFill>
              <a:srgbClr val="0070C0"/>
            </a:solidFill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49" name="Diagonaler Streifen 48">
            <a:extLst>
              <a:ext uri="{FF2B5EF4-FFF2-40B4-BE49-F238E27FC236}">
                <a16:creationId xmlns:a16="http://schemas.microsoft.com/office/drawing/2014/main" id="{8EE6B9E1-7577-47C5-B764-938116F56A16}"/>
              </a:ext>
            </a:extLst>
          </p:cNvPr>
          <p:cNvSpPr/>
          <p:nvPr/>
        </p:nvSpPr>
        <p:spPr>
          <a:xfrm rot="1790491" flipH="1">
            <a:off x="-102850" y="1104590"/>
            <a:ext cx="1971000" cy="3461309"/>
          </a:xfrm>
          <a:prstGeom prst="diagStripe">
            <a:avLst>
              <a:gd name="adj" fmla="val 55988"/>
            </a:avLst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>
              <a:solidFill>
                <a:schemeClr val="tx1"/>
              </a:solidFill>
            </a:endParaRPr>
          </a:p>
        </p:txBody>
      </p:sp>
      <p:sp>
        <p:nvSpPr>
          <p:cNvPr id="50" name="Diagonaler Streifen 49">
            <a:extLst>
              <a:ext uri="{FF2B5EF4-FFF2-40B4-BE49-F238E27FC236}">
                <a16:creationId xmlns:a16="http://schemas.microsoft.com/office/drawing/2014/main" id="{E19B9B36-593C-49F7-861F-5FFE2811290C}"/>
              </a:ext>
            </a:extLst>
          </p:cNvPr>
          <p:cNvSpPr/>
          <p:nvPr/>
        </p:nvSpPr>
        <p:spPr>
          <a:xfrm rot="1790491" flipH="1">
            <a:off x="-739" y="1207492"/>
            <a:ext cx="1792175" cy="3149586"/>
          </a:xfrm>
          <a:prstGeom prst="diagStripe">
            <a:avLst>
              <a:gd name="adj" fmla="val 5598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>
              <a:solidFill>
                <a:schemeClr val="tx1"/>
              </a:solidFill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672B21BB-B34F-47D3-B8FE-6FE33D133069}"/>
              </a:ext>
            </a:extLst>
          </p:cNvPr>
          <p:cNvSpPr/>
          <p:nvPr/>
        </p:nvSpPr>
        <p:spPr>
          <a:xfrm>
            <a:off x="4986230" y="2547694"/>
            <a:ext cx="25026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de-DE" sz="54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Good Times" panose="00000400000000000000" pitchFamily="2" charset="0"/>
              </a:rPr>
              <a:t>End</a:t>
            </a:r>
            <a:r>
              <a:rPr lang="de-DE" sz="54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Good Times" panose="00000400000000000000" pitchFamily="2" charset="0"/>
              </a:rPr>
              <a:t>e</a:t>
            </a:r>
          </a:p>
        </p:txBody>
      </p:sp>
    </p:spTree>
    <p:extLst>
      <p:ext uri="{BB962C8B-B14F-4D97-AF65-F5344CB8AC3E}">
        <p14:creationId xmlns:p14="http://schemas.microsoft.com/office/powerpoint/2010/main" val="2469665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7000" advClick="0" advTm="2000">
        <p14:prism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0192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2000">
        <p14:warp dir="in"/>
      </p:transition>
    </mc:Choice>
    <mc:Fallback xmlns="">
      <p:transition spd="slow" advClick="0" advTm="2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14BE5DC0-657F-4391-929F-EDD5C2C3BC16}"/>
              </a:ext>
            </a:extLst>
          </p:cNvPr>
          <p:cNvGrpSpPr/>
          <p:nvPr/>
        </p:nvGrpSpPr>
        <p:grpSpPr>
          <a:xfrm>
            <a:off x="2253470" y="4069925"/>
            <a:ext cx="2520828" cy="1639585"/>
            <a:chOff x="2253470" y="4069925"/>
            <a:chExt cx="252082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01A6F808-ACA7-405E-B129-8513AF8AA47A}"/>
                </a:ext>
              </a:extLst>
            </p:cNvPr>
            <p:cNvSpPr/>
            <p:nvPr/>
          </p:nvSpPr>
          <p:spPr>
            <a:xfrm>
              <a:off x="2253470" y="406992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D312D6B6-DA1F-4080-9F3C-1339136567A8}"/>
                </a:ext>
              </a:extLst>
            </p:cNvPr>
            <p:cNvSpPr/>
            <p:nvPr/>
          </p:nvSpPr>
          <p:spPr>
            <a:xfrm>
              <a:off x="3117225" y="4069925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4575E103-165C-4706-B5E3-44D626FD2A83}"/>
                </a:ext>
              </a:extLst>
            </p:cNvPr>
            <p:cNvSpPr/>
            <p:nvPr/>
          </p:nvSpPr>
          <p:spPr>
            <a:xfrm>
              <a:off x="3980984" y="4070696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6824A7FF-8496-45D9-906C-B1C7620FCDFC}"/>
                </a:ext>
              </a:extLst>
            </p:cNvPr>
            <p:cNvSpPr/>
            <p:nvPr/>
          </p:nvSpPr>
          <p:spPr>
            <a:xfrm>
              <a:off x="2253470" y="492091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EE91847D-008F-4504-A401-6112DCEE3E79}"/>
                </a:ext>
              </a:extLst>
            </p:cNvPr>
            <p:cNvSpPr/>
            <p:nvPr/>
          </p:nvSpPr>
          <p:spPr>
            <a:xfrm>
              <a:off x="3116810" y="492091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8" name="Gruppieren 167">
            <a:extLst>
              <a:ext uri="{FF2B5EF4-FFF2-40B4-BE49-F238E27FC236}">
                <a16:creationId xmlns:a16="http://schemas.microsoft.com/office/drawing/2014/main" id="{7E41A1F8-56B4-4F24-B22F-37D92245F94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2B597099-D370-4B07-B801-8DBBD29DB33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9C7245E0-FB66-4F7D-9645-B4AFDC4AA5B8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6BE1677-77BC-46EB-BE70-2AE998284C2E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415FB1C8-2EE6-43FE-88B1-8CE8F70EC429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22260A03-3E3E-4267-B73C-1BD625FA354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9AD1AF00-144C-40FA-ADA4-F3B4C6E9F02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684C0D37-8A63-4426-A339-BBE90DCF88C0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832285C4-4B69-4C1F-859B-DC583995B71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D4B650A-C415-4D16-9545-D1C4B53D803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6A91F91F-8F69-4999-80D8-FA3E6C7A48AA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0735429A-F5D7-499B-9D84-5DCE67057A69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4CDDBE62-23F9-44A8-849D-72586310F6E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72BFE999-9432-4556-9589-7CCDB3233CB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71BFC55A-331C-4D9A-9282-2D217DD1BD5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AB6F1BC-D7F2-42A9-A128-C445E5C3A502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24730A02-FB66-4B7E-8793-1DDE55FDA375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3787FF0B-2BA3-42BF-98EF-65D14B310446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041B79B9-81A7-4635-9F6F-A721A7E4047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3C2F3805-E7C6-4800-A8E9-9A28B3C81137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B9736BA-C198-4570-A02F-AD635D1DEAD8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E5D5F458-3DC8-4073-9506-2AD380E9B9C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B5A2335-4E2F-4E47-B48E-B2EF8A09C09F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71BFB0F-00FB-4172-9850-3C85DABC7EF0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8EB8F2C2-4F35-4F13-BD79-3C9F1936FF1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E61222D6-6161-40F5-817E-2D1E17975F5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5E6FFE22-54D7-40B7-B7FD-B16FAFA5738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90AC36FF-50AF-4D77-8F98-F8C274820D44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A58A99E2-96DA-4C40-AC5C-90F8841FA7E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10654D6F-04AE-43C1-8436-B63F598958D5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B9162A22-AC03-45A9-B04D-0C02469D986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E8BBA191-089E-48BF-8754-B75FA989A12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032083A4-3487-4F01-89E4-320A563C390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3A618AB0-12A5-421E-AC79-7CBB3EE3E43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65604FA9-7492-4790-8D6C-0376DEDECFA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0C57A87B-0CF3-4C8A-BE19-C263F0140BA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B9D32CEF-F476-4FBC-86BE-0D9F94F9242D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3468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1C5BFF77-F351-4C83-BBFD-52609AC6582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ECE56139-DFE8-47AD-90A4-F90FDDA9AFE9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6C68F401-393B-4DA8-859D-F2E85A91D679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E1D35875-B774-4ED7-B085-D6E75EDC177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97E6C940-A1DE-4562-AFC5-79B4AE9C207B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1954AD0F-6F0C-486A-8C0B-DC88A352786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886CCF75-EFCD-491B-A6C2-C4A7B9EBEF9E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E23064BB-8A4D-437D-9508-29B8D60FEEE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86433B4D-FDE1-4632-B0A8-6F6BAE8B449C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43287D29-E6E5-40F3-9303-B250835B9438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F983122D-0194-4337-8937-A156F2E85BCA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DED1B1C6-322E-4122-B3CD-4A750AC40398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37375442-F09E-44DE-81D5-B84FD28D8BD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E056337-E7D9-4BD8-9FFD-547BD9149FB7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AF12703F-F1E8-4BEE-8FB9-7315F3EF626A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A6FD57B-D258-4BF9-8F77-BF6DA0CC390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ABF59F60-A268-44F3-B3D9-BB6803045B1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33E4578-5C78-4DEB-AEAD-A374B0CD24F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234A7C9-FD54-45FC-BAC3-CCA019FE2C42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B184432-7AE5-4D2E-B213-699E7DA449C1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359E3D82-7276-4351-9623-EBC15E663630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43AC113E-18F0-46F5-8CE5-32777A931546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F5E981D-D572-408B-8170-5CA14425F768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05601A5-5E26-4137-8535-872A280ACA1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8DFE3B7B-ABAD-4294-869C-B71ED2BC521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1FB187C-2837-4CFA-BAB3-60A99DF30A5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EF94E789-3762-488B-AFA7-4DD4889A2122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BF80E06-CBB5-464A-8BCA-24437D8EFEC8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C7AAAEF-0D88-4B32-A475-A23C3D0CF58C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43E206B-276C-47D7-A1B0-A39ACFB9DCD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5BC33AF8-907E-40C4-9A4D-49F03AD3D26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A77BC3B-DA4E-4602-AAB6-1A2789ACAFE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D6544F5-804E-405D-9942-4D3DBF914ADE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FAD35C5C-BCEF-4920-B83E-3CBB81A65AA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2DDF4DD2-0390-470C-AB63-33131B6CA44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7301E55-9132-4E11-89BC-E31A3B12E4D8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00EF1F28-732E-4334-8509-23099FD3870B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8454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nextslide">
                  <a:snd r:embed="rId7" name="richtig aaa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8" name="Gruppieren 167">
            <a:extLst>
              <a:ext uri="{FF2B5EF4-FFF2-40B4-BE49-F238E27FC236}">
                <a16:creationId xmlns:a16="http://schemas.microsoft.com/office/drawing/2014/main" id="{368C5776-3103-4734-9499-FF3591DCF3CD}"/>
              </a:ext>
            </a:extLst>
          </p:cNvPr>
          <p:cNvGrpSpPr/>
          <p:nvPr/>
        </p:nvGrpSpPr>
        <p:grpSpPr>
          <a:xfrm>
            <a:off x="1736561" y="4064363"/>
            <a:ext cx="2520827" cy="1639585"/>
            <a:chOff x="1736561" y="4064363"/>
            <a:chExt cx="2520827" cy="1639585"/>
          </a:xfrm>
        </p:grpSpPr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C15F9E1A-419D-40F2-967D-4421DE7FEEE2}"/>
                </a:ext>
              </a:extLst>
            </p:cNvPr>
            <p:cNvSpPr/>
            <p:nvPr/>
          </p:nvSpPr>
          <p:spPr>
            <a:xfrm>
              <a:off x="1736561" y="406436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C7E6233C-57F2-40BD-AAD9-BF8BF8DFD078}"/>
                </a:ext>
              </a:extLst>
            </p:cNvPr>
            <p:cNvSpPr/>
            <p:nvPr/>
          </p:nvSpPr>
          <p:spPr>
            <a:xfrm>
              <a:off x="2600316" y="406436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B7E22002-FDE7-4335-8241-F1082513D33B}"/>
                </a:ext>
              </a:extLst>
            </p:cNvPr>
            <p:cNvSpPr/>
            <p:nvPr/>
          </p:nvSpPr>
          <p:spPr>
            <a:xfrm>
              <a:off x="3464075" y="406513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3" name="Ellipse 172">
              <a:extLst>
                <a:ext uri="{FF2B5EF4-FFF2-40B4-BE49-F238E27FC236}">
                  <a16:creationId xmlns:a16="http://schemas.microsoft.com/office/drawing/2014/main" id="{A832BB61-94FF-4CBB-A2D4-C93B88180239}"/>
                </a:ext>
              </a:extLst>
            </p:cNvPr>
            <p:cNvSpPr/>
            <p:nvPr/>
          </p:nvSpPr>
          <p:spPr>
            <a:xfrm>
              <a:off x="1736561" y="491535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4" name="Ellipse 173">
              <a:extLst>
                <a:ext uri="{FF2B5EF4-FFF2-40B4-BE49-F238E27FC236}">
                  <a16:creationId xmlns:a16="http://schemas.microsoft.com/office/drawing/2014/main" id="{5B105675-09BC-4ECA-B349-AA93BFC7746D}"/>
                </a:ext>
              </a:extLst>
            </p:cNvPr>
            <p:cNvSpPr/>
            <p:nvPr/>
          </p:nvSpPr>
          <p:spPr>
            <a:xfrm>
              <a:off x="2599901" y="491535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917271F0-3D1A-4737-8C6F-BABD3AEB86AF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E6556CB0-D876-4B9D-B418-89A14786198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99F302DE-04CB-44AA-B6B1-C2498C64489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00789150-BA92-4DDC-9469-85F6DFCA9AF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AEC89F7E-4EA0-4248-93AF-CE9D30DACBC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F3C0858E-24A7-406E-8C20-A6E48B11EDA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C19051B-D219-48E7-8C17-601461B288D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14520D22-C9E2-455D-B3A3-EC4CC1D67614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651248F1-2E00-4283-B490-09BE13ADFF2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9A345EB0-5C9B-4D7E-958C-2CC360B04D9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69A46E93-453F-4867-82C1-79339119B84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81923175-BEBC-4ADE-868E-C4E2F071B9C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5D48123F-2002-45AD-AD76-BB20DBB90185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540D27E-39D2-42A7-BEED-5EE31EB19CE4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D0BF6B07-E01F-4932-9975-08E5136678E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5013CB8C-84A0-4F72-90E1-E20D01A70FF7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A0056479-F9F2-409B-B93C-974DA2BE5AF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B376C46-177A-4F49-A164-E7C0E1CCFFE8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D772479-0269-43F5-BA16-3738F8A99931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F841ED94-9274-4F61-904D-A75A1EF2FCAD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DBB19476-D3BB-400F-97D2-02255BEABDD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5BF413B-E32F-40C2-90DB-F854E9BED57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CFA7BFE5-E182-4690-BF5C-9D641E03CAC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BFA709DF-FC8B-4C83-96CF-69C8E940BB1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F632F24-DDE8-4A01-BDD7-1014FA531B5A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609C87C1-100E-430D-9D43-114BF80C798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A1B7E524-A09A-4DE7-A121-0FF849F9F8F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0600AF7-3CEB-4C77-BA3F-89D98E3E3F9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CFE8D4ED-0708-4BA8-BEAF-39B07AF1E55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3B28BAA4-BDE0-4AFD-99B6-AD483C53C95B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3CBCF757-1949-4AE4-874B-5B1B6844FF1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05A3D8A0-ECBA-44E2-A775-82E67DDE1B3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EDAF42ED-3F05-4F7D-944D-08C73DB5A95F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FFCF1676-2644-4ABE-8AE5-F72CA7FEA252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30B8173F-21F7-4467-BD8F-448509B2B6C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1B248EDF-DB68-4ADB-BE17-C20F13B9D29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776E6377-F2CB-4A87-BDEE-EEDDD396D60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69322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BFC5856-0A2C-4E6B-B6CF-24C8AB924160}"/>
              </a:ext>
            </a:extLst>
          </p:cNvPr>
          <p:cNvGrpSpPr/>
          <p:nvPr/>
        </p:nvGrpSpPr>
        <p:grpSpPr>
          <a:xfrm>
            <a:off x="1736561" y="4064363"/>
            <a:ext cx="3381633" cy="1639585"/>
            <a:chOff x="1736561" y="4064363"/>
            <a:chExt cx="338163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FAA75973-0C3C-4069-BEEB-0D4198FC460A}"/>
                </a:ext>
              </a:extLst>
            </p:cNvPr>
            <p:cNvSpPr/>
            <p:nvPr/>
          </p:nvSpPr>
          <p:spPr>
            <a:xfrm>
              <a:off x="1736561" y="406436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BE21E6E0-453F-4F1B-864B-00E257AB49FA}"/>
                </a:ext>
              </a:extLst>
            </p:cNvPr>
            <p:cNvSpPr/>
            <p:nvPr/>
          </p:nvSpPr>
          <p:spPr>
            <a:xfrm>
              <a:off x="2600316" y="406436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E9A7CA6F-98B0-4321-82FF-51F95582D421}"/>
                </a:ext>
              </a:extLst>
            </p:cNvPr>
            <p:cNvSpPr/>
            <p:nvPr/>
          </p:nvSpPr>
          <p:spPr>
            <a:xfrm>
              <a:off x="3464075" y="406513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A75CC40C-A8E8-4842-A66A-DF75ADD97018}"/>
                </a:ext>
              </a:extLst>
            </p:cNvPr>
            <p:cNvSpPr/>
            <p:nvPr/>
          </p:nvSpPr>
          <p:spPr>
            <a:xfrm>
              <a:off x="4324881" y="4065130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8ACB708B-4995-4B1A-B082-37F9A0CF4920}"/>
                </a:ext>
              </a:extLst>
            </p:cNvPr>
            <p:cNvSpPr/>
            <p:nvPr/>
          </p:nvSpPr>
          <p:spPr>
            <a:xfrm>
              <a:off x="1736561" y="491535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4C4E52AE-9262-4E8A-BE7C-FEDD62375D02}"/>
                </a:ext>
              </a:extLst>
            </p:cNvPr>
            <p:cNvSpPr/>
            <p:nvPr/>
          </p:nvSpPr>
          <p:spPr>
            <a:xfrm>
              <a:off x="2599901" y="491535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BD854D7C-43AA-4BF6-A9C3-58D29C67696E}"/>
                </a:ext>
              </a:extLst>
            </p:cNvPr>
            <p:cNvSpPr/>
            <p:nvPr/>
          </p:nvSpPr>
          <p:spPr>
            <a:xfrm>
              <a:off x="3463249" y="491612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6D5FAFA8-A79E-42A4-B639-CC08CBE0EA11}"/>
                </a:ext>
              </a:extLst>
            </p:cNvPr>
            <p:cNvSpPr/>
            <p:nvPr/>
          </p:nvSpPr>
          <p:spPr>
            <a:xfrm>
              <a:off x="4323643" y="491612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17D4A1EB-75A9-40E6-9056-2BF13A23D236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260AF4FB-C0E4-40D4-9128-AEB75906BEE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3" name="Gruppieren 172">
              <a:extLst>
                <a:ext uri="{FF2B5EF4-FFF2-40B4-BE49-F238E27FC236}">
                  <a16:creationId xmlns:a16="http://schemas.microsoft.com/office/drawing/2014/main" id="{A32A2B1B-E0EA-4961-B2E4-C426A5381B1E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680EB25-38C3-48DF-A655-FC21609F743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133C486-62DB-4CE8-BCF2-78F1EE36DEC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49A672A-E0B8-446E-B843-21C6F8DEDBE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7F18486-52B7-47BA-8521-88D1B6D7A5FF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2FB60963-2EF3-4D1A-8906-328691306E9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D96467D-D374-4C49-B423-9449CFE9564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B968BE30-D6CC-4118-B47F-64024EC460E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4B22F09B-C7A1-4E95-A540-E452DE364D2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4FE4B0C-29D1-46D3-BCD5-550A1660CEB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BDEB05C-1F82-4AF1-B4F0-C50BF463DC55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4FC5AFF-84C5-4943-8C12-ED922A6CFF9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5AFB599-B60B-439B-99DA-7BB75F6080B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BF8F9F7-84D6-4E27-B211-9FB5ECB3FAA2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E98C447-E685-4F4C-B75B-FC3BC19D445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F1435309-CC8B-4348-94FB-B82FD0879C08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782E15A-F351-47C4-9521-25682112FB3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66B2ACE0-BD78-49EB-BA09-27E3BEB1DA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67C92AE-FD4B-41F4-9AAB-88FC6CE6369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FCA84C21-3620-4444-91BE-65D1FBA4BBEE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933B007-3CC7-4E07-A266-0ADC72C82697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5104092-F1FE-4CE1-B69F-F3AD1240590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B1BF4E81-BB61-4251-A78E-485382153CE6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7A889E42-F543-4B91-9DE4-032884A40AD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1F04CD73-ADEE-4CC4-8A50-0AFDE6B1BAC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F3699229-CA05-4682-A22B-7BF4C33D25F0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2D2BB204-3A72-41F1-ADFF-6406162999E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B1D51F0E-2F78-4DA2-8D9F-0305657112A5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9E471A41-7F7F-49D4-A85A-6CFE6C8AFE2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2E82E7BB-1DB7-43BD-B16E-E9EFD7C1B123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8FC84005-3537-4685-AB49-8FF8C2B4AFF5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41BFBD26-04D3-4C5F-9267-DBAA28097F2D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9DC17C30-7C71-4890-9968-C0CC06A0095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94A3EF71-7E3E-45BF-ADD1-4FEE0A241357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28F101EB-3FA5-433A-95C5-226809958425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7748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BEC814E9-882F-4A0C-9FDC-2C21A41D7C65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6FEFBE91-C734-4FE2-BA8F-99A940AFB2BA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1D0BE9A9-02E6-461B-B999-0ED87541951C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DE799185-7DBE-45F3-B993-6A42F1D1646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14BB47C0-EB44-45C9-80C1-F2D99BDC961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848D196C-F010-4735-B681-1DFBFA1BBA87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2B3BA30F-F86B-4876-902D-495B6304A1A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4DB70B4D-5FA6-4D34-BFDB-7634F3BF584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CC335A09-4DA5-46A1-981C-73A551F78B8E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18572FF8-DC98-49DA-93BC-5D080EE00EF1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5DC6172F-BBFC-4F13-A7C7-065774D8718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27EC70D-5E77-4C5C-A52B-020018C516B8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42E9AE5-9FB0-4710-BD85-BC4B5480444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E788A47A-C79F-495F-B5D3-4D7E5E121C8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386E6EDA-C5E8-43CD-A8C2-391904D3FA2E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5716472-3A91-4220-A2D8-5016E818C344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36D206A-B0C1-438D-80B6-91A99BA2D5C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478A2964-8D81-4395-958D-C64A4A71330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E3F1ECFE-FE9B-4E7C-A99D-0B767452B799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8C68846-D53A-4FA6-BC14-EF0AAE81E139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F540686E-88ED-4F27-BE7E-85B7ED1C5F95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932CF856-68B2-4EA5-9669-BD612EB06C9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22FAB7C-3806-4702-8ABD-1E117535C324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5314A126-8A42-4A73-898E-65A4EBBC7F8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968AA22-5372-4261-AF14-C08040C9A55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79D1845D-67CF-4DCD-9A13-4E26F1B609A2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84FC8ED-07D7-48CA-B173-F9DC2625B8C0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B5D92CA-49B5-42E8-92AC-5BCE1DB475B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79B925A1-6B39-45B5-AF95-CDCC37A7999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FC24E6F-6A02-4BFF-A87E-D2B87B6D8192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8536956-B3EC-41EC-93E4-148D2D554A9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21F0DC48-3C70-4C3B-9484-E54AF68C0EB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C33065C-54FD-4F9A-8161-C43D9077B489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827AD25B-6C6E-414A-B9EB-CBD351DEA202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5AD6F4D-D4B3-4FCD-A4A0-E169CF57DFC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3CB87FBA-BC12-46C4-A188-901CC2FE603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5FA418F7-EDDE-4550-A67F-2BFDA1FF0B7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6086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F63EC866-AD54-4AC3-AA6B-0D537540A5B6}"/>
              </a:ext>
            </a:extLst>
          </p:cNvPr>
          <p:cNvSpPr/>
          <p:nvPr/>
        </p:nvSpPr>
        <p:spPr>
          <a:xfrm>
            <a:off x="2544284" y="4127744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165" name="Ellipse 164">
            <a:extLst>
              <a:ext uri="{FF2B5EF4-FFF2-40B4-BE49-F238E27FC236}">
                <a16:creationId xmlns:a16="http://schemas.microsoft.com/office/drawing/2014/main" id="{0C68BD29-3392-4D64-848B-28ECE6276E8F}"/>
              </a:ext>
            </a:extLst>
          </p:cNvPr>
          <p:cNvSpPr/>
          <p:nvPr/>
        </p:nvSpPr>
        <p:spPr>
          <a:xfrm>
            <a:off x="2544284" y="4978732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425065F0-48B2-4E38-AA1F-DC98D7C0952F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AD27E73E-4CF8-4F15-98F1-6FD2A9D8F3B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7" name="Gruppieren 166">
              <a:extLst>
                <a:ext uri="{FF2B5EF4-FFF2-40B4-BE49-F238E27FC236}">
                  <a16:creationId xmlns:a16="http://schemas.microsoft.com/office/drawing/2014/main" id="{064C6616-4394-4F0F-A6A4-E10D271E4313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FDA0CB28-196F-4980-862F-C1A8D54FBB3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33518063-B3E4-4E16-B848-457D8812B98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0868B5E7-B6C5-45B0-A13A-E717D9196CA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98FAA74E-5D90-4F4C-8FFA-9872D983AB1E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EA014DB9-3939-457D-A24C-36AE1B5A1C0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E44DB00C-6375-4944-80E9-BC618DB1A46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08DF496-0349-4C22-BAB3-589F9C77B5C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96EBFC7-02D2-4EF6-86D8-925FC6EE95B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65BC198-6968-4CCF-B428-ACB018F3F5A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BE8559C3-9EFA-49EA-8241-679EA2D8155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281201A-A352-42AE-B416-520E44B70B3E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F6B4644-3366-43C4-9F9B-FAC8FCDAEB9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957AE5A-5F9C-4505-AFBE-F09004FBF7B4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4ACB8A2-ABD2-4F02-8FE1-C32512A8DA9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9D229D70-7FCC-46AB-B029-4A614E17129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C3B24715-E73F-488B-80BC-4EDB5C48D47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980077FD-1FF9-43CB-8B9C-BD23C93D0E9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01DC9406-D94F-47DE-8E19-D3FBECB98B4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9C90EB3-BA90-483E-9EF4-249D4B7162F0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7F1BEC1D-14D0-4E0D-AE15-8DAF0C80B693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3DC8108-B40B-4261-AB53-9EDC9F5807EE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60210BC8-BCAB-48E3-9A5D-1B3E5118B0E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76B54D81-525C-4140-8AB4-13B5B31D100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9881EB5-D2FF-46BD-BCA4-CD357ED933D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57E5C5BD-F995-4BE6-A261-A2B5D6D44380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FBA0EB31-F548-4C6A-A4ED-C476FC0F469B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AAAF2085-ED96-465B-800D-47A53607180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205D975-7DB7-4080-8A96-2E9AE8B11266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AF22483D-F10C-422C-81DC-F9953F587D1F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DC8AD00B-2E80-43DD-B01F-7172A9D53CE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2CC9A038-2BD6-46E2-97BE-035B82939ADD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A277502F-4B3B-42EE-8556-E2669FA653A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3AF7F33F-273B-4A6C-B010-D5E22807129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2F76AD7F-B55B-4076-B5D0-3FEA59928DC1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1737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163" name="Ellipse 162">
            <a:extLst>
              <a:ext uri="{FF2B5EF4-FFF2-40B4-BE49-F238E27FC236}">
                <a16:creationId xmlns:a16="http://schemas.microsoft.com/office/drawing/2014/main" id="{E6921FD8-26B9-48A3-B06C-8BDDD9588194}"/>
              </a:ext>
            </a:extLst>
          </p:cNvPr>
          <p:cNvSpPr/>
          <p:nvPr/>
        </p:nvSpPr>
        <p:spPr>
          <a:xfrm>
            <a:off x="2544284" y="4127744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2220C105-752D-4921-BFDE-1A293EC327D1}"/>
              </a:ext>
            </a:extLst>
          </p:cNvPr>
          <p:cNvSpPr/>
          <p:nvPr/>
        </p:nvSpPr>
        <p:spPr>
          <a:xfrm>
            <a:off x="3408039" y="4127744"/>
            <a:ext cx="796263" cy="7885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165" name="Ellipse 164">
            <a:extLst>
              <a:ext uri="{FF2B5EF4-FFF2-40B4-BE49-F238E27FC236}">
                <a16:creationId xmlns:a16="http://schemas.microsoft.com/office/drawing/2014/main" id="{3AFBE3D3-F276-48E3-A7F1-4A5F95D036A8}"/>
              </a:ext>
            </a:extLst>
          </p:cNvPr>
          <p:cNvSpPr/>
          <p:nvPr/>
        </p:nvSpPr>
        <p:spPr>
          <a:xfrm>
            <a:off x="2544284" y="4978732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sp>
        <p:nvSpPr>
          <p:cNvPr id="166" name="Ellipse 165">
            <a:extLst>
              <a:ext uri="{FF2B5EF4-FFF2-40B4-BE49-F238E27FC236}">
                <a16:creationId xmlns:a16="http://schemas.microsoft.com/office/drawing/2014/main" id="{1DB9F1E4-9C15-4B43-A329-FF95643C9B42}"/>
              </a:ext>
            </a:extLst>
          </p:cNvPr>
          <p:cNvSpPr/>
          <p:nvPr/>
        </p:nvSpPr>
        <p:spPr>
          <a:xfrm>
            <a:off x="3407624" y="4978732"/>
            <a:ext cx="796263" cy="7885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7" name="Gruppieren 166">
            <a:extLst>
              <a:ext uri="{FF2B5EF4-FFF2-40B4-BE49-F238E27FC236}">
                <a16:creationId xmlns:a16="http://schemas.microsoft.com/office/drawing/2014/main" id="{7F98FE64-8ACD-448A-BFE4-DFC78F724FC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A13EF7C8-D201-4AC9-9920-DA88E82A7A5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D21627A4-3731-447C-88AC-7FDDEE75D5D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DCBD65ED-AE65-4CA0-88F7-9933CD81F614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B8412ABA-41CA-475B-A878-6C1C57BB0559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C8600AC-D592-4562-94EC-6DF7180521F7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AFD1F09-7BDD-4CBA-AD00-4DA27B2C144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DDCBDB8-DD13-4A2C-AA83-ABF38FE14767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DB0C2DA-7AB1-4285-B872-629C3983D62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736BD607-1505-4253-8CF4-5EAA5CE0252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724A1D53-881F-497C-81DA-3A2BF4EB400B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D935642-5910-4EF3-8FAB-7A520FC9A9D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A0AD35D5-0EDD-44C4-AABB-0C13B3E97C4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75F4E7EC-76D9-4165-BE97-1A5C474FC5C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748870DA-7EA3-4148-83F0-8A71F25BA4C5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9C0544C-FB90-43EE-8F1D-B98324604B69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94AD3FC9-ABC5-43EC-9D5B-2CF4E98E6FB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31E5FE6-4781-4FF5-9A5D-98764D31582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023D6C28-02E3-4607-B899-4598C1106111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F2229516-75F0-43B7-9732-A404959AD70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090970FA-5E19-4F92-AE77-8C8CABDACE3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6A5A463-26C6-42E4-87F2-55B2C1A6DD2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FB498C0-2041-43DA-AAD7-2D5533A581B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E222EDD7-4DA0-4AA7-8DF1-21920A7529D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E4D4CA5-3B67-4731-AE9D-C2BF331A3D3B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C4792BE2-A292-4331-B490-C3E83EFD55C6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CBC5FA4C-82C2-45F7-B5EE-B7D18D5487D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94E1587-191C-4490-91A0-4D27ADE6B9C7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E278ED5-75F5-405A-8E1D-C83A6B3007EF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F6914A2-F590-4297-A73D-09D5C89316D0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9331077-E522-4E3C-BBAE-05FBEA9CD2E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CDFA3D99-A451-443C-9D93-F07EB6C6CD9A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2AFB5DFD-9F14-4767-9499-BCBC2E78AF0D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B19779B4-A0C9-4555-8EB3-B866A943F23E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35EE1504-DEFF-4AC6-9EAE-66CA5802E2EC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CD7DF8F4-971E-40E2-B7A2-8B0C9979CD6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1BDBC2AD-2AD4-4CB0-846D-35C6F9A9658D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9657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6ABCBA70-BCEA-4745-8C42-4C071E9CFB83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5DC1B07A-FBC2-4831-99A9-2414D9C81F8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4989CA67-4976-49A2-A7C0-F67569620AC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A1A12715-BEA3-4809-9766-157E8C4B2E6B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2EFC7C53-C873-4528-9414-89FA66AB1C3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3EFAFC41-0865-44D7-8012-6D17993FA632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D9A43D4B-A0BA-402B-832E-D6943145889C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F953B3AC-78F0-4C14-8A54-AB5EB6B9F264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F02AAED6-094C-427E-B54D-499C5C5BF08E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53434B4A-A9E5-4A1C-961F-AF39B83B43C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6B7733A6-7706-404B-9109-157B3BD371A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64586420-2B15-4E4F-882E-F7F752F257B9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17CF1FBD-FBD8-4B8A-8B0D-A60D0330DF3B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F23CD5C4-67E5-43F7-A9A7-5285808BB82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8C1F316B-BF74-481E-98AE-C15D2776C25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E3D45B7-9D40-4429-AA0B-A775361335D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A1DB46C-43D7-4764-A5A0-69AC01346C52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D7F3B64-C75F-4165-A227-045DA9D54A0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275BF4D8-86C9-49DC-9A6C-A21F41AA0F82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0BF071E-B0FA-4C52-8193-362D28E9AA8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293936B1-B635-4610-A89E-549DE39FCEDE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3AB2DA0-3B27-46F9-A106-660E39019EF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55431081-7E16-4B36-B0FE-DD244FBECFE8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83ED1DCB-1CEF-4841-BF4A-201E7AB12A2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C11A5A04-5D46-41B9-8692-B4EBE3B8BBB9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298B72F-1A8D-4FB8-8246-BA91610B80C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E0B8A2DA-E6C6-44DD-9939-5E756651A40C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C983B116-815F-48A6-AF00-33FD30359BA9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AA585CF0-054C-40C5-A12B-46206AA2F9E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66B1561-D3F6-41C7-B145-AB67E66684D3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2B4237E7-E156-4EEF-9F36-938C9C9A988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B83A70D4-7423-4333-806D-DA05C30399DF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CCA29916-B89A-407B-B36D-0CCB0BC0379B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0EC481AB-FCC4-422A-84B6-07784CA38BE2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74A00723-7818-4B84-B8A6-6DCD71C593F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BE0E9D8F-4635-4A94-98AA-9E78F52C80A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42AEBCCA-80FE-4D23-8D43-8F46D35FDE24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969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nextslide">
                  <a:snd r:embed="rId7" name="richtig aaa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531DE226-9330-4FA8-965D-1AA87C5C7F0C}"/>
              </a:ext>
            </a:extLst>
          </p:cNvPr>
          <p:cNvGrpSpPr/>
          <p:nvPr/>
        </p:nvGrpSpPr>
        <p:grpSpPr>
          <a:xfrm>
            <a:off x="2113327" y="4085295"/>
            <a:ext cx="1660018" cy="1639585"/>
            <a:chOff x="1301820" y="4052793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289404FC-F776-4893-AB8E-184103B9ABF9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2F5E1A77-9A53-4120-9E85-66588D76214F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00221FF3-6F1F-42C1-B0A8-92BA28A48F19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AC3C1C21-809E-468E-BB09-BB8098A97A42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41EE24C4-4220-40E0-8E88-95CAF60FE266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8" name="Gruppieren 167">
              <a:extLst>
                <a:ext uri="{FF2B5EF4-FFF2-40B4-BE49-F238E27FC236}">
                  <a16:creationId xmlns:a16="http://schemas.microsoft.com/office/drawing/2014/main" id="{2B181187-2FD4-40E0-A15C-C83A6BE9706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BB572127-AABA-483B-A775-682C552D3C6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B8C1B38D-07A2-436C-BB45-C9405810B23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7D192333-691B-41F4-8E39-D049B4554BE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AC4A3AF-8C91-4687-90E4-6805F489FB0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0A70B8BE-FA09-4A5C-9EB2-FD5C2517D3C3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E6DCA81-237C-4FE1-8DE0-4E8AD708810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760787B-E179-4A9C-A867-E9E6699D33B3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C87D7B8-106E-4762-9B52-1EE32F0B1049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8FDADFF-1D5D-416D-BEC0-240158BB986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9D3330DD-EEFB-4226-ABEE-405119969B66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711B38A5-5D81-4854-A961-3FE0FEBE912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46B075A5-3CFB-4A78-B364-3BF54203DD0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029A04B4-3850-43ED-A0E2-3CEEAE4FB832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4C569754-7645-43B0-B5A1-C88D8F884D5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49EE8B04-07D7-48A8-9B83-5889E346F95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FFE2B48B-4061-4FEC-8AD6-F6684E60BCDC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7E91711A-10FF-45B2-821E-201B79B55491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83B8E4D-C9E4-45AA-804E-2D2ECA094D44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1CD5EF81-1421-456C-9EC4-71879137274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96D772D6-756D-40D6-AACB-26C791671FBE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87F29F0A-DE0C-44AE-A929-FF16F0D99D8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EDB502D7-7FA6-4032-AE03-589A47FC3D9A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FC0B9EF-F5C9-4F88-97C7-004FB4FB861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28A3E786-98DE-42F7-B1FB-6AC89ED37E7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7864A6E-CD9C-40EE-B9B6-36BA104557B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60AE8F7-2447-48CE-AEAF-5477A9B9731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FEA199CD-633E-4CB6-8292-C669017AE2B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5A1D1935-56DE-49A5-A1D9-231593262D39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9835D1E-956F-40B5-9F70-F0D8374A5774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971A605E-CD65-4F21-94F9-5FD92CFBD723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10043CD7-5CCF-48BE-95EB-35CD59CA40B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5FF602C6-BA7B-4F77-BFCD-1F53568248C0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64D2AB2C-7282-4F5E-84E0-C0B64F9856DD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C8D554BA-B39E-4E49-95D4-8FE6D2961D8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279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ltVert">
          <a:fgClr>
            <a:schemeClr val="bg1">
              <a:lumMod val="7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>
            <a:extLst>
              <a:ext uri="{FF2B5EF4-FFF2-40B4-BE49-F238E27FC236}">
                <a16:creationId xmlns:a16="http://schemas.microsoft.com/office/drawing/2014/main" id="{A06E9644-43B8-49F0-A5CB-6A0A20FB71B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000000">
                  <a:tint val="66000"/>
                  <a:satMod val="160000"/>
                </a:srgbClr>
              </a:gs>
              <a:gs pos="50000">
                <a:srgbClr val="000000">
                  <a:tint val="44500"/>
                  <a:satMod val="160000"/>
                </a:srgbClr>
              </a:gs>
              <a:gs pos="100000">
                <a:srgbClr val="000000">
                  <a:tint val="23500"/>
                  <a:satMod val="160000"/>
                </a:srgbClr>
              </a:gs>
            </a:gsLst>
            <a:lin ang="162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B2373EA7-00D7-42A5-B7C8-C85EA7A02A0D}"/>
              </a:ext>
            </a:extLst>
          </p:cNvPr>
          <p:cNvGrpSpPr/>
          <p:nvPr/>
        </p:nvGrpSpPr>
        <p:grpSpPr>
          <a:xfrm rot="16200000">
            <a:off x="5903725" y="2247457"/>
            <a:ext cx="180000" cy="180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" name="Ellipse 13">
              <a:extLst>
                <a:ext uri="{FF2B5EF4-FFF2-40B4-BE49-F238E27FC236}">
                  <a16:creationId xmlns:a16="http://schemas.microsoft.com/office/drawing/2014/main" id="{4E41585E-583D-458F-946D-D60779A9E00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4CCE5E60-A042-497A-AD76-DC101AC6FD81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D7BAF552-74DB-4FF7-9B87-04067303D40A}"/>
              </a:ext>
            </a:extLst>
          </p:cNvPr>
          <p:cNvGrpSpPr/>
          <p:nvPr/>
        </p:nvGrpSpPr>
        <p:grpSpPr>
          <a:xfrm>
            <a:off x="332037" y="321669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" name="Ellipse 16">
              <a:extLst>
                <a:ext uri="{FF2B5EF4-FFF2-40B4-BE49-F238E27FC236}">
                  <a16:creationId xmlns:a16="http://schemas.microsoft.com/office/drawing/2014/main" id="{B97F96F6-44CA-4B9A-93A0-77D735A20ED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BDD8270F-1449-4407-839E-57ECCBE46076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0DF3EF19-9E90-4D9C-9200-83CE7011F34C}"/>
              </a:ext>
            </a:extLst>
          </p:cNvPr>
          <p:cNvGrpSpPr/>
          <p:nvPr/>
        </p:nvGrpSpPr>
        <p:grpSpPr>
          <a:xfrm rot="955913">
            <a:off x="315163" y="3339000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" name="Ellipse 19">
              <a:extLst>
                <a:ext uri="{FF2B5EF4-FFF2-40B4-BE49-F238E27FC236}">
                  <a16:creationId xmlns:a16="http://schemas.microsoft.com/office/drawing/2014/main" id="{6F4ABA0E-F249-4118-8138-F11F3AC9E8D2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D54DBBDB-9B32-4F76-85BC-F16B92CBB3BF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4BE98F0-15F1-4D54-9298-019286E24CD1}"/>
              </a:ext>
            </a:extLst>
          </p:cNvPr>
          <p:cNvGrpSpPr/>
          <p:nvPr/>
        </p:nvGrpSpPr>
        <p:grpSpPr>
          <a:xfrm>
            <a:off x="5993724" y="3294000"/>
            <a:ext cx="180000" cy="180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3" name="Ellipse 22">
              <a:extLst>
                <a:ext uri="{FF2B5EF4-FFF2-40B4-BE49-F238E27FC236}">
                  <a16:creationId xmlns:a16="http://schemas.microsoft.com/office/drawing/2014/main" id="{3223A724-3E6A-4C04-A9A1-46A67902C1F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EB2EFBD1-BB0A-4058-AA81-EE3FB56C731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AEA93045-C4CF-4D96-8D6B-E85E2249F4A1}"/>
              </a:ext>
            </a:extLst>
          </p:cNvPr>
          <p:cNvGrpSpPr/>
          <p:nvPr/>
        </p:nvGrpSpPr>
        <p:grpSpPr>
          <a:xfrm rot="19703642">
            <a:off x="283485" y="6215531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Ellipse 25">
              <a:extLst>
                <a:ext uri="{FF2B5EF4-FFF2-40B4-BE49-F238E27FC236}">
                  <a16:creationId xmlns:a16="http://schemas.microsoft.com/office/drawing/2014/main" id="{15A861FE-4879-4074-A177-2B7094AB2E6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23E9EEC6-7CA9-40F6-856B-4281BA90F06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FB93211A-2E00-4CA2-B1BF-C6011D43C028}"/>
              </a:ext>
            </a:extLst>
          </p:cNvPr>
          <p:cNvGrpSpPr/>
          <p:nvPr/>
        </p:nvGrpSpPr>
        <p:grpSpPr>
          <a:xfrm rot="343560">
            <a:off x="11597499" y="3332670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9" name="Ellipse 28">
              <a:extLst>
                <a:ext uri="{FF2B5EF4-FFF2-40B4-BE49-F238E27FC236}">
                  <a16:creationId xmlns:a16="http://schemas.microsoft.com/office/drawing/2014/main" id="{B074D955-37A3-46AD-98C2-95D637D89F2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AE376C8-0BD9-4DA0-9C3E-F5A1059194D6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0AA4890B-AAEC-48FD-A3EC-2E3E407C7B92}"/>
              </a:ext>
            </a:extLst>
          </p:cNvPr>
          <p:cNvGrpSpPr/>
          <p:nvPr/>
        </p:nvGrpSpPr>
        <p:grpSpPr>
          <a:xfrm rot="16200000">
            <a:off x="1489395" y="573454"/>
            <a:ext cx="4917475" cy="5577840"/>
            <a:chOff x="6833091" y="867084"/>
            <a:chExt cx="4775200" cy="557784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4ADFB213-89D9-499A-AE00-FE949B2F9151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46C6D9B8-09F0-42EE-BBD5-B297174D2945}"/>
                </a:ext>
              </a:extLst>
            </p:cNvPr>
            <p:cNvGrpSpPr/>
            <p:nvPr/>
          </p:nvGrpSpPr>
          <p:grpSpPr>
            <a:xfrm rot="17302831">
              <a:off x="7085007" y="5875818"/>
              <a:ext cx="243840" cy="230196"/>
              <a:chOff x="3312160" y="867084"/>
              <a:chExt cx="243840" cy="230196"/>
            </a:xfrm>
          </p:grpSpPr>
          <p:sp>
            <p:nvSpPr>
              <p:cNvPr id="45" name="Ellipse 44">
                <a:extLst>
                  <a:ext uri="{FF2B5EF4-FFF2-40B4-BE49-F238E27FC236}">
                    <a16:creationId xmlns:a16="http://schemas.microsoft.com/office/drawing/2014/main" id="{44CE0589-42DB-46CD-9A38-EE07E02AE738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Rechteck 45">
                <a:extLst>
                  <a:ext uri="{FF2B5EF4-FFF2-40B4-BE49-F238E27FC236}">
                    <a16:creationId xmlns:a16="http://schemas.microsoft.com/office/drawing/2014/main" id="{CE763B2E-EBB7-4DFB-AD7C-F6C014342128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" name="Gruppieren 35">
              <a:extLst>
                <a:ext uri="{FF2B5EF4-FFF2-40B4-BE49-F238E27FC236}">
                  <a16:creationId xmlns:a16="http://schemas.microsoft.com/office/drawing/2014/main" id="{BF6DFDC7-7A4F-45E6-B7AD-8FE1E517F705}"/>
                </a:ext>
              </a:extLst>
            </p:cNvPr>
            <p:cNvGrpSpPr/>
            <p:nvPr/>
          </p:nvGrpSpPr>
          <p:grpSpPr>
            <a:xfrm rot="1510585">
              <a:off x="11013573" y="1187358"/>
              <a:ext cx="243840" cy="252000"/>
              <a:chOff x="3312160" y="867084"/>
              <a:chExt cx="243840" cy="252000"/>
            </a:xfrm>
          </p:grpSpPr>
          <p:sp>
            <p:nvSpPr>
              <p:cNvPr id="43" name="Ellipse 42">
                <a:extLst>
                  <a:ext uri="{FF2B5EF4-FFF2-40B4-BE49-F238E27FC236}">
                    <a16:creationId xmlns:a16="http://schemas.microsoft.com/office/drawing/2014/main" id="{4F42CAE7-0C17-41BB-90B9-C212D21542FE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520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Rechteck 43">
                <a:extLst>
                  <a:ext uri="{FF2B5EF4-FFF2-40B4-BE49-F238E27FC236}">
                    <a16:creationId xmlns:a16="http://schemas.microsoft.com/office/drawing/2014/main" id="{E1C4F192-7E12-4466-B06A-B2D4CEF59192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1D33FFC8-22CD-4A51-8532-1A6157C30226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41" name="Ellipse 40">
                <a:extLst>
                  <a:ext uri="{FF2B5EF4-FFF2-40B4-BE49-F238E27FC236}">
                    <a16:creationId xmlns:a16="http://schemas.microsoft.com/office/drawing/2014/main" id="{F2B2EEF6-FF9D-47D5-A257-2D80FF0AC20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DC5555FE-3E17-4362-908A-2C4D14344D86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8" name="Gruppieren 37">
              <a:extLst>
                <a:ext uri="{FF2B5EF4-FFF2-40B4-BE49-F238E27FC236}">
                  <a16:creationId xmlns:a16="http://schemas.microsoft.com/office/drawing/2014/main" id="{C616FAF2-4CC7-48A0-9FBE-90659C5931FD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39" name="Ellipse 38">
                <a:extLst>
                  <a:ext uri="{FF2B5EF4-FFF2-40B4-BE49-F238E27FC236}">
                    <a16:creationId xmlns:a16="http://schemas.microsoft.com/office/drawing/2014/main" id="{893F0EEE-9C19-4A6D-9921-5D27FD3E7D17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271C8AA5-0696-429D-A07A-A5B36A55EC84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65000"/>
                      <a:shade val="30000"/>
                      <a:satMod val="115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" name="Gruppieren 56">
            <a:extLst>
              <a:ext uri="{FF2B5EF4-FFF2-40B4-BE49-F238E27FC236}">
                <a16:creationId xmlns:a16="http://schemas.microsoft.com/office/drawing/2014/main" id="{19D93A0D-31B7-493A-B7F5-03F53746E09D}"/>
              </a:ext>
            </a:extLst>
          </p:cNvPr>
          <p:cNvGrpSpPr/>
          <p:nvPr/>
        </p:nvGrpSpPr>
        <p:grpSpPr>
          <a:xfrm>
            <a:off x="7564060" y="281441"/>
            <a:ext cx="1184175" cy="1312766"/>
            <a:chOff x="5803239" y="903849"/>
            <a:chExt cx="1184175" cy="1312766"/>
          </a:xfrm>
        </p:grpSpPr>
        <p:sp>
          <p:nvSpPr>
            <p:cNvPr id="58" name="Ellipse 57">
              <a:extLst>
                <a:ext uri="{FF2B5EF4-FFF2-40B4-BE49-F238E27FC236}">
                  <a16:creationId xmlns:a16="http://schemas.microsoft.com/office/drawing/2014/main" id="{E48A4200-BE67-426C-AE70-6AA29755BF36}"/>
                </a:ext>
              </a:extLst>
            </p:cNvPr>
            <p:cNvSpPr/>
            <p:nvPr/>
          </p:nvSpPr>
          <p:spPr>
            <a:xfrm>
              <a:off x="5824235" y="903849"/>
              <a:ext cx="718281" cy="720000"/>
            </a:xfrm>
            <a:prstGeom prst="ellipse">
              <a:avLst/>
            </a:prstGeom>
            <a:gradFill flip="none" rotWithShape="1">
              <a:gsLst>
                <a:gs pos="8000">
                  <a:schemeClr val="bg2">
                    <a:lumMod val="50000"/>
                  </a:schemeClr>
                </a:gs>
                <a:gs pos="33000">
                  <a:schemeClr val="tx1">
                    <a:lumMod val="65000"/>
                    <a:lumOff val="35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Ellipse 58">
              <a:extLst>
                <a:ext uri="{FF2B5EF4-FFF2-40B4-BE49-F238E27FC236}">
                  <a16:creationId xmlns:a16="http://schemas.microsoft.com/office/drawing/2014/main" id="{7C7E6491-529D-44ED-B7B1-CD56F46F9653}"/>
                </a:ext>
              </a:extLst>
            </p:cNvPr>
            <p:cNvSpPr/>
            <p:nvPr/>
          </p:nvSpPr>
          <p:spPr>
            <a:xfrm>
              <a:off x="5836951" y="962862"/>
              <a:ext cx="684000" cy="6480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" name="Gruppieren 59">
              <a:extLst>
                <a:ext uri="{FF2B5EF4-FFF2-40B4-BE49-F238E27FC236}">
                  <a16:creationId xmlns:a16="http://schemas.microsoft.com/office/drawing/2014/main" id="{526418AF-CCB8-41EC-A361-EC9C77258613}"/>
                </a:ext>
              </a:extLst>
            </p:cNvPr>
            <p:cNvGrpSpPr/>
            <p:nvPr/>
          </p:nvGrpSpPr>
          <p:grpSpPr>
            <a:xfrm>
              <a:off x="5803239" y="1469608"/>
              <a:ext cx="918556" cy="747007"/>
              <a:chOff x="5798820" y="1409792"/>
              <a:chExt cx="918556" cy="747007"/>
            </a:xfrm>
          </p:grpSpPr>
          <p:sp>
            <p:nvSpPr>
              <p:cNvPr id="64" name="Halbbogen 63">
                <a:extLst>
                  <a:ext uri="{FF2B5EF4-FFF2-40B4-BE49-F238E27FC236}">
                    <a16:creationId xmlns:a16="http://schemas.microsoft.com/office/drawing/2014/main" id="{4C946ABC-F790-404F-B6D0-2499AB900739}"/>
                  </a:ext>
                </a:extLst>
              </p:cNvPr>
              <p:cNvSpPr/>
              <p:nvPr/>
            </p:nvSpPr>
            <p:spPr>
              <a:xfrm rot="2429990">
                <a:off x="5798820" y="1409792"/>
                <a:ext cx="918556" cy="610938"/>
              </a:xfrm>
              <a:prstGeom prst="blockArc">
                <a:avLst>
                  <a:gd name="adj1" fmla="val 10800000"/>
                  <a:gd name="adj2" fmla="val 21181315"/>
                  <a:gd name="adj3" fmla="val 13038"/>
                </a:avLst>
              </a:prstGeom>
              <a:gradFill flip="none" rotWithShape="1">
                <a:gsLst>
                  <a:gs pos="0">
                    <a:srgbClr val="700000"/>
                  </a:gs>
                  <a:gs pos="100000">
                    <a:srgbClr val="FF0000"/>
                  </a:gs>
                </a:gsLst>
                <a:lin ang="2700000" scaled="1"/>
                <a:tileRect/>
              </a:gra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Rechteck 64">
                <a:extLst>
                  <a:ext uri="{FF2B5EF4-FFF2-40B4-BE49-F238E27FC236}">
                    <a16:creationId xmlns:a16="http://schemas.microsoft.com/office/drawing/2014/main" id="{5CBCC088-ECA0-411F-8613-DE8C8E62C26E}"/>
                  </a:ext>
                </a:extLst>
              </p:cNvPr>
              <p:cNvSpPr/>
              <p:nvPr/>
            </p:nvSpPr>
            <p:spPr>
              <a:xfrm rot="1681640">
                <a:off x="6531645" y="1924171"/>
                <a:ext cx="45719" cy="232628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" name="Gruppieren 60">
              <a:extLst>
                <a:ext uri="{FF2B5EF4-FFF2-40B4-BE49-F238E27FC236}">
                  <a16:creationId xmlns:a16="http://schemas.microsoft.com/office/drawing/2014/main" id="{FCAE9977-962E-4AA6-BDEE-390B344CC752}"/>
                </a:ext>
              </a:extLst>
            </p:cNvPr>
            <p:cNvGrpSpPr/>
            <p:nvPr/>
          </p:nvGrpSpPr>
          <p:grpSpPr>
            <a:xfrm rot="19855947">
              <a:off x="6068858" y="1362076"/>
              <a:ext cx="918556" cy="747007"/>
              <a:chOff x="5798820" y="1409792"/>
              <a:chExt cx="918556" cy="747007"/>
            </a:xfr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rgbClr val="00B0F0"/>
                </a:gs>
              </a:gsLst>
              <a:lin ang="2700000" scaled="1"/>
            </a:gradFill>
          </p:grpSpPr>
          <p:sp>
            <p:nvSpPr>
              <p:cNvPr id="62" name="Halbbogen 61">
                <a:extLst>
                  <a:ext uri="{FF2B5EF4-FFF2-40B4-BE49-F238E27FC236}">
                    <a16:creationId xmlns:a16="http://schemas.microsoft.com/office/drawing/2014/main" id="{27F6D432-8425-43C7-B3B5-F46D831BEA0F}"/>
                  </a:ext>
                </a:extLst>
              </p:cNvPr>
              <p:cNvSpPr/>
              <p:nvPr/>
            </p:nvSpPr>
            <p:spPr>
              <a:xfrm rot="2429990">
                <a:off x="5798820" y="1409792"/>
                <a:ext cx="918556" cy="610938"/>
              </a:xfrm>
              <a:prstGeom prst="blockArc">
                <a:avLst>
                  <a:gd name="adj1" fmla="val 10800000"/>
                  <a:gd name="adj2" fmla="val 21181315"/>
                  <a:gd name="adj3" fmla="val 13038"/>
                </a:avLst>
              </a:prstGeom>
              <a:grpFill/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Rechteck 62">
                <a:extLst>
                  <a:ext uri="{FF2B5EF4-FFF2-40B4-BE49-F238E27FC236}">
                    <a16:creationId xmlns:a16="http://schemas.microsoft.com/office/drawing/2014/main" id="{3608E81B-3DA3-47D1-926F-7210978B059C}"/>
                  </a:ext>
                </a:extLst>
              </p:cNvPr>
              <p:cNvSpPr/>
              <p:nvPr/>
            </p:nvSpPr>
            <p:spPr>
              <a:xfrm rot="1681640">
                <a:off x="6531645" y="1924171"/>
                <a:ext cx="45719" cy="232628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B216E4BC-8CF6-4047-BC93-EB3E8ACC716C}"/>
              </a:ext>
            </a:extLst>
          </p:cNvPr>
          <p:cNvGrpSpPr/>
          <p:nvPr/>
        </p:nvGrpSpPr>
        <p:grpSpPr>
          <a:xfrm rot="18951008">
            <a:off x="11614374" y="462469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185525D0-6ACB-4613-9646-0A3985F69692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0F6E9CF3-F6B8-4BDC-BC15-B87D16A8B438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1" name="Ellipse 30">
            <a:extLst>
              <a:ext uri="{FF2B5EF4-FFF2-40B4-BE49-F238E27FC236}">
                <a16:creationId xmlns:a16="http://schemas.microsoft.com/office/drawing/2014/main" id="{DE9876F5-274A-4120-87BC-5E84A62EAD55}"/>
              </a:ext>
            </a:extLst>
          </p:cNvPr>
          <p:cNvSpPr/>
          <p:nvPr/>
        </p:nvSpPr>
        <p:spPr>
          <a:xfrm>
            <a:off x="8054926" y="2465453"/>
            <a:ext cx="2811996" cy="2000164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grpSp>
        <p:nvGrpSpPr>
          <p:cNvPr id="96" name="Gruppieren 95">
            <a:extLst>
              <a:ext uri="{FF2B5EF4-FFF2-40B4-BE49-F238E27FC236}">
                <a16:creationId xmlns:a16="http://schemas.microsoft.com/office/drawing/2014/main" id="{DE47E8F4-D128-498D-BD6F-8D99FD11AC25}"/>
              </a:ext>
            </a:extLst>
          </p:cNvPr>
          <p:cNvGrpSpPr/>
          <p:nvPr/>
        </p:nvGrpSpPr>
        <p:grpSpPr>
          <a:xfrm rot="14304506">
            <a:off x="11631249" y="6209200"/>
            <a:ext cx="288000" cy="288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7" name="Ellipse 96">
              <a:extLst>
                <a:ext uri="{FF2B5EF4-FFF2-40B4-BE49-F238E27FC236}">
                  <a16:creationId xmlns:a16="http://schemas.microsoft.com/office/drawing/2014/main" id="{4168B226-F7FE-4A87-9352-9832ADF530A9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20C774DF-47F7-4FEA-852F-A4518226B4D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F49298CC-54ED-4043-BADC-4C86845B1B53}"/>
              </a:ext>
            </a:extLst>
          </p:cNvPr>
          <p:cNvGrpSpPr/>
          <p:nvPr/>
        </p:nvGrpSpPr>
        <p:grpSpPr>
          <a:xfrm>
            <a:off x="7700999" y="2427457"/>
            <a:ext cx="3446494" cy="2086940"/>
            <a:chOff x="7592831" y="2680138"/>
            <a:chExt cx="3446494" cy="2086940"/>
          </a:xfrm>
        </p:grpSpPr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E547FC24-BFCA-4D0E-B185-33FA3B424D6A}"/>
                </a:ext>
              </a:extLst>
            </p:cNvPr>
            <p:cNvSpPr/>
            <p:nvPr/>
          </p:nvSpPr>
          <p:spPr>
            <a:xfrm>
              <a:off x="7592831" y="2680138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99" name="Trapezoid 98">
              <a:extLst>
                <a:ext uri="{FF2B5EF4-FFF2-40B4-BE49-F238E27FC236}">
                  <a16:creationId xmlns:a16="http://schemas.microsoft.com/office/drawing/2014/main" id="{2EB99FAA-B4C0-4C68-AC7D-3EFDA16DBF8D}"/>
                </a:ext>
              </a:extLst>
            </p:cNvPr>
            <p:cNvSpPr/>
            <p:nvPr/>
          </p:nvSpPr>
          <p:spPr>
            <a:xfrm>
              <a:off x="7592831" y="3128411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100" name="Trapezoid 99">
              <a:extLst>
                <a:ext uri="{FF2B5EF4-FFF2-40B4-BE49-F238E27FC236}">
                  <a16:creationId xmlns:a16="http://schemas.microsoft.com/office/drawing/2014/main" id="{38D879BD-4E1E-45C3-A5BC-02EFCC89FB2C}"/>
                </a:ext>
              </a:extLst>
            </p:cNvPr>
            <p:cNvSpPr/>
            <p:nvPr/>
          </p:nvSpPr>
          <p:spPr>
            <a:xfrm>
              <a:off x="7592831" y="3576684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101" name="Trapezoid 100">
              <a:extLst>
                <a:ext uri="{FF2B5EF4-FFF2-40B4-BE49-F238E27FC236}">
                  <a16:creationId xmlns:a16="http://schemas.microsoft.com/office/drawing/2014/main" id="{E2118614-1222-4B2F-9E34-77776413E26F}"/>
                </a:ext>
              </a:extLst>
            </p:cNvPr>
            <p:cNvSpPr/>
            <p:nvPr/>
          </p:nvSpPr>
          <p:spPr>
            <a:xfrm>
              <a:off x="7592831" y="4024957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102" name="Trapezoid 101">
              <a:extLst>
                <a:ext uri="{FF2B5EF4-FFF2-40B4-BE49-F238E27FC236}">
                  <a16:creationId xmlns:a16="http://schemas.microsoft.com/office/drawing/2014/main" id="{65B7C36C-F47E-457A-8892-7EE09A064893}"/>
                </a:ext>
              </a:extLst>
            </p:cNvPr>
            <p:cNvSpPr/>
            <p:nvPr/>
          </p:nvSpPr>
          <p:spPr>
            <a:xfrm>
              <a:off x="7592831" y="4473230"/>
              <a:ext cx="3446494" cy="293848"/>
            </a:xfrm>
            <a:prstGeom prst="trapezoid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  <a:effectLst>
              <a:outerShdw blurRad="50800" dist="165100" dir="3600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</p:grp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F15A6D87-DFC8-4754-BAAA-5E3A45EC7701}"/>
              </a:ext>
            </a:extLst>
          </p:cNvPr>
          <p:cNvGrpSpPr/>
          <p:nvPr/>
        </p:nvGrpSpPr>
        <p:grpSpPr>
          <a:xfrm>
            <a:off x="7874420" y="4973091"/>
            <a:ext cx="3099652" cy="1148718"/>
            <a:chOff x="7783896" y="5098645"/>
            <a:chExt cx="3099652" cy="11487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4F7EF4B8-99B0-406C-953F-B99795CB8064}"/>
                </a:ext>
              </a:extLst>
            </p:cNvPr>
            <p:cNvSpPr/>
            <p:nvPr/>
          </p:nvSpPr>
          <p:spPr>
            <a:xfrm>
              <a:off x="7783896" y="5098645"/>
              <a:ext cx="3099652" cy="114871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AT" sz="3200" b="1" dirty="0">
                  <a:solidFill>
                    <a:srgbClr val="FF0000"/>
                  </a:solidFill>
                </a:rPr>
                <a:t>Achtung!</a:t>
              </a:r>
            </a:p>
          </p:txBody>
        </p:sp>
        <p:sp>
          <p:nvSpPr>
            <p:cNvPr id="7" name="Gewitterblitz 6">
              <a:extLst>
                <a:ext uri="{FF2B5EF4-FFF2-40B4-BE49-F238E27FC236}">
                  <a16:creationId xmlns:a16="http://schemas.microsoft.com/office/drawing/2014/main" id="{AAE51CF2-645C-4E64-87A2-FDBD0AFACCA7}"/>
                </a:ext>
              </a:extLst>
            </p:cNvPr>
            <p:cNvSpPr/>
            <p:nvPr/>
          </p:nvSpPr>
          <p:spPr>
            <a:xfrm rot="1458585">
              <a:off x="7813764" y="5301939"/>
              <a:ext cx="638163" cy="685291"/>
            </a:xfrm>
            <a:prstGeom prst="lightningBol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103" name="Gewitterblitz 102">
              <a:extLst>
                <a:ext uri="{FF2B5EF4-FFF2-40B4-BE49-F238E27FC236}">
                  <a16:creationId xmlns:a16="http://schemas.microsoft.com/office/drawing/2014/main" id="{EBD73A9A-A005-42DF-9518-BDB60C432113}"/>
                </a:ext>
              </a:extLst>
            </p:cNvPr>
            <p:cNvSpPr/>
            <p:nvPr/>
          </p:nvSpPr>
          <p:spPr>
            <a:xfrm rot="1458585">
              <a:off x="10215518" y="5300018"/>
              <a:ext cx="638163" cy="685291"/>
            </a:xfrm>
            <a:prstGeom prst="lightningBol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</p:grp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E9D38D2A-6E07-407C-9C60-3FD06B0CDFB4}"/>
              </a:ext>
            </a:extLst>
          </p:cNvPr>
          <p:cNvGrpSpPr/>
          <p:nvPr/>
        </p:nvGrpSpPr>
        <p:grpSpPr>
          <a:xfrm>
            <a:off x="9663158" y="505615"/>
            <a:ext cx="1476000" cy="1476000"/>
            <a:chOff x="7948129" y="719240"/>
            <a:chExt cx="1260000" cy="1260000"/>
          </a:xfrm>
        </p:grpSpPr>
        <p:sp>
          <p:nvSpPr>
            <p:cNvPr id="9" name="Ellipse 8">
              <a:extLst>
                <a:ext uri="{FF2B5EF4-FFF2-40B4-BE49-F238E27FC236}">
                  <a16:creationId xmlns:a16="http://schemas.microsoft.com/office/drawing/2014/main" id="{EACFB7F1-8B44-43E1-A95D-831EEC5C3CE1}"/>
                </a:ext>
              </a:extLst>
            </p:cNvPr>
            <p:cNvSpPr/>
            <p:nvPr/>
          </p:nvSpPr>
          <p:spPr>
            <a:xfrm>
              <a:off x="7948129" y="719240"/>
              <a:ext cx="1260000" cy="1260000"/>
            </a:xfrm>
            <a:prstGeom prst="ellipse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1397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AT"/>
            </a:p>
          </p:txBody>
        </p:sp>
        <p:sp>
          <p:nvSpPr>
            <p:cNvPr id="104" name="Ellipse 103">
              <a:extLst>
                <a:ext uri="{FF2B5EF4-FFF2-40B4-BE49-F238E27FC236}">
                  <a16:creationId xmlns:a16="http://schemas.microsoft.com/office/drawing/2014/main" id="{16253863-62EF-447F-89B5-1D588827977B}"/>
                </a:ext>
              </a:extLst>
            </p:cNvPr>
            <p:cNvSpPr/>
            <p:nvPr/>
          </p:nvSpPr>
          <p:spPr>
            <a:xfrm>
              <a:off x="8056129" y="827240"/>
              <a:ext cx="1044000" cy="1044000"/>
            </a:xfrm>
            <a:prstGeom prst="ellipse">
              <a:avLst/>
            </a:prstGeom>
            <a:effectLst>
              <a:outerShdw blurRad="50800" dist="101600" dir="2700000" sx="101000" sy="101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AT" sz="2400" b="1" dirty="0">
                  <a:latin typeface="Century Gothic" panose="020B0502020202020204" pitchFamily="34" charset="0"/>
                  <a:cs typeface="Arial" panose="020B0604020202020204" pitchFamily="34" charset="0"/>
                </a:rPr>
                <a:t>Start</a:t>
              </a:r>
            </a:p>
          </p:txBody>
        </p:sp>
      </p:grpSp>
      <p:sp>
        <p:nvSpPr>
          <p:cNvPr id="12" name="Rechteck 11">
            <a:extLst>
              <a:ext uri="{FF2B5EF4-FFF2-40B4-BE49-F238E27FC236}">
                <a16:creationId xmlns:a16="http://schemas.microsoft.com/office/drawing/2014/main" id="{04459044-5328-487F-997C-97A9795FA647}"/>
              </a:ext>
            </a:extLst>
          </p:cNvPr>
          <p:cNvSpPr/>
          <p:nvPr/>
        </p:nvSpPr>
        <p:spPr>
          <a:xfrm>
            <a:off x="2120441" y="6141448"/>
            <a:ext cx="3381377" cy="396216"/>
          </a:xfrm>
          <a:prstGeom prst="rect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AT" sz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pperplate Gothic Light" panose="020E0507020206020404" pitchFamily="34" charset="0"/>
              </a:rPr>
              <a:t>Jäger &amp; Jäger Electronics        2021</a:t>
            </a:r>
          </a:p>
        </p:txBody>
      </p:sp>
      <p:sp>
        <p:nvSpPr>
          <p:cNvPr id="2" name="Rechteck 1">
            <a:extLst>
              <a:ext uri="{FF2B5EF4-FFF2-40B4-BE49-F238E27FC236}">
                <a16:creationId xmlns:a16="http://schemas.microsoft.com/office/drawing/2014/main" id="{370D499C-58F0-4D49-8E47-A7C38F2DDAD1}"/>
              </a:ext>
            </a:extLst>
          </p:cNvPr>
          <p:cNvSpPr/>
          <p:nvPr/>
        </p:nvSpPr>
        <p:spPr>
          <a:xfrm>
            <a:off x="1447686" y="2994611"/>
            <a:ext cx="49103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de-DE" sz="54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Harlow Solid Italic" panose="04030604020F02020D02" pitchFamily="82" charset="0"/>
              </a:rPr>
              <a:t>Rechenmaschine</a:t>
            </a:r>
          </a:p>
        </p:txBody>
      </p:sp>
    </p:spTree>
    <p:extLst>
      <p:ext uri="{BB962C8B-B14F-4D97-AF65-F5344CB8AC3E}">
        <p14:creationId xmlns:p14="http://schemas.microsoft.com/office/powerpoint/2010/main" val="406436593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4000">
        <p15:prstTrans prst="peelOff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056E3C7A-A36C-4433-A5BF-59CA28744402}"/>
              </a:ext>
            </a:extLst>
          </p:cNvPr>
          <p:cNvGrpSpPr/>
          <p:nvPr/>
        </p:nvGrpSpPr>
        <p:grpSpPr>
          <a:xfrm>
            <a:off x="2113327" y="4085295"/>
            <a:ext cx="2520828" cy="1639585"/>
            <a:chOff x="1301820" y="4052793"/>
            <a:chExt cx="252082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0B25AA7E-5673-4269-8B1D-D21168A42E5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E81F3F8D-5411-4DFA-8CDE-A2A04F23AA4E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5116DFB6-739A-448F-A3DF-A7EB15BBBA64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F5224FC3-83A9-4D2D-9FC1-C016E6278B27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E716B532-AD0E-4140-801A-FA97D453A08D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78D39D5A-4070-44D1-871C-1A093439B4CA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0" name="Gruppieren 169">
            <a:extLst>
              <a:ext uri="{FF2B5EF4-FFF2-40B4-BE49-F238E27FC236}">
                <a16:creationId xmlns:a16="http://schemas.microsoft.com/office/drawing/2014/main" id="{A0BDCCA5-725C-4F33-959C-966A55012B0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EE66A15C-6299-4F8B-ADD9-32EF610453D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E4C80A8B-D960-4D4B-86CE-1C71076A2BE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A38793E-3BAF-45DB-9799-716CBDAEDA8C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C2EEAC0-6CC5-44B9-849C-42BCBE03F26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592F4CC1-AF53-40BF-8B4D-4990722BB4BA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6E97DD67-8FC2-41FF-97A4-7776A8AB8D78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CD308BD9-5801-470E-BB45-A35D000747A2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82EEB6C4-FDE1-4A48-B936-20C01572DDC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6095953-E38A-4FD4-A404-C59BC96361E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24CB493E-E832-4635-838E-0A0836505F8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39D9D3D-63A8-45FF-B2D7-D0F3B1A3E82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B84C3CA6-2C81-4838-852B-15E90A788951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0F091A07-127B-448D-AE03-04D5B6600034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1E5C26F-F866-467E-B1D1-27CF68D64A0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08B98C3-C108-40F4-B492-73431EEEA4D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ED478F26-4A87-4DA4-95BF-A1EFA16652FF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5C178B0B-1BBB-428B-83A1-DB985EA2740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6E40A5D-9B14-4C0F-872F-D48AE841A95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60759CB-3CCB-42E4-8B37-89269E7B0E9B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722DE688-B149-4514-9987-1F4CE6DC09C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CC6ADB52-B28E-4A92-ABB1-B8D849C7343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75930DB-89A7-4A5E-81D8-F9556F108FEA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6CA23EF-598A-4C00-B024-4B0CBA25473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7C296A5-FFC4-4542-BCFD-E629CA211E48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A436B12B-8EAD-4F85-BDCD-4FD690DC281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81E7E2B8-935F-42E9-9A9F-3267CFC016BA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05812B37-A2D5-48DC-91BE-AFC2307DC9E7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411DE22B-A811-4009-A686-5774EB9BE9E8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F20E3B2B-7BCF-4DEB-A99D-678138378C52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58A8F62E-566C-46D9-81B4-5453ACF4519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98D2D8A9-D975-4329-B206-1E2272B6629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1351226B-F008-4A4E-9E42-F7C67796032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9335A917-491D-4965-88B7-ECDEAE41A4DE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4FF8EE82-6CFB-44C0-B423-4FC5DFF8F86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70D2F66F-C775-4794-914D-12C98EC6DBA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B35857AD-046A-4F43-A0DC-D45773575D1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4015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995FFC0E-E76A-4C5C-92D2-B768856B63F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79597223-8DB2-4742-B85C-0223E73F3E4A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B722EA96-92A4-4524-8A4E-AD1F18F99B91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D0068F52-DF96-46DD-9CB0-AA874D3BEAC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67E38E28-84CB-49F6-A28E-A156A3972566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6CC5E9DD-F5F6-485F-9559-5756A1614BFB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4E7C39F9-0D71-4CA0-BDA9-22767999024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D44523AC-A42F-404F-B79A-FB480C4BC38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5D5BB1C7-04FE-4780-800A-DF18AB092BCE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340BAF5C-0FE9-44BD-A7B0-ABC30DE9A69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968A1CF3-7F11-4ED2-92CC-339B1676E362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A33D4722-A6B2-4212-A914-7E464154398A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91AF4264-2A54-4D0A-94EF-016F2AB0E74C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DB7C83BF-ED33-4D92-B1B2-871A0475B17E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531D0364-F189-4B3B-933F-9E24F3ADEF2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736B6B2E-91E3-4071-8F1F-EF3903C45312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7269B13E-A665-4482-929B-F0F087735FC8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88F05407-1AC3-4001-9BC0-7D975B62286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71E80CD-5DA5-4958-91A1-FFAC6C0B441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63C35C96-D0AD-4902-80F7-7E149A77F2DF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FC18CF8F-A43A-4CA9-8371-CB1BCB7BEEBA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641FCEFA-7759-4EF2-A6C8-59BC0D1D8BCF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FEE3AE6-F426-44EC-B099-12FD8A3D2563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AC39284-D9E6-4D19-AA00-ED3D9EAC990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B8234351-C328-4C00-AB62-2806E9A1160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861DFA41-C4DC-4679-A3A6-B45D44360DE9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EF31B608-AF25-4FFB-9F52-9E4DB5A9845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7BC5866-F011-4789-B498-9B934C7B1ECB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FF9B36A-30C2-46FC-B205-F14E2AA15D5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61EA476B-75C1-4E88-97E0-A299B8D18BC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78AD756B-823F-4BDC-9835-24396FD765A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0DBC566-B480-47B0-81C5-68D3AB27406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1B76E645-9776-4E0E-95EA-E7F8AC94176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E3E3E7E-8541-4768-A602-E5DC6401BFF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22E3B547-5291-4987-9121-677802029370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9132674-C623-4013-A3D4-E2C1FF0EFB1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7FA5BD2C-11EC-42DC-9107-25630CA5F194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956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E39FE509-5255-42EE-BF9B-AAD68EE792EC}"/>
              </a:ext>
            </a:extLst>
          </p:cNvPr>
          <p:cNvGrpSpPr/>
          <p:nvPr/>
        </p:nvGrpSpPr>
        <p:grpSpPr>
          <a:xfrm>
            <a:off x="2165160" y="4052793"/>
            <a:ext cx="3378843" cy="1639585"/>
            <a:chOff x="2165160" y="4052793"/>
            <a:chExt cx="337884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21B05383-3C0F-4973-9ED5-F59EBCCAF107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10A03799-BC78-4D49-997B-806B42AC01CB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46E67259-A44B-4D90-938A-7DA2AE8BADEE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977CB958-B4CC-4CC6-B8B8-F0977513393B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75EE9352-C9E9-4F9C-BF69-DF89F1A366C8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69838290-D639-4067-8A78-9FC791FD0B4B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7001A7B8-2945-4BB8-A50B-DD1E0F5B9976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2C07318B-F191-4DB6-AA6F-A846927F019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18DF6FE9-1CC2-4C99-9BA2-0A6B974A8EE4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E6A82C7A-BDB8-47B2-B5D7-0C293DFD56E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903EA893-A229-4705-890B-CD89CC0838C7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2F2532A-C82B-4F57-A906-E2069A2AB48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0560ECF1-C719-4FE4-BAFC-932CF72B760A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23C060DD-D6DB-49FC-B292-4000DE2E770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98BF2EC-D0F9-4DA2-A614-FB0FB1E0245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8CBC0129-7A53-4D6C-9EF1-012C3C9DDF0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DE42B114-4895-46DF-824D-6BECE44A14D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3EF7E21-B1EE-4CB5-9DFE-63082FCB04D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CB84E591-6C3F-40A9-AB95-54ADF94FC7F8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82F3718-D3C8-44AE-ACFE-5076EFA58EB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749C6592-4640-4672-B08E-8128500B73C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1FE508D-B419-4825-AC57-4F55A88D6DB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CD49FB0F-106B-42D1-9C9E-F7E3073A39B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07D5E95-4701-4B18-A50E-DB10CF3ECF53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4E0DD8EE-9652-44A0-B929-459D59E2572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CA7B9C0F-1C29-496B-B098-9C8132B4974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6B7B6D6-136B-440F-B2C7-B1DBED42F28B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56F4B749-28BE-4E7F-B0B7-27CB93C0C91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9E4931B-C6F4-4F82-A175-F31080B6373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1FBE1A74-940D-4D8E-915C-B59B9082CF78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7F31114-9BE4-4D8F-98DD-F305B5B355F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6FF40C1-7CB3-49F5-AEB7-B9AEC1BC194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FCC240E5-112D-4EB0-8D3D-1A38D13A4B5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90E2EF0C-D228-4F33-84B5-44C13F17086C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80CFA8D4-2582-4222-989D-9DA29813196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6ED2318F-DE88-4B87-A1E6-4EC86C8A9CE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33CBA32E-EA23-4704-A055-D63980114C1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45CE9076-1849-4B98-8F1F-270646A9D29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0A561482-BA28-414C-BD43-CCFBCC95EEFC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9A2B769D-676D-4CA4-B0A4-82B8B84F577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5F22B571-78BD-436F-852E-48CB9615D007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0F7AFB21-7ACC-4A26-8BCC-16594698589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A4257C54-5CE6-4185-BE16-852269D5E3E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696236A7-32A0-4571-9420-8661E13DB6A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072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86C5F196-6D74-4AC1-B877-6A536872A3D7}"/>
              </a:ext>
            </a:extLst>
          </p:cNvPr>
          <p:cNvGrpSpPr/>
          <p:nvPr/>
        </p:nvGrpSpPr>
        <p:grpSpPr>
          <a:xfrm>
            <a:off x="1301820" y="4052793"/>
            <a:ext cx="4242183" cy="1639585"/>
            <a:chOff x="1301820" y="4052793"/>
            <a:chExt cx="424218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27171BEE-52A8-4A7A-B0FB-2EDC26C2F94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0A958CA8-3DF9-4C72-87D9-A0A892B53E4C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AB7EAED2-7393-4FB8-BD9D-2721E57C2C0A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464E72B4-048B-44BC-B135-5E0F77D3A7FB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B8297876-53A4-494E-B058-34186B8EF776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F701B7FE-926F-4F56-8867-B814C39D8159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E64CAF5E-97B3-4A30-B3E2-AD467B709389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B3438822-DA07-430D-B958-5B602CDB8AA7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609E4142-AC9B-405B-A422-EB99B43A8A94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210" name="Gruppieren 209">
            <a:extLst>
              <a:ext uri="{FF2B5EF4-FFF2-40B4-BE49-F238E27FC236}">
                <a16:creationId xmlns:a16="http://schemas.microsoft.com/office/drawing/2014/main" id="{0001D5AC-4137-4F73-B186-B1B21E30EF6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A032FAE1-0D11-4851-BF19-E4CAFE259C96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12" name="Gruppieren 211">
              <a:extLst>
                <a:ext uri="{FF2B5EF4-FFF2-40B4-BE49-F238E27FC236}">
                  <a16:creationId xmlns:a16="http://schemas.microsoft.com/office/drawing/2014/main" id="{5BD83E3C-94BD-480E-BAC6-A8D29D609CA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213" name="Rechteck 212">
                <a:extLst>
                  <a:ext uri="{FF2B5EF4-FFF2-40B4-BE49-F238E27FC236}">
                    <a16:creationId xmlns:a16="http://schemas.microsoft.com/office/drawing/2014/main" id="{E25EF36D-8ED0-47BC-A6CA-6817C253B47C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4" name="Rechteck 213">
                <a:extLst>
                  <a:ext uri="{FF2B5EF4-FFF2-40B4-BE49-F238E27FC236}">
                    <a16:creationId xmlns:a16="http://schemas.microsoft.com/office/drawing/2014/main" id="{05E76425-7899-45F0-ADC2-5238C902FFF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5" name="Rechteck 214">
                <a:extLst>
                  <a:ext uri="{FF2B5EF4-FFF2-40B4-BE49-F238E27FC236}">
                    <a16:creationId xmlns:a16="http://schemas.microsoft.com/office/drawing/2014/main" id="{6AF813B2-0370-4B4E-8501-8737F22A2C9A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6" name="Rechteck 215">
                <a:extLst>
                  <a:ext uri="{FF2B5EF4-FFF2-40B4-BE49-F238E27FC236}">
                    <a16:creationId xmlns:a16="http://schemas.microsoft.com/office/drawing/2014/main" id="{0ADA5E0B-7E70-4D5C-88F9-1C06F059E4E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7" name="Rechteck 216">
                <a:extLst>
                  <a:ext uri="{FF2B5EF4-FFF2-40B4-BE49-F238E27FC236}">
                    <a16:creationId xmlns:a16="http://schemas.microsoft.com/office/drawing/2014/main" id="{243C2426-DDA3-4D52-8B27-8D05D7F458D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8" name="Rechteck 217">
                <a:extLst>
                  <a:ext uri="{FF2B5EF4-FFF2-40B4-BE49-F238E27FC236}">
                    <a16:creationId xmlns:a16="http://schemas.microsoft.com/office/drawing/2014/main" id="{6E8BC0FC-42E1-42EA-A129-001954C3DDAE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9" name="Rechteck 218">
                <a:extLst>
                  <a:ext uri="{FF2B5EF4-FFF2-40B4-BE49-F238E27FC236}">
                    <a16:creationId xmlns:a16="http://schemas.microsoft.com/office/drawing/2014/main" id="{1805B6E5-DBB9-4F42-9AB9-B9C071D776C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0" name="Rechteck 219">
                <a:extLst>
                  <a:ext uri="{FF2B5EF4-FFF2-40B4-BE49-F238E27FC236}">
                    <a16:creationId xmlns:a16="http://schemas.microsoft.com/office/drawing/2014/main" id="{1789A813-994F-4DC9-93E1-5B864CF3720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1" name="Rechteck 220">
                <a:extLst>
                  <a:ext uri="{FF2B5EF4-FFF2-40B4-BE49-F238E27FC236}">
                    <a16:creationId xmlns:a16="http://schemas.microsoft.com/office/drawing/2014/main" id="{BFAFA299-BD2F-44C2-A024-15121D7D0E4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2" name="Rechteck 221">
                <a:extLst>
                  <a:ext uri="{FF2B5EF4-FFF2-40B4-BE49-F238E27FC236}">
                    <a16:creationId xmlns:a16="http://schemas.microsoft.com/office/drawing/2014/main" id="{D62275C9-C98A-4B23-BD4F-E9D55DB510C3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3" name="Rechteck 222">
                <a:extLst>
                  <a:ext uri="{FF2B5EF4-FFF2-40B4-BE49-F238E27FC236}">
                    <a16:creationId xmlns:a16="http://schemas.microsoft.com/office/drawing/2014/main" id="{C5AF183B-0948-4A2B-B5E7-F32AB39A10EA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4" name="Rechteck 223">
                <a:extLst>
                  <a:ext uri="{FF2B5EF4-FFF2-40B4-BE49-F238E27FC236}">
                    <a16:creationId xmlns:a16="http://schemas.microsoft.com/office/drawing/2014/main" id="{B4596653-064C-495A-8BD9-C33910651925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5" name="Rechteck 224">
                <a:extLst>
                  <a:ext uri="{FF2B5EF4-FFF2-40B4-BE49-F238E27FC236}">
                    <a16:creationId xmlns:a16="http://schemas.microsoft.com/office/drawing/2014/main" id="{5AE944D9-BC19-4C60-BD71-7A11A6AF911C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6" name="Rechteck 225">
                <a:extLst>
                  <a:ext uri="{FF2B5EF4-FFF2-40B4-BE49-F238E27FC236}">
                    <a16:creationId xmlns:a16="http://schemas.microsoft.com/office/drawing/2014/main" id="{A98470E9-C443-4563-A26F-79181BFF99A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7" name="Rechteck 226">
                <a:extLst>
                  <a:ext uri="{FF2B5EF4-FFF2-40B4-BE49-F238E27FC236}">
                    <a16:creationId xmlns:a16="http://schemas.microsoft.com/office/drawing/2014/main" id="{9DD14466-AEE9-4C8B-B013-4DE6B7235E98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8" name="Rechteck 227">
                <a:extLst>
                  <a:ext uri="{FF2B5EF4-FFF2-40B4-BE49-F238E27FC236}">
                    <a16:creationId xmlns:a16="http://schemas.microsoft.com/office/drawing/2014/main" id="{8DFBD190-F88F-4CF7-9005-61686A77339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9" name="Rechteck 228">
                <a:extLst>
                  <a:ext uri="{FF2B5EF4-FFF2-40B4-BE49-F238E27FC236}">
                    <a16:creationId xmlns:a16="http://schemas.microsoft.com/office/drawing/2014/main" id="{9C354237-F802-45DE-99CC-B15CB1FE6EAA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0" name="Rechteck 229">
                <a:extLst>
                  <a:ext uri="{FF2B5EF4-FFF2-40B4-BE49-F238E27FC236}">
                    <a16:creationId xmlns:a16="http://schemas.microsoft.com/office/drawing/2014/main" id="{D32DB1D7-0F14-4076-BB40-E8D7C7630EB8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1" name="Rechteck 230">
                <a:extLst>
                  <a:ext uri="{FF2B5EF4-FFF2-40B4-BE49-F238E27FC236}">
                    <a16:creationId xmlns:a16="http://schemas.microsoft.com/office/drawing/2014/main" id="{FF95073C-924D-41FE-9764-937A44D3CB3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2" name="Rechteck 231">
                <a:extLst>
                  <a:ext uri="{FF2B5EF4-FFF2-40B4-BE49-F238E27FC236}">
                    <a16:creationId xmlns:a16="http://schemas.microsoft.com/office/drawing/2014/main" id="{1E0993C6-F044-41EB-BF10-77169BBB2054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3" name="Rechteck 232">
                <a:extLst>
                  <a:ext uri="{FF2B5EF4-FFF2-40B4-BE49-F238E27FC236}">
                    <a16:creationId xmlns:a16="http://schemas.microsoft.com/office/drawing/2014/main" id="{094ABF3C-AE76-4B32-8C4E-D5D90484217F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4" name="Rechteck 233">
                <a:extLst>
                  <a:ext uri="{FF2B5EF4-FFF2-40B4-BE49-F238E27FC236}">
                    <a16:creationId xmlns:a16="http://schemas.microsoft.com/office/drawing/2014/main" id="{F5C23292-BF40-48C9-AFE3-7C6FE1B0BF25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5" name="Rechteck 234">
                <a:extLst>
                  <a:ext uri="{FF2B5EF4-FFF2-40B4-BE49-F238E27FC236}">
                    <a16:creationId xmlns:a16="http://schemas.microsoft.com/office/drawing/2014/main" id="{0C95B024-8DAB-48B6-951D-00E3D3D3B7A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6" name="Rechteck 235">
                <a:extLst>
                  <a:ext uri="{FF2B5EF4-FFF2-40B4-BE49-F238E27FC236}">
                    <a16:creationId xmlns:a16="http://schemas.microsoft.com/office/drawing/2014/main" id="{49996604-65F7-46AB-A7D8-11977C15FBCA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7" name="Rechteck 236">
                <a:extLst>
                  <a:ext uri="{FF2B5EF4-FFF2-40B4-BE49-F238E27FC236}">
                    <a16:creationId xmlns:a16="http://schemas.microsoft.com/office/drawing/2014/main" id="{9BC20134-6272-4D00-A692-3385E8097368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8" name="Rechteck 237">
                <a:extLst>
                  <a:ext uri="{FF2B5EF4-FFF2-40B4-BE49-F238E27FC236}">
                    <a16:creationId xmlns:a16="http://schemas.microsoft.com/office/drawing/2014/main" id="{D09D77D0-008C-4AA8-85CE-50489763F422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9" name="Rechteck 238">
                <a:extLst>
                  <a:ext uri="{FF2B5EF4-FFF2-40B4-BE49-F238E27FC236}">
                    <a16:creationId xmlns:a16="http://schemas.microsoft.com/office/drawing/2014/main" id="{B66E3359-CC85-47AD-B680-99FA9BC4674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0" name="Rechteck 239">
                <a:extLst>
                  <a:ext uri="{FF2B5EF4-FFF2-40B4-BE49-F238E27FC236}">
                    <a16:creationId xmlns:a16="http://schemas.microsoft.com/office/drawing/2014/main" id="{49DE4FB1-F116-4FEF-B8C3-3C65CC99A45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1" name="Rechteck 240">
                <a:extLst>
                  <a:ext uri="{FF2B5EF4-FFF2-40B4-BE49-F238E27FC236}">
                    <a16:creationId xmlns:a16="http://schemas.microsoft.com/office/drawing/2014/main" id="{549C3270-3B31-4FB7-8FCC-C3894015723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2" name="Rechteck 241">
                <a:extLst>
                  <a:ext uri="{FF2B5EF4-FFF2-40B4-BE49-F238E27FC236}">
                    <a16:creationId xmlns:a16="http://schemas.microsoft.com/office/drawing/2014/main" id="{968D1C2E-C9B3-4FEF-8B84-DCB189E58783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3" name="Rechteck 242">
                <a:extLst>
                  <a:ext uri="{FF2B5EF4-FFF2-40B4-BE49-F238E27FC236}">
                    <a16:creationId xmlns:a16="http://schemas.microsoft.com/office/drawing/2014/main" id="{7326880B-7DEB-4D6A-A05D-6F8B57502906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4" name="Rechteck 243">
                <a:extLst>
                  <a:ext uri="{FF2B5EF4-FFF2-40B4-BE49-F238E27FC236}">
                    <a16:creationId xmlns:a16="http://schemas.microsoft.com/office/drawing/2014/main" id="{6574F7B4-273D-489E-A4AC-4D45E8ABDBBC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5" name="Rechteck 244">
                <a:extLst>
                  <a:ext uri="{FF2B5EF4-FFF2-40B4-BE49-F238E27FC236}">
                    <a16:creationId xmlns:a16="http://schemas.microsoft.com/office/drawing/2014/main" id="{DF2C58CD-4BF2-487E-935B-FE1DED89D6B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6" name="Rechteck 245">
                <a:extLst>
                  <a:ext uri="{FF2B5EF4-FFF2-40B4-BE49-F238E27FC236}">
                    <a16:creationId xmlns:a16="http://schemas.microsoft.com/office/drawing/2014/main" id="{FCE3ED45-8DDB-4E00-A052-CFBDF177C23B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8628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1DA9C8DC-3772-46CE-A192-C8EE26091055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F24D7E39-0EF8-4009-9E7B-8CA2FB91824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BABB87D1-D163-4220-9D5D-16AAD7A9A6A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00396088-1E37-4E57-AEBB-B1D619F007A2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1DAB6B3C-C307-4AAF-879F-9DD97FCDD115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BD591C57-5139-4179-80F5-5D78E869DC71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D4BACE2C-D5A2-4DAE-B074-89352CE255C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8CA08F02-0185-46AB-BC8A-C5402093995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C5302434-E038-4E95-BD2E-CEB4C60E77A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62EA8E23-6C4F-4682-9C9E-00097E9D926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51E09C4F-6119-4AB0-8082-F92B226E13D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08344876-C593-4BD0-88E0-0C465D9848B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FAC53A45-EFD0-4554-A9C1-10636606449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E0F6156-EACD-4CA7-85BA-236B4E8A5BEE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A2900E27-47C5-4054-A61B-8D0532E56C2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03030286-6964-4583-8B9C-30CC6DA0AB3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572E3DDF-4D13-44E9-899C-03DAA92949F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94828B8F-F55D-4839-9E01-E0262D6088B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905F7BDA-333A-4EB3-B6CA-468FA1A2BB7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32D6E73D-32D3-4CAA-B641-7B9B9C778AB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59B41032-781B-4A1B-BCDD-FA9F55882F0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EF54B46-DA05-4F30-8FCF-AE2F8F283CFA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4A089484-940E-4853-8C58-3398528C6DE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775A5417-C563-4A99-90A8-4AAC2D62D95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80C46A7-547D-4463-8BA8-18E454812BCA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1853AEE-E212-4EEB-93EE-16863A6F551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08A01AE4-4823-4937-ADAD-B09794382C2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4D9B4B07-054E-4C83-805E-897A58C7824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DB214330-9A6D-4F51-811D-1336CDB4C6BB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70DBC41-3EED-4243-BB5C-48AAB4D9D89B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91575B51-3462-4E11-8467-3DF7F9ED5AC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2C1B6316-A2D3-46FC-B79F-8456350A02E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4B13B1B6-7C69-4873-81D8-DA797D0D667F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961B1F4C-D33A-44E7-985C-C11FC336C3F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B8727965-6AA6-4AE2-87B1-B506B27F720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0A9F4EB6-0CAE-40AA-854E-FB5AD82D528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46C9785-75FB-4414-BB9F-EC296A159F1D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3276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nextslide">
                  <a:snd r:embed="rId9" name="richtig aaa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1EAD76B4-91C2-4BC0-BED4-72621253A141}"/>
              </a:ext>
            </a:extLst>
          </p:cNvPr>
          <p:cNvGrpSpPr/>
          <p:nvPr/>
        </p:nvGrpSpPr>
        <p:grpSpPr>
          <a:xfrm>
            <a:off x="1766566" y="4102481"/>
            <a:ext cx="796263" cy="1639585"/>
            <a:chOff x="1301820" y="4052793"/>
            <a:chExt cx="79626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B1A0C177-A54C-479A-978A-0A097936C434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4732D49-5E46-4099-B435-2617D776EB1D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7798E2E2-C621-430B-B4C1-90CEBEC57B4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EA178F5F-E5CA-43AB-9810-633E5A7E2BF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057A0C0C-524B-42C2-A18E-34B609CAE0B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53D5F0EA-7B85-437D-9730-DF5AC5B7B43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62E7F215-5869-43F8-8728-0A708BDB41C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6806ACC-0145-4177-8C19-77A8BCECC116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0C62C6D3-C16F-4270-81A8-64B5CADFFE71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EA60B106-A963-452B-B799-820DBFE1550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32DC4C2F-7A25-45CE-8AA9-4BB5789FDAD1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1D5AD83-FD4C-4327-8F3E-B0A95AE9131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91DF859-8E18-4216-841E-3FAF919753B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3BE003A7-960E-4B0E-BA8E-973F1BAACCB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677EB67C-2922-4401-A8E7-33A9178C87E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A50BD7E-0247-4782-AEC3-DFB977A5A2C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E55F994-80FF-4E43-8D9E-C490EB0B562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0F6E209-F84B-4AB5-815F-DB2670CA956E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431B358-9E7B-449B-907C-8CBCE365E07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AC10D748-5A40-4E85-8154-BA27BC84D4C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3553FFD3-CDB0-491A-B11A-0AEEB985507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EFC10816-DAF7-40E1-8EE8-4130714A72C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CE0C64E0-8924-47C6-A096-50DDE60A49DB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6DE41F5-99BD-43D3-BB69-750C40A13DC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A945BBF4-0809-4EB9-9821-9F057B4EF52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0B8A88FA-24CF-4406-AFF5-7C9D74227B4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2D830EA-A906-4C63-8239-756901192B90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2FB9DBA-32FC-429B-AAD8-AF3B9BAE923E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D80A89E-BEF9-4678-8661-27285EE68D4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8BA18A63-777E-4601-85E6-36D8F39F6DD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93DC03A3-6FBB-4219-BDC2-204BC1E78335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FDF1B95-6893-4A26-A656-E9B64EB07D00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9487D699-B487-444C-B240-AA7F3DEC3235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079BBC33-EA8D-429B-8D01-31F80D1EA3C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CA69FCC-3B20-4D41-841B-0C37944A67A1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85B82DC7-DFE4-472D-ADB3-3401320FD76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5C67BC53-9BA2-4F62-8CBA-4FC783F0C71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8F6EC2A0-05CF-488D-ADAE-61B80E6562A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11ED6B19-2B4D-4FCE-B240-AFCBFCA98D9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935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26063386-9BC8-480D-A8E9-845ED96AC18E}"/>
              </a:ext>
            </a:extLst>
          </p:cNvPr>
          <p:cNvGrpSpPr/>
          <p:nvPr/>
        </p:nvGrpSpPr>
        <p:grpSpPr>
          <a:xfrm>
            <a:off x="1766566" y="4102481"/>
            <a:ext cx="3381633" cy="1639585"/>
            <a:chOff x="1301820" y="4052793"/>
            <a:chExt cx="338163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2DF4211C-8D36-41DD-8592-280F0E43E873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187141EF-19B3-4DD5-86CD-7B4F191EBBC4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F558A952-C6E3-4A29-82EF-6795719EB156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B9F5FD7-4A7F-4B3C-9215-6141632B6B01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C50B5DB1-2474-44AD-8EDB-CA93FA142FBC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C02F6C31-510B-438B-BFD8-0065DF5022D1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BB99F964-3464-41A2-A733-18E0D22242FB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47C69161-851D-4D40-83AE-3242E3170B32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6DC3AD55-91F2-45B9-B2FE-0DA7E9B12779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3" name="Gruppieren 172">
              <a:extLst>
                <a:ext uri="{FF2B5EF4-FFF2-40B4-BE49-F238E27FC236}">
                  <a16:creationId xmlns:a16="http://schemas.microsoft.com/office/drawing/2014/main" id="{605D7805-62D8-4088-923E-A43FD1C812B2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C4FBDA4-C301-4914-954E-C42FF1FC4AE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16964D83-3645-429B-858F-1DB7E2A57BD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1F0DC427-A960-4FEA-840B-F321F977FACC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BDE5BB4-DCAA-49FC-91B1-AA138A11831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A0C9A66-ACA6-4386-AEC2-5D5543EE23B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E396A79B-267F-4DA0-A48C-DE9AFEB8127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82811FD6-87B8-415C-8997-1E05B62A227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2B30AD64-6970-4E1D-978E-E708BCB99D1A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7A5FCE86-B631-4B05-925F-EB8BE488D796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7A9C8118-CA83-4883-B34D-1E94171DF96C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035F016-8D4B-4307-A936-033633C2A01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ADA3856-C8B8-45A2-AA69-174B152B47E6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EC5F8F5-CB9E-4FED-84AE-3398FF703059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6E99099-8B42-4649-9314-3EAD17FC82C4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4203A8D4-D1F2-42EB-9ACC-5248314F1CB7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2D7E22DA-7A34-4E75-9506-158DC669FB9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06CCC77A-9228-4EBF-BA1B-2891963A669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4E395BB-DE86-43AC-BD97-B5E6C7B271FE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6765DDE1-AB7F-41B0-BDC8-D65B9C89597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36311DD5-9CC4-4CA3-B889-79CE36039AD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BC74456-AE52-44DD-96DF-7280E84C858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F4B3C6E-C9AD-459A-BAFC-0BBFAB44315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B01D6BF7-F3E2-4C8C-9CC1-5893BB339739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6A15A280-90B2-4DF1-A07C-919E569056BD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28D851B0-04C5-4F53-96B9-F332FAF29DB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183003B2-3037-4C5C-8733-CF5E19305971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D81C42E2-04D6-42B0-9AC1-7F6DE88BCD97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050638A1-E1F5-41BA-BBA8-D3FC12B3705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413BB84A-697D-49C0-BAE8-3F9BDCD8E0E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D168A9C9-5B77-4659-A333-F4C8BC341972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AC047A3F-9472-490B-ACDE-DE5F656E873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32A1C58F-DF80-4F1C-BD20-0B2932749B3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405FF38D-CA31-4E48-86E1-6A472F26B56C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DD8AF833-02F4-4CA8-A7BC-AD7C211B170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6972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1791F82D-D1EF-44F8-89D1-79F6919B463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913FE230-68D3-4596-ABA0-52678038FF3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41B2B7AC-6319-4DAA-9392-E9BBFDB98B0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9D271579-46C8-4EFD-B0AB-AB27DB82B592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7C0DE059-EB31-4051-865D-4C70B06780E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096EAD82-E9E6-4089-91AD-E6900EDE1105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986E83DB-1DF7-493A-BA65-80EC9677D40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1464AC88-A065-48C4-9674-848F2DD72F15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F03AA087-F24E-4D96-BAEF-FE2CEB99ECB3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EE9ED02E-2A8D-4C64-8FA8-318D981AD59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5E03DEBE-ADFA-409F-81D6-7F3BD43EDCC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C12A2811-3E9F-4DFE-8D4A-EF4AADCEA2A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81884F7B-7AAC-40CA-B508-580C22A0AD0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6A62CDE6-F4C1-408A-BDCD-9B99743CD8D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0614BC4B-BAF6-4FDE-9B5C-57E66C1CE556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D8C684B4-5E71-4B9A-AA66-740CD36E23FC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C45FAD99-C6AD-44C4-851A-731D5F9C6F02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CBC17EE-FB80-4EC5-AB33-5BA352CC0F16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75749B8-512E-41EA-8037-63E5108213D2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3520CF2-4946-4922-9458-8A5B0CB0E049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095882C-B4A8-4A18-BE5A-647985E96F9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DAD3AF4-BE81-4AB4-99B3-D78F8E114836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03EA91BF-3CBE-4E70-B575-09F816208FBE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41F6FD6-E6B6-4821-84D1-83F2DBD2A89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F9639747-7A44-4457-AE4E-E2D6CADB325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033291FA-06CF-483E-B2B8-4C4B2DAF397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CAF5D8FE-3A83-4A90-9B76-6FAC52FFEBF8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6A2EA5A-6CC0-4CCF-8674-1BB9CAA5CA5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A3470CE9-521C-499C-96D3-35308AEE5A9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39D6AD92-0EBD-454D-ADA2-B8CE3BF1308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0E28436B-439B-4B24-8DB1-D9454510371B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ACFF078-769E-4742-9A19-4E0A35D3C03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F225099-4E9A-42D8-A77B-D14C013D0EF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E290EA79-9C1F-4326-8663-D82B2D7C97C7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A1207FED-9A03-4147-9BCA-E4381A9EB00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FF4045E-F390-4F45-A9DD-C5B979B68C7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C111B648-8AA5-4EBE-A599-56A28BA8D39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6002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nextslide">
                  <a:snd r:embed="rId11" name="richtig aaa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A3EC9D73-63BC-4B7C-BC63-9D9D6A4D34F8}"/>
              </a:ext>
            </a:extLst>
          </p:cNvPr>
          <p:cNvGrpSpPr/>
          <p:nvPr/>
        </p:nvGrpSpPr>
        <p:grpSpPr>
          <a:xfrm>
            <a:off x="1301820" y="4052793"/>
            <a:ext cx="1660018" cy="1639585"/>
            <a:chOff x="1301820" y="4052793"/>
            <a:chExt cx="166001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F8231EEE-20F9-48B0-AB1E-59619E5386C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16359ECB-E1D2-48DC-ACD6-2C5BDFCADD46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4A73578C-6549-4DB8-B760-0C4B05D0EE9D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9DE37E59-C519-4C25-81A8-83C9212AA5B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A2135C7C-DE82-4E0E-A6CD-287EE04702C2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CEC38714-F023-4FC0-8436-F6749052940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EB550005-FCF0-456C-A52D-C93C332FAC5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03FD3175-1FBC-4E40-A091-10A6CFEBFB2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EC5DD98A-DBF2-480B-98EC-D184AC7F827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30EDC93E-54DC-4E1C-8620-2414B7E2FDA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8823C4E-C9F3-407A-984B-80E551D9C99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6757F73E-332E-4E6B-A09B-CF79A88C1EE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3969B18-855E-43FC-B669-0CD6CA8DEA9B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10EC46FD-1C8D-4BC0-AD83-B61248B4C3F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898F3EC-EDDC-421D-9AF1-EB05ABC00F9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5C6A554E-7B86-452C-BA08-DA888C2E4B03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A8A8C18-A5E3-4B23-A6F4-4CE8D7E4FA7F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CB05080-8AAA-4CF7-95DC-5F315368FAF1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1DE9904E-480A-4C2D-BCB8-4582B862758A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40B21967-8650-4F9D-90E5-C171660566B2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677C89A3-BAE9-4511-AE6A-AD68A244786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817AD9DA-F160-452B-8A33-AC4A8F574A38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9E66749-1856-4C16-A43C-76973438C52B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CF5E97E7-B2F2-459A-AE07-F842F985067E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74D50454-885A-4F0D-9FBC-104EF0532F6F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D338CECA-0FEE-4887-BAB8-0543B4010E84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BF8D499C-CCFE-4BFF-A8A1-7E5630F8DF75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3304F253-563D-4127-AE7F-75760FA6200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934FBA54-0E92-4CE5-919F-A1C013464555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95E362A-D3CB-4712-9051-AF805F91F53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031517ED-3654-4733-B045-8B0496F85D5C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1E0D68D-442F-4C46-8D5A-1DBCDCA560EC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8AEBBA51-3F0A-43B6-81C0-592BA1D7AFA3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CC4388A-5417-455D-B1B2-B37641814A95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7F9AEEE0-D523-43FD-AC02-6841BA5B8D36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3842FB53-715D-40DB-9326-56CACC1C3246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0A931CD-A199-4854-8BE0-D146D1A019C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F88EA7C7-4234-4E30-AC16-D71B0C8E114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A5D58556-27A1-44E3-BBE6-6CBEED98C3A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59C88130-F629-4F5F-9822-94869A28849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3487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E285A8D-0CB6-4439-B959-B078FD3852F1}"/>
              </a:ext>
            </a:extLst>
          </p:cNvPr>
          <p:cNvGrpSpPr/>
          <p:nvPr/>
        </p:nvGrpSpPr>
        <p:grpSpPr>
          <a:xfrm>
            <a:off x="1301820" y="4052793"/>
            <a:ext cx="4242183" cy="1639585"/>
            <a:chOff x="1301820" y="4052793"/>
            <a:chExt cx="424218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15692E6F-B262-4A01-860E-63691E250478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73B648C9-1B39-4D35-8217-15DDE8DB4582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ACFE3C77-B61D-4C12-A579-5EC403DCC703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14E3AB3E-7FCF-4450-83F3-86C0C0524E48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54CC7F6-6729-4B10-9982-F05555819536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B0060DDE-12C4-4B40-9EAA-F434C6136932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944E686A-9182-420A-9D80-A1684154A493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E49CDBDE-CE3D-40E2-94FF-F7871CEA8F1D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2C557771-A3D0-47F8-97F0-477FB0F7F244}"/>
                </a:ext>
              </a:extLst>
            </p:cNvPr>
            <p:cNvSpPr/>
            <p:nvPr/>
          </p:nvSpPr>
          <p:spPr>
            <a:xfrm>
              <a:off x="4749296" y="4905626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4D85F8D2-8891-4D6D-A6D5-73BA87DB2E3C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31D26982-ED86-4D78-9EE3-5E677C834D5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1B36EB2C-DB9B-422A-9159-46B2C291C19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5" name="Gruppieren 174">
              <a:extLst>
                <a:ext uri="{FF2B5EF4-FFF2-40B4-BE49-F238E27FC236}">
                  <a16:creationId xmlns:a16="http://schemas.microsoft.com/office/drawing/2014/main" id="{D43C5389-894C-48AB-9BA5-6D7FA0AEE719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9ED7EE61-EF6D-4747-9238-E026DC376F0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6CE8AA6-0793-42EF-9227-6D580DB60B2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8651589B-8887-4588-8925-D72D97D50E84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3849B72-308A-4EBF-9558-CA32DAB00F4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4BAE14D-E86D-44EB-98F4-82AFC2E290C0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4B5F0A01-F722-496E-9697-E7698E61F267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45C235F-1C91-4DBF-8661-9B5F4D69B45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7082E510-153B-4D7F-8173-1F678FF01D42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DB6A52D0-A93A-4359-AD7D-3A9F944FAED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F5BF0F03-1CDE-4DEC-A533-78BB22E30B4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A89F033-C621-411B-BE4A-3FCBB5CD83F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B7327A23-106F-4132-B182-1BECAE89FC9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19C0A77-268E-4AA7-8D43-32BFF898E559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3BF93BF-BE50-4A41-876B-134B1FFCF6A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5C5D3347-A06C-48D0-89BF-1A5A45AD1F0E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75059BC-DFAC-4C06-8292-469456DE81B2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6213ABD8-6A98-4ADF-90FC-CBAC6A53299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E564FA6-6153-48E9-97C8-C775EAAF2B9C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B4855A2D-7D09-468E-917A-4901E0D5675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51BD65A0-C481-40CE-B4A6-7498BCD2AA1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7424A73-B372-42D6-B930-0A861072F9D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AD43B730-58B9-4005-BAF0-556560806AAD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7B919597-A440-4DB7-974D-D83908E056C0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7E3BD635-9151-4F31-AC61-9D160B5D7AB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6AB1003F-0E61-42B1-9F57-F70E127DB8C8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677BFE99-0D86-4AFC-8DB1-CE9013D8468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9F29328D-F52D-46B6-A495-5B85288C60C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20351A54-1357-4FA3-BF23-69875AB6126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519E353F-094B-40EA-AA12-815CF023AF9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EF8CB984-1F8B-48AC-874F-B265C7D6409D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23BF6100-73D1-4A74-BEE5-71B372913CE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1D4C0DD1-B433-4EB8-A07A-64A1090FA5C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3474CCC7-8D44-4AAD-A4C7-B485DD33B8A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712C242F-B31E-446D-94F9-B591C7E34D06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924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7448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7000" advClick="0" advTm="2000">
        <p14:prism/>
      </p:transition>
    </mc:Choice>
    <mc:Fallback xmlns="">
      <p:transition spd="slow" advClick="0" advTm="2000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3B3F6713-A198-40EE-BE5F-6F0EEC5EF043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A8C7ACA5-EBD1-4944-A731-09DFDD4B4599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C03F5E8D-11D2-4A0D-A041-343556503CEE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AA3A52E7-5D77-4B59-81ED-4EC40F65E29C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5AC00DD7-F19A-486C-BDF4-A8FE0E3C35BF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531A08D3-6A92-4526-B2F7-ED4494B9ED42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5F050AF2-C728-4CDB-9884-7EB0CEB395A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FBE5D134-F1B2-4852-B3FC-2B8C6F1A57B7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9FBC345B-E334-46BC-8932-F70CD7691AF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C737482D-B240-4B3D-8F50-7A3F3D9FB8C1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60E5B57D-13E0-4316-8EFF-68B193650D6C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7A3B4776-D742-47D1-9F5C-98C9CED2EC3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3907DDB8-111E-4D34-BD9F-1C94556DEB07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91B9FE9-4BA6-465A-8F62-13B5C260A0B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95D2D2C2-E0DC-4FC6-A1C1-D62DB89AD9E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92E6BDF9-5A9D-439A-B3D4-1844A443B1EA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2A9D3EC6-5D60-46AD-BE1D-3BB590139E1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A8EC13F-2FE9-4639-B4DA-AA9A68CCE41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AD12A41-ED11-434A-954E-79DF8E72E98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72B4518D-1216-4090-9BC8-122D26BC759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92B79CD0-4720-4B18-A6D2-D8F58E18469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05624444-C738-416D-891E-69A51AEE4470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AB4BBEC-C365-41BE-BA50-B94F123EBBA4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843E411-810A-4890-B4C2-A31A84D6047E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317232D-75E3-47E6-8A81-47FE63FB0A19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A40EFD44-3D1A-40A9-A9DE-C8A2199E0380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8EA2DABC-9A40-4441-AE94-64A978CADC1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8ADF8C0-5D79-40AA-9A96-3C0693E8E45D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E52C685F-7BE0-41C8-9839-1D8837F16B3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FE52CFF9-FDCB-4CC9-82F6-1EE602812CF3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582267A-EB77-4630-89E0-F85FC4980B59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3D1435C8-5775-4BAA-BB3C-E6DEB45F41D1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035BDD6-2567-4654-9BE9-18C2E95206C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044D3765-CE94-4E56-8DF0-65EA82CE203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BFA6FE8-3E1B-448E-96BF-794EFDC169DF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F066EA20-2C84-4B2F-89C5-ACB1A554094A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A58B7BA3-386E-4DA9-8901-3F4BC85F2E1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9949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2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nextslide">
                  <a:snd r:embed="rId5" name="richtig aaa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C47E9046-0637-45B0-8A13-F169B294BD6B}"/>
              </a:ext>
            </a:extLst>
          </p:cNvPr>
          <p:cNvSpPr/>
          <p:nvPr/>
        </p:nvSpPr>
        <p:spPr>
          <a:xfrm>
            <a:off x="2427887" y="4064545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9996BE3C-F846-43F2-8F99-83CDCE803C7E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028B68FE-432A-461E-8385-A2D684AD3824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FAEEF3EF-DB13-4379-900D-28F3FBF4D8BE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9076F140-DD42-4CB8-8CCE-B2CAAE1BB08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D79FE041-F304-4B17-8567-4F577B1D108D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949ABF65-913F-4801-AA41-2374030FA9EF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2837B493-7CC9-4DB1-A41E-F0E4245374CC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1411B24C-FDF3-4B0A-AFC8-92C14FB9033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6B60757F-231E-468F-AEBF-BADBE27B58A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623DB4EE-84C2-4B15-92A3-10E715FAC333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9E683473-1902-4274-B35C-D358A39EA105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4FDDE33-43DF-4B03-86C5-4BF3A27C318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208F5B73-ABF9-4B12-AE6A-FD1811A74574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8E9CD776-5C03-416A-8D7B-5E4551036F8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B5E4AAA5-2B7C-445A-A2CA-9E2423B392D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F7E2ECEA-E8E0-4C99-85AD-4EED0F7C94D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6382D454-96CF-4FA5-ABFB-58A609E29F19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80814DFD-3E64-4CA9-BE9A-F326D40AC7C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12B26AE3-6C1B-4AA5-AE6F-52857BB239D6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AB02F88-0E89-4B77-993B-E14BF441C38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E2FF7E38-48AB-4435-B5E3-50B13680D61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998AA6D-B715-42C9-9393-FE3E3BDACF6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6E2B47BE-7D0C-4202-ADC1-1A23F52C7EC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BD356DC-E622-4CD2-B4DC-AA3F7647914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53AFBAE-59EC-47D7-8289-A43AB7C49C30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2D968169-161A-4B37-A757-A3BCA81AD98F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876F74C-21E6-4A67-B191-AB55ED93743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FC5DEF7-7119-43B8-AB39-9A03D0C4C0F7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1A45C906-AC8A-4BDC-91BB-18D4168F850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6623F1EA-0155-44FD-A0FC-EB2FD6066FCD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0182ACB-2BE9-4025-AC15-4EC69DD2A25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5EF910F-5D6E-4D7A-87DE-9133D3910653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7C554989-3001-43B8-927B-C33FB5F28F2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CFA5D102-B770-4F92-8109-91F6B873B1C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46A310A7-F208-424C-AA2E-07838B93DF3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47E977F8-D012-4914-9702-D989FDA490C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39E8E046-7D5C-48B5-A417-5B73C6F8060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7082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2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5C8EBB1E-0AC7-4594-8EEE-FEFED4F53173}"/>
              </a:ext>
            </a:extLst>
          </p:cNvPr>
          <p:cNvGrpSpPr/>
          <p:nvPr/>
        </p:nvGrpSpPr>
        <p:grpSpPr>
          <a:xfrm>
            <a:off x="2427887" y="4064545"/>
            <a:ext cx="796263" cy="1639585"/>
            <a:chOff x="1301820" y="4052793"/>
            <a:chExt cx="79626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FAF49ADC-73ED-440E-B4AB-8B9600F3660B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83B7A18-C4FA-4CAC-B705-0B372B184EAF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A860F2DB-9D69-404A-89CE-1DC63D38663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39AC20BF-2BFC-47BB-9760-69ABADCA910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8" name="Gruppieren 167">
              <a:extLst>
                <a:ext uri="{FF2B5EF4-FFF2-40B4-BE49-F238E27FC236}">
                  <a16:creationId xmlns:a16="http://schemas.microsoft.com/office/drawing/2014/main" id="{86181B22-D1A0-499C-BDE5-3CA43A0CDE0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CCEF63AB-A371-4F07-A6F1-683C306336D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C64C660B-1DD7-425E-8F94-BD0A4D7561D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4F39C61E-0F28-4E3F-B625-D3E7EA3BA86C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BBA35D3-D487-4BA9-AEA1-973BFF9B03A0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18BA50F-F343-4039-AA9C-AA174308221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E86FDF61-F97C-46EC-AA2B-CA744BBAC5C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75C56B39-8843-4182-9C49-232323C33D7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AA533BF-BD5F-40AD-998D-1582A5CBD43B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1152186D-808D-4135-8DEC-59DF56BF6A2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2C7F700-F996-4F9A-97E1-7253997EB443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AA2A717D-729B-4CAB-82AB-F226C2E7EB2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D0826EC4-F962-4159-8D65-8BB8956E0E6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79A20192-2274-4E30-A6A4-F2A8CB6EB45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D9A340A7-B3A2-4146-834B-0B34D79E810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C2E53355-8E6D-4B55-B77D-7D7D8AB9100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2548B98C-CA07-4106-BDB6-6BF8BFE00E0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8B50C7A8-5921-4BEE-A5CF-7ED45CF8151F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097D4CC-278D-4DB6-8D30-E787469E8F1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ED36FE4F-FEA9-48A6-A6F7-0B3A0F0E905A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7173736-7B4E-43A4-96B6-176D0661CC7F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0BCD8CF-6FFA-4D2A-835F-3CBAC67D130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62159F73-DCBB-4445-9981-C1F93070492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088E8487-7CEA-4FDB-A406-58858034368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C33F0275-D896-4315-80F1-681370A1A570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F7040866-D909-4DAA-BC4C-74EFB9681B2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F823C6C-9E45-47F3-A5A9-A08AAE2A178F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BFE42F39-032D-43FF-BB56-BD842E9A87A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E12D5EFA-746E-435B-9946-3420ACA7E51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B019012D-7DE4-4047-80CE-A6455D1DF85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1F244CBE-0C23-4DEE-9DAE-DB7F15C2AC16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4AA33D3-E11F-45BB-9373-5A7046D3427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C2B059D9-2694-45C0-8677-97690EC62D30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623235AD-4133-4F92-A364-BFA4AFA1AFE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96BADFCB-0617-4336-8B2F-96593BE22A7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5805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98" name="Gruppieren 197">
            <a:extLst>
              <a:ext uri="{FF2B5EF4-FFF2-40B4-BE49-F238E27FC236}">
                <a16:creationId xmlns:a16="http://schemas.microsoft.com/office/drawing/2014/main" id="{60F80EBB-CE51-4AC0-9861-C1EDFD79074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99" name="Rechteck 198">
              <a:extLst>
                <a:ext uri="{FF2B5EF4-FFF2-40B4-BE49-F238E27FC236}">
                  <a16:creationId xmlns:a16="http://schemas.microsoft.com/office/drawing/2014/main" id="{A266697F-843F-4EB8-8BC9-6AF13A23D58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00" name="Gruppieren 199">
              <a:extLst>
                <a:ext uri="{FF2B5EF4-FFF2-40B4-BE49-F238E27FC236}">
                  <a16:creationId xmlns:a16="http://schemas.microsoft.com/office/drawing/2014/main" id="{1CECC319-7534-4F5B-9D85-D37BA05763E1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508D170D-F072-4041-9697-443D8852A26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85C26CA5-A6A8-404C-BDB5-B5A66CC79C5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D67DBB3D-0129-4FD3-AF6A-892BFEF9FAF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B057AA23-E3F3-408C-8481-578C84A02FEF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E2BBEF36-9134-4AAF-A70C-DCB65DB5961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9C0F6F21-E7BA-4CFA-8DCB-242A2C76307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FB5AA4B6-BE24-4A55-9437-C3070DB00C1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4CDE4637-D56A-4DFD-8567-F0CCE41466A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F8068D03-B277-4B43-98F0-659785C958AD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0" name="Rechteck 209">
                <a:extLst>
                  <a:ext uri="{FF2B5EF4-FFF2-40B4-BE49-F238E27FC236}">
                    <a16:creationId xmlns:a16="http://schemas.microsoft.com/office/drawing/2014/main" id="{CAA1EC07-631A-43F2-A8FA-10CB28FCF20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1" name="Rechteck 210">
                <a:extLst>
                  <a:ext uri="{FF2B5EF4-FFF2-40B4-BE49-F238E27FC236}">
                    <a16:creationId xmlns:a16="http://schemas.microsoft.com/office/drawing/2014/main" id="{9C29193B-69A8-404D-B906-65CC340E8B9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2" name="Rechteck 211">
                <a:extLst>
                  <a:ext uri="{FF2B5EF4-FFF2-40B4-BE49-F238E27FC236}">
                    <a16:creationId xmlns:a16="http://schemas.microsoft.com/office/drawing/2014/main" id="{1F9C171E-453F-41E5-96DB-3789A928BA15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3" name="Rechteck 212">
                <a:extLst>
                  <a:ext uri="{FF2B5EF4-FFF2-40B4-BE49-F238E27FC236}">
                    <a16:creationId xmlns:a16="http://schemas.microsoft.com/office/drawing/2014/main" id="{8F4A4B31-C0CA-4C91-B99A-E6F10CBB82E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4" name="Rechteck 213">
                <a:extLst>
                  <a:ext uri="{FF2B5EF4-FFF2-40B4-BE49-F238E27FC236}">
                    <a16:creationId xmlns:a16="http://schemas.microsoft.com/office/drawing/2014/main" id="{260F232F-B412-40AC-A108-58FEC51E6AA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5" name="Rechteck 214">
                <a:extLst>
                  <a:ext uri="{FF2B5EF4-FFF2-40B4-BE49-F238E27FC236}">
                    <a16:creationId xmlns:a16="http://schemas.microsoft.com/office/drawing/2014/main" id="{091D4599-B3BD-46F0-91D6-8EB81279049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6" name="Rechteck 215">
                <a:extLst>
                  <a:ext uri="{FF2B5EF4-FFF2-40B4-BE49-F238E27FC236}">
                    <a16:creationId xmlns:a16="http://schemas.microsoft.com/office/drawing/2014/main" id="{2EB67DC9-B6E9-40ED-A675-75DA75BE4C16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7" name="Rechteck 216">
                <a:extLst>
                  <a:ext uri="{FF2B5EF4-FFF2-40B4-BE49-F238E27FC236}">
                    <a16:creationId xmlns:a16="http://schemas.microsoft.com/office/drawing/2014/main" id="{84389C8A-7C4A-4374-B2C8-1751A352D57B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8" name="Rechteck 217">
                <a:extLst>
                  <a:ext uri="{FF2B5EF4-FFF2-40B4-BE49-F238E27FC236}">
                    <a16:creationId xmlns:a16="http://schemas.microsoft.com/office/drawing/2014/main" id="{29988D87-63AC-4442-AF73-92EE1CAC2C8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9" name="Rechteck 218">
                <a:extLst>
                  <a:ext uri="{FF2B5EF4-FFF2-40B4-BE49-F238E27FC236}">
                    <a16:creationId xmlns:a16="http://schemas.microsoft.com/office/drawing/2014/main" id="{B72E1F33-123C-4229-8BBF-3A65CC5189F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0" name="Rechteck 219">
                <a:extLst>
                  <a:ext uri="{FF2B5EF4-FFF2-40B4-BE49-F238E27FC236}">
                    <a16:creationId xmlns:a16="http://schemas.microsoft.com/office/drawing/2014/main" id="{8B5EBCE9-6407-4100-A65C-9082F4A26C84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1" name="Rechteck 220">
                <a:extLst>
                  <a:ext uri="{FF2B5EF4-FFF2-40B4-BE49-F238E27FC236}">
                    <a16:creationId xmlns:a16="http://schemas.microsoft.com/office/drawing/2014/main" id="{6EC799DB-2FBC-4969-96EB-7D27539DE00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2" name="Rechteck 221">
                <a:extLst>
                  <a:ext uri="{FF2B5EF4-FFF2-40B4-BE49-F238E27FC236}">
                    <a16:creationId xmlns:a16="http://schemas.microsoft.com/office/drawing/2014/main" id="{1FC0353F-F8F5-48C6-8CE0-169B497703B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3" name="Rechteck 222">
                <a:extLst>
                  <a:ext uri="{FF2B5EF4-FFF2-40B4-BE49-F238E27FC236}">
                    <a16:creationId xmlns:a16="http://schemas.microsoft.com/office/drawing/2014/main" id="{F6945DB2-6853-4058-AFF4-681D87C5D5C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4" name="Rechteck 223">
                <a:extLst>
                  <a:ext uri="{FF2B5EF4-FFF2-40B4-BE49-F238E27FC236}">
                    <a16:creationId xmlns:a16="http://schemas.microsoft.com/office/drawing/2014/main" id="{0046A5BC-D591-47E3-BD2F-75AA6E3DC08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5" name="Rechteck 224">
                <a:extLst>
                  <a:ext uri="{FF2B5EF4-FFF2-40B4-BE49-F238E27FC236}">
                    <a16:creationId xmlns:a16="http://schemas.microsoft.com/office/drawing/2014/main" id="{C1970005-8CCA-43CA-95BD-23A65C908C7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6" name="Rechteck 225">
                <a:extLst>
                  <a:ext uri="{FF2B5EF4-FFF2-40B4-BE49-F238E27FC236}">
                    <a16:creationId xmlns:a16="http://schemas.microsoft.com/office/drawing/2014/main" id="{B255250B-8683-45A2-A784-13D3EF393FF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7" name="Rechteck 226">
                <a:extLst>
                  <a:ext uri="{FF2B5EF4-FFF2-40B4-BE49-F238E27FC236}">
                    <a16:creationId xmlns:a16="http://schemas.microsoft.com/office/drawing/2014/main" id="{A84B55F4-7D13-44EC-BC71-A42940EF34E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8" name="Rechteck 227">
                <a:extLst>
                  <a:ext uri="{FF2B5EF4-FFF2-40B4-BE49-F238E27FC236}">
                    <a16:creationId xmlns:a16="http://schemas.microsoft.com/office/drawing/2014/main" id="{DDF6C9E9-7E48-4119-9ADF-FC917E42903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9" name="Rechteck 228">
                <a:extLst>
                  <a:ext uri="{FF2B5EF4-FFF2-40B4-BE49-F238E27FC236}">
                    <a16:creationId xmlns:a16="http://schemas.microsoft.com/office/drawing/2014/main" id="{F7C1A5A2-A6CB-47E5-894F-F0E05687C98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0" name="Rechteck 229">
                <a:extLst>
                  <a:ext uri="{FF2B5EF4-FFF2-40B4-BE49-F238E27FC236}">
                    <a16:creationId xmlns:a16="http://schemas.microsoft.com/office/drawing/2014/main" id="{7526A09B-882E-459E-B396-09D5BFB92C56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1" name="Rechteck 230">
                <a:extLst>
                  <a:ext uri="{FF2B5EF4-FFF2-40B4-BE49-F238E27FC236}">
                    <a16:creationId xmlns:a16="http://schemas.microsoft.com/office/drawing/2014/main" id="{BEAFE615-0351-4C0F-8966-B3D74DDD6E0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2" name="Rechteck 231">
                <a:extLst>
                  <a:ext uri="{FF2B5EF4-FFF2-40B4-BE49-F238E27FC236}">
                    <a16:creationId xmlns:a16="http://schemas.microsoft.com/office/drawing/2014/main" id="{1697A67F-3C35-4699-B10E-6FB57865A62C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3" name="Rechteck 232">
                <a:extLst>
                  <a:ext uri="{FF2B5EF4-FFF2-40B4-BE49-F238E27FC236}">
                    <a16:creationId xmlns:a16="http://schemas.microsoft.com/office/drawing/2014/main" id="{FD3546C2-0468-416B-9F39-5BF7B4553DF3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4" name="Rechteck 233">
                <a:extLst>
                  <a:ext uri="{FF2B5EF4-FFF2-40B4-BE49-F238E27FC236}">
                    <a16:creationId xmlns:a16="http://schemas.microsoft.com/office/drawing/2014/main" id="{E3934947-5DAA-405B-9CD9-8F54178C75B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738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8C369CA1-D9CF-4948-8C30-77A00988CBA3}"/>
              </a:ext>
            </a:extLst>
          </p:cNvPr>
          <p:cNvGrpSpPr/>
          <p:nvPr/>
        </p:nvGrpSpPr>
        <p:grpSpPr>
          <a:xfrm>
            <a:off x="2458207" y="4138094"/>
            <a:ext cx="2518293" cy="1639585"/>
            <a:chOff x="2165160" y="4052793"/>
            <a:chExt cx="251829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4E1E0FC9-742C-40B7-8050-A3FA36435B8C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5112E6C4-71B9-4E48-9BAE-9ED1532DAD44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40F4B8B3-6231-41CA-A5A3-250BE8C39B7B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CD35A02F-9A64-4E3E-8280-8F7BB114BCB8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EA4C8269-B07C-4BC3-ABC4-CDCE46AAC00D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2EAC58A9-D339-4E50-B660-FA82ABA2A34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78E1274A-D119-4910-862F-B745370C368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3DCF36DF-C955-4266-AA1C-156A94935AD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C4B7DE27-671D-4A57-B5DB-6C27AA41D14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2BB18587-182C-4F34-84FA-3E629D3E5816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AE515A29-BAD3-4917-8C4A-88D035DBCBA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E561B965-8D8F-47AA-8E5E-415F3B3A5FD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1C21E25-F6BA-481A-AD8A-4530D3A65C2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0D16743F-2435-43A9-B06C-4AE53B116D01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27D2D242-08E6-436D-B633-1D130169D258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60635D72-91D4-454D-84F4-481E0D95E208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0F448B3-C7B3-42BC-8865-928FDB70358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1736823-F70F-49FF-9BE6-EE80CC92FF6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B60AA0F-FC3F-4768-9761-EF67D74CA707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2EE9DE5-6675-48D1-B182-CFD38C473BE5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C14C933-107A-4D91-9347-2139DC2E5C3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BE83016-467A-4D08-88C7-4AF80705FCA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6D8F25A-53AA-498A-BE21-2808AE72DB5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70D0F4B6-F216-45FB-B564-5886D735DF03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14AA907F-EAB8-4A9D-9353-73F7631494C7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77BC5F8E-DF9F-4F96-997D-4C1164AC2443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EAD9E54-381C-4B42-8572-5AEBED15242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B9F8E633-FAB4-4584-96A1-F55192973E5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693E3B3-A14F-4CAB-9BB2-C1921E565975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99E08E0D-985B-4ACB-8363-6966C4B7389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418A6138-D347-4268-8D73-B251A2828B0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0F6562D-5A3A-4FB9-8F41-E8F0E1CEBCBA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7B47B5D-4F9C-46AB-B14B-8E1191231CF2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F749783-D5CC-403F-8283-486E5A3282E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DE8D8E6-3A0B-4A05-8481-EA60FA2919F7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37A19B93-27AB-46E9-B45C-6E8CE8F4EA4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C85244E-7A73-4048-A070-B1426D44062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AF6F86FC-3186-4A3B-95A3-D82F9267ADF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5864338F-834F-4043-A0FB-3B3F1704BE9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BB08B44D-FE50-4D2E-96B9-89A993D883C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11579D1A-C189-4C54-A4FE-303E89DC6D08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AD1005B3-D7D3-4CF2-AEC5-103A694C201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7603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A423E3EA-1D8D-4E1F-9E60-50A262CBE8EC}"/>
              </a:ext>
            </a:extLst>
          </p:cNvPr>
          <p:cNvGrpSpPr/>
          <p:nvPr/>
        </p:nvGrpSpPr>
        <p:grpSpPr>
          <a:xfrm>
            <a:off x="1594867" y="4138094"/>
            <a:ext cx="3381633" cy="1639585"/>
            <a:chOff x="1301820" y="4052793"/>
            <a:chExt cx="338163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509CD90C-850F-440D-8A88-D60D0F6C7E1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87D65361-4156-413F-93CD-5A7D586458F1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DC0118BE-1AA9-4360-BAAC-655EB818852C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E83CECA9-89BF-4B6E-88B3-DF5B8A19FC04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9FBBA298-3411-4CF1-9589-6BC6CECC49B8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313498BD-FDF9-4801-BD1A-C519A19DBE23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A60F8FE1-1358-4181-B29C-C695B60B89D3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1807270F-34D0-41DB-A472-F0BC89008E4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37A92CDD-5529-4BDA-BCE3-98E67CABF22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3" name="Gruppieren 172">
              <a:extLst>
                <a:ext uri="{FF2B5EF4-FFF2-40B4-BE49-F238E27FC236}">
                  <a16:creationId xmlns:a16="http://schemas.microsoft.com/office/drawing/2014/main" id="{A366E343-A69E-4A1B-89ED-74FA6F08D1C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BF05313-650A-497C-959B-F0F5420BE23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8188AC66-49F8-4166-8057-0A2E7C84D88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1006AC0A-7977-4137-AF2C-C261EED6D065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132E4C6F-A4DE-455C-B43D-EAB92E444E8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EF916DA-DE96-450F-8788-1484F9A7343C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02E3C96D-0D48-4CFD-BE6F-48379FF69886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22B45377-F808-48CA-B578-ED10FC9AA87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138584B-5CBB-49D4-AA07-44636F6087B5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ECB08DF-2A81-41BF-8981-58AF30CFCBB9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007FA94B-2C69-4320-98A7-D8AA0AA3404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C417E1F9-6698-4329-881D-500F17CCDD2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52ABE655-3821-46FF-808E-981BB99015A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A4EC029E-C233-4491-A0C6-B4A7138CD50E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7DCE7129-C875-47E9-BC22-420996535AE7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01493117-7860-4666-8A3C-846B05F92F6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8F690C0-A588-4ED2-9315-6A1857E01261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047FA505-BC10-4C01-915C-FBAAEF78ED26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FBEA4E8-6892-4ABF-BCA2-6851D97A606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558DCFE4-B363-4A92-BB41-C90E0235C75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B5F833B-4560-4FA9-9F0B-FDF0B68CE9BC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2ED04E6-9AAF-4F2E-98AB-F3200796CC9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3512C6B-7B55-4F17-9502-8DD7049E1B39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A78E704-84B0-4940-B2BF-5CBB67CDF118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125FDF6-F949-479F-AF1E-4F59C32B4D2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362A46D7-8310-44CC-830E-25DF9E7D951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A19F83E-B139-46DD-86B3-30DC7F31F318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F7B18F6-86F1-4FF4-AA84-0178814A112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339A1033-1438-4F45-BFB0-A8EDC13C019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5F9A7B79-D72D-473D-9332-D194D34E5599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3505865A-6FA9-418C-B9A1-C83EAB3A6229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A4D36F24-CD81-4FD0-8F9B-7419EA37466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81AF04BE-5D8D-44AB-B961-37991F6F656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6C91F0E4-C973-4659-88B4-0AFCF4D167A7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EDAC26DA-3690-4BA6-A34E-257F568EB0A1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235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321C5B70-B031-4604-9C04-7B0E4B9A356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8E2E7B9E-B6AE-4760-A927-1D05E1CD0526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633B6D0A-9E5A-4C8E-83A8-64CF1182AC6C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5E49B278-4ABC-4570-AFF1-89004C1BCD6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20E7C74A-B037-4CA1-A548-310724B39975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44D3459F-B55B-4CF6-A37E-D8C8E97676DF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1E59D2CB-74AF-457E-8F92-5F53B782FE1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3ED346B2-0838-4CEE-A61D-59080F6FF4B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2D374C94-8CEE-4F2B-AB46-123336C0967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D207EA92-FD37-430E-8B22-E2DC84B405D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4603CA0C-4DEE-447D-8C75-772F83679F31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10314955-9B15-45B5-BA9D-6432378510A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4D84E2DA-FAD4-4E95-8EC6-54DFEDE4BDD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3707AA2-FAF0-4500-83A6-144091FB8E37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F8775974-3E5B-4147-910F-CB94FF607E8B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21FE1321-E9EA-465C-AC6D-4FD21F998DF7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15BB3C4-E880-448E-8F74-B482FEFC5683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8E3B4724-9525-4CCE-AFF4-0FACBB4ACC5E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F26E1BF-8A9E-4234-9242-1B530629C246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8C702921-08FD-4E9C-A079-495521ADB082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3EEB9B9-1222-4236-959C-E42F5676988B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ACA03C39-C0A6-4202-8E44-6DEAC4C7E28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D9BC4FB5-D384-471E-8013-A0299D19FBD9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795BC4B-E5E5-438D-AF0D-4EDF85F10D6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D8CDC95F-9D00-4641-A7C5-EC623EF6FBD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41AD23FA-9262-4891-B95C-649D37EC345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C6F2111A-5CB7-4F1A-BCA7-C7C99CEC3C8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986CBA94-7D1D-4FFC-97EA-B8A8ACE96C6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D5EB67F-E8D9-48C4-839D-73DA792D31ED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345F889B-3217-488A-BD21-964174EE0277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7974EE3B-D7B9-47F7-BB69-BBDD0B5DC9C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1B21FA2-3C13-4B65-AAB5-EC686729FE5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41C2229-73A1-4D94-8CC7-2207CAC699AB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93686025-9963-46B7-B10C-D0DBCD83EE17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EE9BADE-6DD3-4AE5-91FC-30D3EB7FA4E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1C591F39-813B-4293-A1CE-19D9C8D37B27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D1A8C1F-CFBD-4067-975A-FE3EC5AAF17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7818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nextslide">
                  <a:snd r:embed="rId5" name="richtig aaa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E80241D1-2C59-40D0-8696-AFA9F1972EEE}"/>
              </a:ext>
            </a:extLst>
          </p:cNvPr>
          <p:cNvGrpSpPr/>
          <p:nvPr/>
        </p:nvGrpSpPr>
        <p:grpSpPr>
          <a:xfrm>
            <a:off x="2504197" y="4185834"/>
            <a:ext cx="1660018" cy="1639585"/>
            <a:chOff x="1301820" y="4052793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5C9FE746-6F24-4B1C-916C-1197A5B748D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24F1746F-8478-47D0-963B-4ACA0FD3329C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A0FFAB41-4636-41D3-80C9-85D2855CCE6C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7BB10DB2-D706-41E4-ABE7-286C3EB6B05B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BDF37C73-75D3-48D5-BF08-4DE0845999E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8" name="Gruppieren 167">
              <a:extLst>
                <a:ext uri="{FF2B5EF4-FFF2-40B4-BE49-F238E27FC236}">
                  <a16:creationId xmlns:a16="http://schemas.microsoft.com/office/drawing/2014/main" id="{DD4079DF-B8C0-4E34-816A-3A3C2CD93334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EA9E953B-6FFB-4D6B-9047-8A2E3DA58877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E58527A6-3AE5-46ED-9A3A-33B75B1B5CA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A3FFB6DA-84E9-424E-B923-41E3EE7DBE5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29866F1C-9B39-462F-9B3F-727D81E59B62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1AE4794-1DDE-4151-A023-0D12F85CC192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9FB58642-853E-471C-B5EE-6371DA392B8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E42D7512-5C89-45A0-938C-E50E4D93AB04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F9239F7-3EEB-49BA-954A-8C6CC1409E9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768A93D-0784-4156-88D1-381A0E862D5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C69FEE2-4650-44E1-A244-AD84A3B8F7FB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D74D52C-709D-47E1-BB93-4F77A05F40F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D97ADF0-8A39-429E-B8AA-46B10DDDA48F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AA4EB870-311F-44B2-891E-4716F3741B0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13A0785E-03F7-42E3-BAE3-A97D50BCA4A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EE7F11EB-7F2E-4982-ABA1-F8745699C4D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A3E46B7E-B900-48B9-93BE-E5C5BC718CD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71242CB9-DC3C-4397-8235-FA39BA43351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7CB97ED-D6B4-4DBB-9D7A-CAA289D664B7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5AD3A4F9-2BA7-44E6-805B-D4CAF1374F4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9B731AD6-0E4D-42AC-B02E-6C98D17D8EC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DE4588AC-16AF-40F1-A942-2AF3985BE5A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EEF8BC8D-E87C-427A-ACEC-E4D520B8C4A0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0D67FE5A-CB32-46CC-9F44-343E27CE87DE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F9315CE6-9309-4F72-AB71-AC9CA903AA7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47F84FBF-0A7B-4B58-AFBD-08A786155D0D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D8E5D490-9561-4A6F-8D37-157CDD83D4D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366E831E-B030-4705-BB1F-6932BFF1F81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0157937-C6DE-4896-AC99-62C0551DA6D5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6A8228A4-99BA-4770-8478-6C1987D2D1C8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9B00FC3E-63F0-4189-BC7B-116191F14CD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A6EDB164-B7C0-4487-8F45-B8A512B6117E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1BDD7F3-77C5-4418-9D7E-EBACED06D8AA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EB2CB561-EF6F-46CD-B16D-5F645AFBD168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9FA9DCBD-07DB-4C53-971C-3B9C845EA18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3171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DBC32BE6-2EFC-4CD6-A039-0DC9CD253A11}"/>
              </a:ext>
            </a:extLst>
          </p:cNvPr>
          <p:cNvGrpSpPr/>
          <p:nvPr/>
        </p:nvGrpSpPr>
        <p:grpSpPr>
          <a:xfrm>
            <a:off x="2504197" y="4185834"/>
            <a:ext cx="1660018" cy="1639585"/>
            <a:chOff x="1301820" y="4052793"/>
            <a:chExt cx="166001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DA74F4CE-B60E-47E5-A038-349C59F4C86E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2B53AD23-610F-477F-ADA5-51479AAE22DF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BF6AA9DB-7A20-4D83-8464-AD209EA1B2D8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5066FE75-2E99-4FFF-A6BB-02B35406BB9D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8" name="Gruppieren 167">
            <a:extLst>
              <a:ext uri="{FF2B5EF4-FFF2-40B4-BE49-F238E27FC236}">
                <a16:creationId xmlns:a16="http://schemas.microsoft.com/office/drawing/2014/main" id="{90E0B153-2DBF-4FD5-8140-BAE3A893A57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8386BA01-6F11-4100-BF5C-4A367112C60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0601930B-DF79-4162-896E-2A73C84071C1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B1F3DB96-D6B9-4687-B1F5-2187D3C63A4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FF45EE90-107F-4C72-B16B-34025E81EC9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18550306-AA8A-410D-A00B-ACFC1EFD13F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34831605-14CF-4858-9D30-19D1354AFE8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69E1B1FC-C318-4BE7-A153-D6BD5CCBC3A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6009246B-1604-48B3-815A-791DC4DFAC6C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C104F5E-777D-4468-B5EA-35E65A9C6DB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0314EA3B-9E67-48C6-826E-29F63134AFE9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5DD1131-2C7C-4FBB-AD50-4727C64C493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3CE6FF12-5E3C-49C1-8645-E8FADA065E8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5BCB180-B73B-411C-BED0-4FE96AC4D9F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C42F16AB-6A0C-40B4-A010-721D9A471B4B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5E6AE0C1-3613-4E26-8BB7-9084A3CEDB2B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73538449-E841-4F9B-BE4A-B1FB28272535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53E3D4C8-459A-4DF2-AA6A-DB894F0FA8B8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3CBBAA0-D2B2-4274-9173-7AA5C76BE7D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B0BE0783-92C5-4DD2-A327-4D1216431FED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1E1B63CE-D261-439B-B081-85C79F6045A4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2D167310-5A29-40DC-86AB-A52168315C0E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6C0B8DD3-8D98-488A-A8BA-9674BA70DFAE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1DEC731-B8C0-40BE-8018-67217D57DC09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B0490147-E3F4-4105-8576-C9CDEBBD6A1F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F71735F-D457-4F0A-A82D-226B053628E0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107C192-6BA4-4EE3-BA54-A0E46DEED2A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9F2F6D6C-5273-48A9-8C4D-6E85EB4CC630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3F571E45-8C79-4784-96D2-20D9B2FF64E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CE30C34F-1B7B-476B-827E-0CDB7D9D8907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55AC2976-5141-408F-BFD5-9C5F1C297BCA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FED4D5E-B146-4CB2-8B5B-544999E2EC8F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7192D4CC-D335-4B97-A97A-92ABED662A6F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7BDF3924-F952-46A0-90DD-61633445648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0AC8EB67-300F-496E-80DC-E32B7064EA0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AB765CA0-5B98-4FBD-9A14-6AEEF0E6DF1D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E5AF7096-2BB1-4365-9F3E-C09F9247464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4992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698BD81A-E681-480C-ADAC-0D9ACE9ECAC2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210056C5-089C-4927-942B-A7E7ED3CCE5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4CF0A0C2-1E61-4C22-8426-6E1DAF44289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CA8BA703-9BF8-499E-8D35-F1998101581F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455C9186-8DA6-4A96-9C5A-E6421E9418C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EE326502-CB43-4561-BE8D-6BEB0154E492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3F93F329-8414-4DA1-A40B-868175B28550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F4DEE9B7-15C2-4D36-8EFB-2F54F43AB775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24C8717A-DA2F-4FDD-A10B-0203975AF54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65917F8-0156-4023-977D-C64E2DF7986F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CC24058-1970-46EC-8ED4-8864E5C20AA2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350AC377-E1DC-4415-B862-B998D82928BD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78623815-B1EF-42B8-B016-67AA0859CA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F940CC39-453D-44F6-8515-9A99F1DB222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160F4BAB-04AF-40F3-80A6-4C7F8AE24F26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2C96AC57-FE15-409F-9BC4-8C15841D6DA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73A8BE3C-EC71-46C9-B6AE-373BBA7AD6B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297F9BC6-B8A2-4F5A-A40E-A3935DCC8407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998BF5B-1D3D-405B-9F3E-64BB2109AAC9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0A25773-607D-47F6-8F4A-D67B7A2A9C0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7F0689BA-6072-4C08-A455-D77E33F98C88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9803AFB8-36B4-44E2-A479-22109972023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65F8F4C-10A8-492E-8207-ACF8ECC2AD5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F18AA38E-DFAD-43AC-94E7-38CF5ACA9A09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334985B3-64C1-478B-87DC-45FF9A706DB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728BDDD5-0220-40EE-AF32-7D0BD7EAACFF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06E42DA-493F-4DFD-8E8B-79336EC375D8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06627200-83D0-4E48-8269-4B972291F457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253AE9B-CB6A-4DC9-BF91-4B83BF638BF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D37061C-6324-4F14-9366-BBECB80224A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63D43A6-9FF5-46BD-BA73-EA632E9C62D6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550BF8F-11B3-474B-9A31-78B3835839B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A2AAECBA-C270-4024-81E3-036B8EF58F9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8CD23D4-8745-4882-8215-C642AC11CC69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E96CEBE-DC5E-4417-A1A6-0F1FE4CBDD2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9BFDE977-43B0-4169-A545-746BAEA42EF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94B3F91-7DE5-46B3-B68D-EB7633E0D32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2474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nextslide">
                  <a:snd r:embed="rId7" name="richtig aaa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7" name="Gruppieren 166">
            <a:extLst>
              <a:ext uri="{FF2B5EF4-FFF2-40B4-BE49-F238E27FC236}">
                <a16:creationId xmlns:a16="http://schemas.microsoft.com/office/drawing/2014/main" id="{67F6F445-7071-4E78-BE09-6E02D42EEE59}"/>
              </a:ext>
            </a:extLst>
          </p:cNvPr>
          <p:cNvGrpSpPr/>
          <p:nvPr/>
        </p:nvGrpSpPr>
        <p:grpSpPr>
          <a:xfrm>
            <a:off x="1766566" y="4065353"/>
            <a:ext cx="1660018" cy="1639585"/>
            <a:chOff x="1766566" y="4065353"/>
            <a:chExt cx="1660018" cy="1639585"/>
          </a:xfrm>
        </p:grpSpPr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2841F391-F79E-45BB-A48F-8D65474C89E6}"/>
                </a:ext>
              </a:extLst>
            </p:cNvPr>
            <p:cNvSpPr/>
            <p:nvPr/>
          </p:nvSpPr>
          <p:spPr>
            <a:xfrm>
              <a:off x="1766566" y="406535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D083F155-C32E-44C0-996D-23AC2472FEAD}"/>
                </a:ext>
              </a:extLst>
            </p:cNvPr>
            <p:cNvSpPr/>
            <p:nvPr/>
          </p:nvSpPr>
          <p:spPr>
            <a:xfrm>
              <a:off x="2630321" y="406535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C1188A68-F51A-4D06-9A4D-8EC0F64DD9DC}"/>
                </a:ext>
              </a:extLst>
            </p:cNvPr>
            <p:cNvSpPr/>
            <p:nvPr/>
          </p:nvSpPr>
          <p:spPr>
            <a:xfrm>
              <a:off x="1766566" y="491634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3" name="Ellipse 172">
              <a:extLst>
                <a:ext uri="{FF2B5EF4-FFF2-40B4-BE49-F238E27FC236}">
                  <a16:creationId xmlns:a16="http://schemas.microsoft.com/office/drawing/2014/main" id="{0415686D-F0B6-49E8-83E0-91E8C880F44D}"/>
                </a:ext>
              </a:extLst>
            </p:cNvPr>
            <p:cNvSpPr/>
            <p:nvPr/>
          </p:nvSpPr>
          <p:spPr>
            <a:xfrm>
              <a:off x="2629906" y="491634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0895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B9F72EC5-7288-469A-BBF3-4633CE7C4EDB}"/>
              </a:ext>
            </a:extLst>
          </p:cNvPr>
          <p:cNvGrpSpPr/>
          <p:nvPr/>
        </p:nvGrpSpPr>
        <p:grpSpPr>
          <a:xfrm>
            <a:off x="1740686" y="4102011"/>
            <a:ext cx="2520827" cy="1639585"/>
            <a:chOff x="1301820" y="4052793"/>
            <a:chExt cx="2520827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ED7A54E7-97DF-4C63-B7EF-E6F2526C1384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EEBE85A7-E855-4716-B04E-C9045EC71578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0AA608A6-E0EB-42A3-B0A7-5F8664992EAA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0E58F880-63A7-4CCB-81E8-97578D3DD653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FDAECEAC-C054-4C36-B2FA-B37CDB5E9795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D782DED4-7E25-436C-81C7-540E2A2F91D5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60E1C506-7668-4352-AF6E-1A34A271464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207" name="Rechteck 206">
              <a:extLst>
                <a:ext uri="{FF2B5EF4-FFF2-40B4-BE49-F238E27FC236}">
                  <a16:creationId xmlns:a16="http://schemas.microsoft.com/office/drawing/2014/main" id="{AB22E627-6A3D-4171-BF41-F39D422BB08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08" name="Gruppieren 207">
              <a:extLst>
                <a:ext uri="{FF2B5EF4-FFF2-40B4-BE49-F238E27FC236}">
                  <a16:creationId xmlns:a16="http://schemas.microsoft.com/office/drawing/2014/main" id="{1D28178D-7D06-47F9-B3E8-C74D6E6F80AE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F4A5BFC8-D3C5-432F-BC49-BCE228A1E7A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0" name="Rechteck 209">
                <a:extLst>
                  <a:ext uri="{FF2B5EF4-FFF2-40B4-BE49-F238E27FC236}">
                    <a16:creationId xmlns:a16="http://schemas.microsoft.com/office/drawing/2014/main" id="{1FF20244-9A91-44CB-A25E-8CDE2253AAC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1" name="Rechteck 210">
                <a:extLst>
                  <a:ext uri="{FF2B5EF4-FFF2-40B4-BE49-F238E27FC236}">
                    <a16:creationId xmlns:a16="http://schemas.microsoft.com/office/drawing/2014/main" id="{311572DD-5DF4-4984-B7E8-7FC9C2CFE4F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2" name="Rechteck 211">
                <a:extLst>
                  <a:ext uri="{FF2B5EF4-FFF2-40B4-BE49-F238E27FC236}">
                    <a16:creationId xmlns:a16="http://schemas.microsoft.com/office/drawing/2014/main" id="{B783DCB7-2EB6-4F79-A409-8909C0BDF2C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3" name="Rechteck 212">
                <a:extLst>
                  <a:ext uri="{FF2B5EF4-FFF2-40B4-BE49-F238E27FC236}">
                    <a16:creationId xmlns:a16="http://schemas.microsoft.com/office/drawing/2014/main" id="{86FB95F8-1285-4D90-A27B-E2FC5D17E9AF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4" name="Rechteck 213">
                <a:extLst>
                  <a:ext uri="{FF2B5EF4-FFF2-40B4-BE49-F238E27FC236}">
                    <a16:creationId xmlns:a16="http://schemas.microsoft.com/office/drawing/2014/main" id="{E61621F1-471E-4A5B-908C-A72228EBEBF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5" name="Rechteck 214">
                <a:extLst>
                  <a:ext uri="{FF2B5EF4-FFF2-40B4-BE49-F238E27FC236}">
                    <a16:creationId xmlns:a16="http://schemas.microsoft.com/office/drawing/2014/main" id="{3EFFAC87-0A27-4DF5-9A26-E05EF349EC14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6" name="Rechteck 215">
                <a:extLst>
                  <a:ext uri="{FF2B5EF4-FFF2-40B4-BE49-F238E27FC236}">
                    <a16:creationId xmlns:a16="http://schemas.microsoft.com/office/drawing/2014/main" id="{B73FFCB9-D70A-49AC-B95A-178B160CD43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7" name="Rechteck 216">
                <a:extLst>
                  <a:ext uri="{FF2B5EF4-FFF2-40B4-BE49-F238E27FC236}">
                    <a16:creationId xmlns:a16="http://schemas.microsoft.com/office/drawing/2014/main" id="{38019E6C-D76E-4FE5-852D-B6B3D1D23A7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8" name="Rechteck 217">
                <a:extLst>
                  <a:ext uri="{FF2B5EF4-FFF2-40B4-BE49-F238E27FC236}">
                    <a16:creationId xmlns:a16="http://schemas.microsoft.com/office/drawing/2014/main" id="{E305EE17-042D-491A-85D3-B82019063AA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9" name="Rechteck 218">
                <a:extLst>
                  <a:ext uri="{FF2B5EF4-FFF2-40B4-BE49-F238E27FC236}">
                    <a16:creationId xmlns:a16="http://schemas.microsoft.com/office/drawing/2014/main" id="{F45F0B2E-1EDD-4AAA-99DC-C975CE037E7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0" name="Rechteck 219">
                <a:extLst>
                  <a:ext uri="{FF2B5EF4-FFF2-40B4-BE49-F238E27FC236}">
                    <a16:creationId xmlns:a16="http://schemas.microsoft.com/office/drawing/2014/main" id="{08488F14-2B47-4A9B-B897-0CE0A649279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1" name="Rechteck 220">
                <a:extLst>
                  <a:ext uri="{FF2B5EF4-FFF2-40B4-BE49-F238E27FC236}">
                    <a16:creationId xmlns:a16="http://schemas.microsoft.com/office/drawing/2014/main" id="{56BE3BAF-1BDE-44BA-AD28-79FFF10E955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2" name="Rechteck 221">
                <a:extLst>
                  <a:ext uri="{FF2B5EF4-FFF2-40B4-BE49-F238E27FC236}">
                    <a16:creationId xmlns:a16="http://schemas.microsoft.com/office/drawing/2014/main" id="{C9C23C34-4A77-4EF1-9556-2ED920FCF98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3" name="Rechteck 222">
                <a:extLst>
                  <a:ext uri="{FF2B5EF4-FFF2-40B4-BE49-F238E27FC236}">
                    <a16:creationId xmlns:a16="http://schemas.microsoft.com/office/drawing/2014/main" id="{8BC2B158-80C6-4962-BEEF-4B77309F8F20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4" name="Rechteck 223">
                <a:extLst>
                  <a:ext uri="{FF2B5EF4-FFF2-40B4-BE49-F238E27FC236}">
                    <a16:creationId xmlns:a16="http://schemas.microsoft.com/office/drawing/2014/main" id="{38C2ADB2-A616-4471-A24D-7CE551C12D5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5" name="Rechteck 224">
                <a:extLst>
                  <a:ext uri="{FF2B5EF4-FFF2-40B4-BE49-F238E27FC236}">
                    <a16:creationId xmlns:a16="http://schemas.microsoft.com/office/drawing/2014/main" id="{79674934-5CD2-43CC-8E9D-EC4B5B210A4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6" name="Rechteck 225">
                <a:extLst>
                  <a:ext uri="{FF2B5EF4-FFF2-40B4-BE49-F238E27FC236}">
                    <a16:creationId xmlns:a16="http://schemas.microsoft.com/office/drawing/2014/main" id="{174AFA4C-A56D-42F9-B31D-A9788C04D6F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7" name="Rechteck 226">
                <a:extLst>
                  <a:ext uri="{FF2B5EF4-FFF2-40B4-BE49-F238E27FC236}">
                    <a16:creationId xmlns:a16="http://schemas.microsoft.com/office/drawing/2014/main" id="{46881F86-FA95-4ED3-9C67-F9B1473A9BB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8" name="Rechteck 227">
                <a:extLst>
                  <a:ext uri="{FF2B5EF4-FFF2-40B4-BE49-F238E27FC236}">
                    <a16:creationId xmlns:a16="http://schemas.microsoft.com/office/drawing/2014/main" id="{27B30007-C8B6-4033-8614-4C61CD6600B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9" name="Rechteck 228">
                <a:extLst>
                  <a:ext uri="{FF2B5EF4-FFF2-40B4-BE49-F238E27FC236}">
                    <a16:creationId xmlns:a16="http://schemas.microsoft.com/office/drawing/2014/main" id="{4FCA6D1A-D76D-4191-BAD0-818DF4D1C6E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0" name="Rechteck 229">
                <a:extLst>
                  <a:ext uri="{FF2B5EF4-FFF2-40B4-BE49-F238E27FC236}">
                    <a16:creationId xmlns:a16="http://schemas.microsoft.com/office/drawing/2014/main" id="{3133C6FB-8563-4743-9DF4-1CB570CBB9B8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1" name="Rechteck 230">
                <a:extLst>
                  <a:ext uri="{FF2B5EF4-FFF2-40B4-BE49-F238E27FC236}">
                    <a16:creationId xmlns:a16="http://schemas.microsoft.com/office/drawing/2014/main" id="{B868F7EB-E85B-4B92-812E-B613702E7F39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2" name="Rechteck 231">
                <a:extLst>
                  <a:ext uri="{FF2B5EF4-FFF2-40B4-BE49-F238E27FC236}">
                    <a16:creationId xmlns:a16="http://schemas.microsoft.com/office/drawing/2014/main" id="{24F80472-FB53-4A69-A823-028CC9AD6529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3" name="Rechteck 232">
                <a:extLst>
                  <a:ext uri="{FF2B5EF4-FFF2-40B4-BE49-F238E27FC236}">
                    <a16:creationId xmlns:a16="http://schemas.microsoft.com/office/drawing/2014/main" id="{D0310C88-3ECF-43A2-A478-79E960F7D169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4" name="Rechteck 233">
                <a:extLst>
                  <a:ext uri="{FF2B5EF4-FFF2-40B4-BE49-F238E27FC236}">
                    <a16:creationId xmlns:a16="http://schemas.microsoft.com/office/drawing/2014/main" id="{B144CEDD-EEE7-4498-B86F-EDDA68DE69E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5" name="Rechteck 234">
                <a:extLst>
                  <a:ext uri="{FF2B5EF4-FFF2-40B4-BE49-F238E27FC236}">
                    <a16:creationId xmlns:a16="http://schemas.microsoft.com/office/drawing/2014/main" id="{0796D560-1DBA-4069-B890-9E729DB425A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6" name="Rechteck 235">
                <a:extLst>
                  <a:ext uri="{FF2B5EF4-FFF2-40B4-BE49-F238E27FC236}">
                    <a16:creationId xmlns:a16="http://schemas.microsoft.com/office/drawing/2014/main" id="{CCCF2C43-CE30-4AD0-99DD-984789B338DE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7" name="Rechteck 236">
                <a:extLst>
                  <a:ext uri="{FF2B5EF4-FFF2-40B4-BE49-F238E27FC236}">
                    <a16:creationId xmlns:a16="http://schemas.microsoft.com/office/drawing/2014/main" id="{703B17AA-9E20-4C33-ADFE-ABE5EDF42E5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8" name="Rechteck 237">
                <a:extLst>
                  <a:ext uri="{FF2B5EF4-FFF2-40B4-BE49-F238E27FC236}">
                    <a16:creationId xmlns:a16="http://schemas.microsoft.com/office/drawing/2014/main" id="{AE862900-3727-4B9D-8378-F2061ABE7D6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9" name="Rechteck 238">
                <a:extLst>
                  <a:ext uri="{FF2B5EF4-FFF2-40B4-BE49-F238E27FC236}">
                    <a16:creationId xmlns:a16="http://schemas.microsoft.com/office/drawing/2014/main" id="{784ABA03-72D6-4345-9732-DD3F55E9816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0" name="Rechteck 239">
                <a:extLst>
                  <a:ext uri="{FF2B5EF4-FFF2-40B4-BE49-F238E27FC236}">
                    <a16:creationId xmlns:a16="http://schemas.microsoft.com/office/drawing/2014/main" id="{2FB82508-3ABD-41DB-A2F3-E23158C922B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1" name="Rechteck 240">
                <a:extLst>
                  <a:ext uri="{FF2B5EF4-FFF2-40B4-BE49-F238E27FC236}">
                    <a16:creationId xmlns:a16="http://schemas.microsoft.com/office/drawing/2014/main" id="{8C6A4D48-1DBD-4D5D-960B-A9588EB92B64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2" name="Rechteck 241">
                <a:extLst>
                  <a:ext uri="{FF2B5EF4-FFF2-40B4-BE49-F238E27FC236}">
                    <a16:creationId xmlns:a16="http://schemas.microsoft.com/office/drawing/2014/main" id="{D5D10E09-B80C-4173-B895-24D34D373835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4760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AFFC240D-9C16-4F39-AB4F-2C150C40B2C4}"/>
              </a:ext>
            </a:extLst>
          </p:cNvPr>
          <p:cNvGrpSpPr/>
          <p:nvPr/>
        </p:nvGrpSpPr>
        <p:grpSpPr>
          <a:xfrm>
            <a:off x="1740686" y="4102011"/>
            <a:ext cx="3381633" cy="1639585"/>
            <a:chOff x="1301820" y="4052793"/>
            <a:chExt cx="338163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689220F8-0E5D-4715-996C-012BEDD94D16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962ED9E7-FC6F-4E1B-A7CE-287F2331E67F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E99384E0-96EA-4D40-9D05-A79B8DD9F3E3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2333921-F6ED-4A6C-937A-B7B3A1032DFB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7A64DEA2-7284-4E5D-9AE9-FC9F254F5405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AF8FAE54-6CB9-4D8C-9665-AD138A888FAD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358583E3-9929-4912-8E3C-A540ADF078B2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B74DF85F-275B-458F-8449-E62D07AF6BC7}"/>
                </a:ext>
              </a:extLst>
            </p:cNvPr>
            <p:cNvSpPr/>
            <p:nvPr/>
          </p:nvSpPr>
          <p:spPr>
            <a:xfrm>
              <a:off x="3888902" y="490455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2" name="Gruppieren 171">
            <a:extLst>
              <a:ext uri="{FF2B5EF4-FFF2-40B4-BE49-F238E27FC236}">
                <a16:creationId xmlns:a16="http://schemas.microsoft.com/office/drawing/2014/main" id="{0AEC4071-9C5C-416B-AAC0-7D99D6815CA6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E3687EE8-3AFC-43D6-ACFA-5AB2E36B199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4" name="Gruppieren 173">
              <a:extLst>
                <a:ext uri="{FF2B5EF4-FFF2-40B4-BE49-F238E27FC236}">
                  <a16:creationId xmlns:a16="http://schemas.microsoft.com/office/drawing/2014/main" id="{57925421-8704-4947-8897-B18564A273E9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1E11D46-ED74-4870-BE5C-B1E74A3B874B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22C84118-D012-4A70-8324-D6E6B66907E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8381DB3E-B7E0-457E-9B8A-446FFB9D9B17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9E2A3A1-69D5-47D9-ADF7-95D1CA3F99BF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067739BB-2014-40EB-A83C-7B01F794E91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20182F0-6D78-4407-9211-7361DC82C346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55EDC8D8-814F-4A31-BD09-4179B1282C1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4A7DEFF-3DBA-478F-A082-1320A5F11A7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A0D764B-A696-4F09-944D-342605C5DB2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C338B5E7-8A31-4EE1-8AD0-AF80F79DE01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99175F01-DF08-48EF-9A6D-5E93D56625FF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E292517-D94A-4FEF-861B-AFA5DC08105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ACFAB9C8-616A-4BC8-B3FF-218B77159DDC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37BC516-7945-4909-B36D-6D2ED4EF3FE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8678B7B-5B1F-47CF-A23A-C429213D086E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D41B3DD8-1495-4EE5-AB20-F67D03C6BCC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03DC1C5-C2DE-49A3-9E5A-A50FF8243C0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7B8FD98-C52D-4813-B439-B2A4F66E6BE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86C7E69-B972-46E8-B525-25B44DB5427A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97A3B58-8BD3-4BB0-88C8-09A20C38016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B54AFE0E-17A0-4417-AF5C-0BB172AE11D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07DA0B91-4375-42C8-AF4D-8C13C35DCC0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14308083-BF2D-499B-A914-819A97B42938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1ADB24C4-315A-412D-8543-F4ABB0003C3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80D14A9-16D8-4658-90E3-6123FC26274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5ACD023B-CA9F-414C-8AD6-088E03B6591D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1DD48F5C-2780-49CB-A508-F084C93D767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61A9E501-FDFE-4512-8622-ECB498EF4E5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D196F364-22F3-49FF-8B4B-2C39FAB23B4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D39AE736-7FBC-4491-B570-625BE382ED2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D82F7BBA-6A42-4344-BDF1-A0B381A8259C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40B8A2C1-6BC6-452B-B6A4-3E2434EA486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F4CD2760-99F4-42B2-8C9E-5B694F81BDB1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0FF89F06-E048-405E-BBB8-3C0582F6C3A5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52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D4A8DF74-AED6-4931-B51D-1EB8AA6B8B9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B38842DC-F183-484F-9788-89D2AD5518A2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876CE1BC-563E-408B-B34E-AE30AE21268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CB20FD0F-9603-4A22-B80D-9EAE219B20D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2E771C91-5F27-495B-BBDD-823E971AED6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C291959C-3859-408C-9BB9-FED568592D7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4C0E855F-78DA-4C49-BAAC-424749031330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9476D5F9-A88A-41C3-AEB4-60EE455736B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FDF20882-844F-4729-AE2C-266C473085F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0CD0F931-EB42-471A-9A79-4430DA2BB024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6AB91F87-26C3-4EAC-BC29-999CAD14D011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2683547-249E-49B4-8848-B288719FC3F8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B0F7BCA8-1A8D-470A-BB88-70AA8E0CC4A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62383FB-2448-41CB-B105-B43641A0620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7E8C499A-075E-408C-B384-D2409A3144A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A1A8889-4307-4672-A786-3CFD0B10344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FF8D1415-2A63-47F5-A7F3-F775D16ED70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610C9B91-D9E1-4C4F-8C16-03C838E9E69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D814E8EE-B979-4FD5-854B-E609C8DCCB26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E8C6951-7C95-4D73-A932-7C4CED99CEC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269A4586-D8E7-4DD3-9B9B-52DB689FB340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0653323-042A-4B36-A8A3-08C9062CC5A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777F7C9-1D00-45B8-B9B7-39A46ECC3A1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C93EA3C3-1107-4300-B1FB-3B8FC965C1D5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96EA0361-8EFF-4FDF-9D04-70D1A910B6E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D602634A-E313-4C93-935B-5C62E3A1CBE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2DD83EBD-3BB8-4C30-9AD7-78DECC4D916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923F1B52-372F-4397-8523-94C33CD7C7B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1E276039-6E34-4BFD-9038-C08DE9D6D5EF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64C01F43-EECE-42DF-BE46-B63D951FCCA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24B67C01-AC74-40EB-BBAA-0515983D457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3D4605D-B69B-47C8-8344-48306ADA1F2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18C4AD30-29AD-48D4-BABF-C0DAFA82FCA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E23489DB-E9E1-47A3-9F5E-4AEA113DD07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241C033B-9965-41B6-860E-1F25F6C3E2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04C377F-34FA-4B49-85E7-8587AC549E4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682B878-2712-4FB5-A5A5-11B19F2CE683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3248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nextslide">
                  <a:snd r:embed="rId9" name="richtig aaa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sp>
        <p:nvSpPr>
          <p:cNvPr id="172" name="Ellipse 171">
            <a:extLst>
              <a:ext uri="{FF2B5EF4-FFF2-40B4-BE49-F238E27FC236}">
                <a16:creationId xmlns:a16="http://schemas.microsoft.com/office/drawing/2014/main" id="{06FC475B-4BEC-42D3-B05F-DCCF6B4D1709}"/>
              </a:ext>
            </a:extLst>
          </p:cNvPr>
          <p:cNvSpPr/>
          <p:nvPr/>
        </p:nvSpPr>
        <p:spPr>
          <a:xfrm>
            <a:off x="2155185" y="4102011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C34B882B-CE31-4CF6-BA93-E04E3D7C328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8DA7F44A-B007-4AF1-98C4-2C91FAA3E84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E7095000-C8E5-419C-B28C-4DDABBD3F0D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03BFE7DF-C771-43D3-B1B8-3215A922BFE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6478239A-FA9F-4751-92E6-366A5DB66F1E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A7C99FEC-9D87-49AE-9971-6E35A8418535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FE5CB024-C958-45BD-B065-A8190C3F2EB0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6D812E8F-3BE7-4507-A8BE-4C9210E65D5A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2D5F94FD-CDF3-4207-BDE0-A62BF0158DC6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5FF15962-C879-41D7-BDE5-F001C6E7E29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51AF054-C1A2-463C-BA5F-B48A14FD02FB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683DE1F9-3AD5-4ACD-9EBD-ECAD6B778B8D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9E3AB61E-B335-4111-A7BF-49532A184567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99568C4-AF5F-4F04-9806-9FDA1EC0A3D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93A00C2-B460-479E-AB76-321BA608984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5EF6E56-70A2-46C1-B9F5-80486C6EFE75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77B7DBC-A0E1-4C95-8219-4C106C200885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4B2D1010-17FC-4B8B-9FB1-5B62DFE3898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3E04C68-A940-45E1-8952-12AE09F185C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B46E55A-F445-4F44-86AC-24364B57DFF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93A61DBA-B65E-4231-A816-A7396F536E28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9509D01-2B26-464C-BD0C-56ABD9654EA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AE92AC6-9044-4FFC-9DE3-11681446251C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1F8E683C-6BAB-488F-9D30-61F4DA026D35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78A7161-B7C2-4B5B-A82D-059805EEFE10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7DC3787-10A1-4895-B9EA-A972D68651DE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899DDFB-CF36-4967-9A79-14B20679EFD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5C6F6587-BA0B-4FD3-9AF3-9A781FF7B94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5DA9F94-AFA5-4E4C-B531-FDC7056CB8F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EA2F2A33-7329-4BF6-BE44-C95B3A9EF491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7F553F4D-C418-4C3D-81E5-74084103A51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F0062BB-CDDA-4DC3-8EE5-1FF351860504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F92789A-B10E-48F8-A250-CB55FBDBA88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4DF9FA70-6B1D-49D4-A629-03DC8FB78E9C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255CE3E-14B2-4FB1-A2DC-530B1B96F45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D0146A7-763D-434B-B396-1E5AAC61EDF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50A5216D-A739-4231-85B2-47C09ED34EBF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6393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9868" y="3186375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FB44C60B-C387-4E51-9A03-8C7AE635871E}"/>
              </a:ext>
            </a:extLst>
          </p:cNvPr>
          <p:cNvGrpSpPr/>
          <p:nvPr/>
        </p:nvGrpSpPr>
        <p:grpSpPr>
          <a:xfrm>
            <a:off x="2154770" y="4102011"/>
            <a:ext cx="2518293" cy="1639585"/>
            <a:chOff x="2165160" y="4052793"/>
            <a:chExt cx="2518293" cy="1639585"/>
          </a:xfrm>
        </p:grpSpPr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8F26AF40-150E-40CD-9951-8C6C5E17A60D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FA4762F1-3244-4AD5-B80B-12364FFCF6D5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solidFill>
              <a:srgbClr val="BFAFCF"/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2048228-DD0C-4A6E-96CD-192E734052D1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solidFill>
              <a:srgbClr val="BFAFCF"/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418ACAEA-B8C2-4550-90FE-C7FAE217D859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rgbClr val="BFAFCF"/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EE7A64D6-C1EA-40BF-BA81-4AC16FFC28E4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solidFill>
              <a:srgbClr val="BFAFCF"/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4E6D04AA-2AC1-46C2-ACE9-2A718EA463F3}"/>
                </a:ext>
              </a:extLst>
            </p:cNvPr>
            <p:cNvSpPr/>
            <p:nvPr/>
          </p:nvSpPr>
          <p:spPr>
            <a:xfrm>
              <a:off x="3888902" y="490455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FBB84EE2-6EA5-42B3-A8E2-22869CAA39BE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5BE7866F-0F08-4FE0-929E-7C3442ACBF7F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A4A50A3B-5DCF-4E8F-BCC1-D0CC59B8D16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602EA27-40C0-4B05-91A7-7DE6444AE91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6EE8697F-FA30-40CE-90D8-CB7BDB599DF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851496D-D2D6-4F99-A8C0-20FA38536947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D21448A5-F0F5-4C5C-BAD4-C635DEDEFB0E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11963F5-CC38-4760-94DD-D22A405BBC5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30EFEBB8-6C64-4958-8C24-2691BBC39A9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788D42F8-CB42-413C-B35A-96145858F44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72076F7-8947-4C3D-B8E7-B958A2AF64E5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2FDFAE3-85DC-40C7-B2AC-F738415408D6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9CD06006-CF5D-4733-B45E-BA02685D31D7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70B72215-2CDE-497B-B04B-09D528DF985C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FB678E51-C94F-48DA-AA10-2514133B7C7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0835535A-B868-4DB1-B838-5C21FA35C4BA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AF6896D1-268B-49CB-B5E1-6BC14045D60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334B875-16C9-4955-9FAD-4B80ECB527A0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E426BCA3-3A03-4309-B30C-53991494536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5D3BA10-326F-45D1-9EF2-C5EC6C621B9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FDAE023-8FF4-47D6-B4E4-5931094BFF14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A0B527F-15AE-4575-A6B0-6AC1B9DDF6E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3A1E2CE-2780-4F23-9900-49299A90367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722DC10-BC4A-4647-90DF-93AACF384E3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869EE222-55C4-45F8-87D3-48A501A60056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93662DE-1986-42A2-8510-A3190F0941E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33937310-024E-4A90-B92C-F5E7AF0EA78D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BABF4DC7-9CA4-453D-BBE9-BD18368823D4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21C2CDE6-9B9D-4429-B5DF-877E29F55085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59671624-B972-4496-9C0D-6D49310C959D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A68E3BEE-F053-46DC-A974-F46A27E789BB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4008A099-F350-462D-84AC-5EE9513D581F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46925124-8A64-4E7B-8C7F-33D7ADEDD34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4D748CCC-D6CB-4EFA-8431-88B4D6F4F7D3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8E2CE58A-1DA4-4C1F-AB29-4A0A827FD26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7C2AC931-7BE3-4446-8938-DF95730D0B63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D68EF2A2-FCF5-41D6-861E-33618466028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671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339E6D00-326A-4682-8F05-9693F9A7606F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EDB04DCA-A607-428A-AE16-63FF587E69E3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876C94BC-F543-4475-AD3F-6F44A9393D01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536A90C5-41D8-4CA6-BC72-BD586342938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1BCC5420-2886-43BA-B052-7D1911BE396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193C1CB4-24B7-4E5B-87A6-3A4516332EF5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A5492357-A22C-4F97-8833-BAC11B2C5482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74561431-7EA9-4996-A38A-5FE50981E195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BEEC93FC-4DD7-4CC4-8F05-FA84605C1A4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0F28DBE3-1587-4D3A-B758-F84CC5B47F33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D1DD1D05-AD48-49AD-BAEE-CA1DCD30E729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0A5E3A1F-3C36-4CD6-9902-3C6F522E2E9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7D35FC9E-1387-4D93-8C60-5CD50A26BFF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3C778D53-D8C7-4445-947B-8DCC4A73017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714876E8-0D68-4F25-90DB-866A3F5EBCC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6DD23ED0-BBB1-4CA0-93E1-2039E3BAA355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2AA3E2A-7C4B-4305-A393-B8EE2C7ADCCF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3E808DD3-6D84-45B3-8F1F-2DA95435956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D6E61176-6C7D-4AF5-B454-56E5C5116DB9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7B71195A-3414-4780-B5F3-4BF5258E63D2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AD73E0A8-7BEB-460C-B704-9C4E4EC07FDA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7D325DE4-0934-40BD-A440-02DDCE7EDB10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3C443C7A-0E27-45F4-86BE-73501FD61B5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EF55F2BF-91ED-429C-8242-70A8334ABCE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056A8A63-7B79-4FD3-ABB1-89F276BBAA9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226808B-9BDC-45C1-B9A8-D2EBBCECEB44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A31635F7-D332-4FCE-A5EF-F7621E4F3019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8E8773E3-91D4-4812-9D0D-539262FC9D57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6E4D949A-53A0-40FB-BE4B-CC2091FC756D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0992E1E-6A57-4C17-973F-35897BBFD123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9BA8570-A2D4-4133-B801-9A3B6686640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C2305171-7AA8-4A0C-832C-48BF96376A56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1674F580-ED6B-48D6-BF21-6AE141E98F4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81AC6176-A5F7-4ADD-8CF4-56DABD35A1AF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29E81395-0232-4A4D-8EBA-084126907497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59D1562-7DAB-4131-A174-3A28995AE79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613A822-BA72-4625-848A-8C0389F039E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6887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nextslide">
                  <a:snd r:embed="rId7" name="richtig aaa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41CA3CF-42DE-4C2A-BEFA-B4B14BD07D44}"/>
              </a:ext>
            </a:extLst>
          </p:cNvPr>
          <p:cNvGrpSpPr/>
          <p:nvPr/>
        </p:nvGrpSpPr>
        <p:grpSpPr>
          <a:xfrm>
            <a:off x="1331940" y="4176419"/>
            <a:ext cx="2520828" cy="1639585"/>
            <a:chOff x="1324658" y="4195925"/>
            <a:chExt cx="252082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1398CF7E-0BC8-40EC-BA35-E1B773CF400C}"/>
                </a:ext>
              </a:extLst>
            </p:cNvPr>
            <p:cNvSpPr/>
            <p:nvPr/>
          </p:nvSpPr>
          <p:spPr>
            <a:xfrm>
              <a:off x="1324658" y="419592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B93B25B8-4E68-45DD-BC59-C1DBB2F8AD40}"/>
                </a:ext>
              </a:extLst>
            </p:cNvPr>
            <p:cNvSpPr/>
            <p:nvPr/>
          </p:nvSpPr>
          <p:spPr>
            <a:xfrm>
              <a:off x="2188413" y="419592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E5E750E3-7BF1-4B64-856A-3321FC787612}"/>
                </a:ext>
              </a:extLst>
            </p:cNvPr>
            <p:cNvSpPr/>
            <p:nvPr/>
          </p:nvSpPr>
          <p:spPr>
            <a:xfrm>
              <a:off x="3052172" y="4196696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157B60DD-F8D5-451B-9524-CD3F37E1CC6F}"/>
                </a:ext>
              </a:extLst>
            </p:cNvPr>
            <p:cNvSpPr/>
            <p:nvPr/>
          </p:nvSpPr>
          <p:spPr>
            <a:xfrm>
              <a:off x="1324658" y="504691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7AC27EC2-BA69-4E0C-A1D2-76E8EA9613F2}"/>
                </a:ext>
              </a:extLst>
            </p:cNvPr>
            <p:cNvSpPr/>
            <p:nvPr/>
          </p:nvSpPr>
          <p:spPr>
            <a:xfrm>
              <a:off x="2187998" y="504691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BC166233-4845-4EB6-BE85-0095F8950577}"/>
                </a:ext>
              </a:extLst>
            </p:cNvPr>
            <p:cNvSpPr/>
            <p:nvPr/>
          </p:nvSpPr>
          <p:spPr>
            <a:xfrm>
              <a:off x="3051346" y="5047685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D3874A55-ADE9-4AA9-BC46-4246292E552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0" name="Rechteck 169">
              <a:extLst>
                <a:ext uri="{FF2B5EF4-FFF2-40B4-BE49-F238E27FC236}">
                  <a16:creationId xmlns:a16="http://schemas.microsoft.com/office/drawing/2014/main" id="{0D89E8BF-5D49-41BF-BC36-61A6AF8A039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1" name="Gruppieren 170">
              <a:extLst>
                <a:ext uri="{FF2B5EF4-FFF2-40B4-BE49-F238E27FC236}">
                  <a16:creationId xmlns:a16="http://schemas.microsoft.com/office/drawing/2014/main" id="{05B00F84-2668-44C8-BA0F-A25C8B2324F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9532A439-C50B-42BF-ACEA-336D42221CD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BBDE6ED-475D-4C44-856C-C032B1652768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BB86DDD5-7709-4393-A564-4A346371231F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E23CD73-0419-46DA-A06D-D249FA66486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1C68CAA-4D1B-4456-A50C-CE5F95E393C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A023F543-FDE8-45E9-82A9-4D6646E8895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3422204-C0DE-4389-B31B-902373CF012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FA99C28-53B0-4CF0-B4CC-A58DCB00896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1B22280-6566-49EE-A2E2-3A1E61606AB0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DC90CF84-01FD-4510-A7E3-D5DB57B6DA4C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C12AA6C-4184-41F8-A4E8-C9FD1840240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9438B21B-921A-403B-81A0-0DB099A6B58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84A9653-009C-48B1-9631-CF06F6A3E22A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9C204D4-6AB3-461D-B8C0-333C4F95A312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07215D10-91FD-45CA-A14E-218D366454C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55858D4-637E-4E20-A1E8-AB716FFAA22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E03A347-E691-4F97-B214-A4F518F4DC5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6F2131B7-BEBF-4D25-B5BB-360C87F824A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BAA8951F-D61C-494B-937A-4E25C0EABDB0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1B18EBD-8EFD-4086-9BCF-8B69AD9ABE1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27AB4D86-C4FD-48B3-AA74-72CAA8D3D33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E848899-DEF1-4749-9DFB-69EE51813EC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DCBD1A49-3DAB-4A89-B91B-13050E9129F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7F4956D-E0A4-4A20-8AE1-EB158D84EEE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FC33ACEE-8342-49EA-87AA-64B7A8C944D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B86AB84-860E-434B-8170-7BD94B04996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DBC9F74F-34CB-4AAF-B6F6-127A6BEBF54D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0DB74155-C0FB-4302-BB1D-A1F7F02179F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94975A6A-F94C-41DC-B78C-570CE94B11D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D86BD31B-97DF-46FD-8F76-7AEE06AD1B7D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E26E8D83-4C68-457E-8737-305B6E938B5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211709AE-F81F-4541-BDE8-3934F271CD4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4EC2D4DB-6223-4104-A99B-3357AA4BEA8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D4772374-7673-4E10-BED1-0F30B95B1B2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1490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6A2CD531-6039-4E75-AC46-E2287B865368}"/>
              </a:ext>
            </a:extLst>
          </p:cNvPr>
          <p:cNvGrpSpPr/>
          <p:nvPr/>
        </p:nvGrpSpPr>
        <p:grpSpPr>
          <a:xfrm>
            <a:off x="1331940" y="4176419"/>
            <a:ext cx="4242183" cy="1639585"/>
            <a:chOff x="1324658" y="4195925"/>
            <a:chExt cx="424218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0180730A-4CE5-4F97-9A19-417E74A1AC1F}"/>
                </a:ext>
              </a:extLst>
            </p:cNvPr>
            <p:cNvSpPr/>
            <p:nvPr/>
          </p:nvSpPr>
          <p:spPr>
            <a:xfrm>
              <a:off x="1324658" y="419592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2424DD92-205F-4553-AC32-81D769FBCBFF}"/>
                </a:ext>
              </a:extLst>
            </p:cNvPr>
            <p:cNvSpPr/>
            <p:nvPr/>
          </p:nvSpPr>
          <p:spPr>
            <a:xfrm>
              <a:off x="2188413" y="419592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70F2AECC-3854-44C9-AF82-E37910F36B0A}"/>
                </a:ext>
              </a:extLst>
            </p:cNvPr>
            <p:cNvSpPr/>
            <p:nvPr/>
          </p:nvSpPr>
          <p:spPr>
            <a:xfrm>
              <a:off x="3052172" y="4196696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1E44D442-8AF3-446A-9437-B86AD0CE679A}"/>
                </a:ext>
              </a:extLst>
            </p:cNvPr>
            <p:cNvSpPr/>
            <p:nvPr/>
          </p:nvSpPr>
          <p:spPr>
            <a:xfrm>
              <a:off x="3912978" y="4196692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D26811CC-7218-4EA8-A072-FDE2A457340F}"/>
                </a:ext>
              </a:extLst>
            </p:cNvPr>
            <p:cNvSpPr/>
            <p:nvPr/>
          </p:nvSpPr>
          <p:spPr>
            <a:xfrm>
              <a:off x="1324658" y="504691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736408A8-9E2D-4E9C-84F6-3D863FA411C8}"/>
                </a:ext>
              </a:extLst>
            </p:cNvPr>
            <p:cNvSpPr/>
            <p:nvPr/>
          </p:nvSpPr>
          <p:spPr>
            <a:xfrm>
              <a:off x="2187998" y="504691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4CB2B358-B547-41CD-B068-5A528364E5CC}"/>
                </a:ext>
              </a:extLst>
            </p:cNvPr>
            <p:cNvSpPr/>
            <p:nvPr/>
          </p:nvSpPr>
          <p:spPr>
            <a:xfrm>
              <a:off x="3051346" y="5047685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83B7A554-E0BD-431A-AF0E-A4F3DEA9B4DE}"/>
                </a:ext>
              </a:extLst>
            </p:cNvPr>
            <p:cNvSpPr/>
            <p:nvPr/>
          </p:nvSpPr>
          <p:spPr>
            <a:xfrm>
              <a:off x="3911740" y="5047685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28408BE3-3075-4692-A2F2-11CFEED994B4}"/>
                </a:ext>
              </a:extLst>
            </p:cNvPr>
            <p:cNvSpPr/>
            <p:nvPr/>
          </p:nvSpPr>
          <p:spPr>
            <a:xfrm>
              <a:off x="4773779" y="4197769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540294FD-C09D-457B-B5AD-C289629FEEEE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BBF557B0-1EB1-448F-BC37-8B4BC0EBB44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5" name="Gruppieren 174">
              <a:extLst>
                <a:ext uri="{FF2B5EF4-FFF2-40B4-BE49-F238E27FC236}">
                  <a16:creationId xmlns:a16="http://schemas.microsoft.com/office/drawing/2014/main" id="{B0AE6CE6-9A94-4D0D-9308-8496A60E1FC4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0E7386B3-429B-4EA9-9902-4BE2264CC80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A529BF49-9A9F-4C37-BFF7-0A3E88A6920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33D9D638-AD87-431E-9A87-041192A18D34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70ADA57-4315-46EC-9BF2-03CAD27558C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29D3172-AAFF-4D56-AA84-6B364B55C10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09903357-B553-45BF-8B56-19392CABE93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E8C4EAC4-0233-45B8-BBEF-1086FE1ADC2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4DABE1C2-D5DC-4653-B20C-6263400DB36D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C8E6905A-CB26-4958-B250-CB70F2EFF0B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3B78D0A8-1009-4B66-B4ED-78B490794CB1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BF44C64-5E30-42A3-B017-6C90A67B2216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9C464FA-CB1D-4BA8-BFAC-D271E291D9EA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A5F04AE7-9DF6-4DCC-9CFE-C020FB9109C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906890C-2FAF-493D-9F8B-3125605FC8E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031800A-82C3-4FB9-B019-96E06B8DF64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C27A513-636C-47DE-9389-3A8CD488024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0C4C16B-3743-4849-B381-DACA1626C6D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4065F57D-C5C9-4BC4-BE4D-A63955AFA9D0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B9720D5-9E8B-455A-AB76-D2FA1AD1934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7E7C6616-D001-4DB4-B410-C78F7E1C445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1266B921-2B95-4165-AAEC-5405933B98A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8414384E-46A0-4C14-B221-085E7A8941F8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8E3F3C84-FBAC-4301-9570-BA755000990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512435F-3EE2-49A8-BC68-1319274C884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B583FD92-918D-46D4-A53F-F8EDF07F9958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06DF81EB-1DE0-45FB-A1AA-27D27891213B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3B48815F-F5A7-4123-B266-50B6B7098FD1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A6A511A4-80C3-4D3B-B0AC-B6A04F31D51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A140EDD2-3EAE-4DCB-B6FB-FC2BD70C205A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646AA123-36DD-4F74-9CB5-649404C362AE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0C412952-A78C-4080-82E7-224C40A028B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BA4DA839-2632-489F-95C5-4FE21176AB1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F64E8866-4A48-4239-B38E-DF928C5BF04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4E8BB0A6-09C6-4CEB-9181-1981B9464C0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2229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07246CD0-A890-47D5-8E26-F194657D4D0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8AE4C2F5-567C-4AE0-882D-F7FCCDEB93D2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16B731A1-CCEE-4B46-8B27-10388845081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F2A72691-6E07-4C3C-96BB-F85903F968A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09F11CD1-7CA2-4B52-9850-49FBD58A931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98CE23B0-BE22-4E4D-A6D6-7A632F662DD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AA09D8AB-E21B-4A9A-82EB-A136EF7845D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D90E478C-2BB3-4261-A32B-08A60C864D6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02D998BC-03B0-4830-9BB4-AB3B509E9701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079D83A5-CEE6-4F92-B411-0CF579BB79A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CA9932CC-52D1-4F44-88CF-31FB5FBB71E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0D571587-597B-4D06-ABAA-0F72CA1A3CC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56E3336B-23D1-43F7-9274-37C2BC535405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79476F8-BB59-451E-9B05-090E8A8F3F9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3564E984-6ACA-4B0C-9F21-D6251D1CDDA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B953AFF-8681-4F45-B120-4D05B828895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7AE5D41E-3937-4B5E-9005-73323E807CD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E8FC2C1D-301C-4548-8E2C-55224D691B8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546B820-DCA5-4EE8-B689-EF231F759B68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D677B83-D6A4-47BC-9D56-C05DDD445A2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487B118D-1704-4536-84C3-F91035E969B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5CA6F0D-4EB1-4AE8-A40E-3987E17E75C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A5FD065-E666-4ACD-8095-23570350E59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095589C-A116-4725-A8B7-524ADAC7D22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42C15AF-26EB-4FAB-A381-DA4E013A10C9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7D38D3D-4F34-4AA6-9CA8-01AD21787D80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8CCF46C5-1514-48A9-B8DF-021B85B5C9B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2E23A4D-6B46-4E19-A3B6-59AE43F9953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5CDB7317-8438-4740-A1E5-2CF10DE4303A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5977291F-F1D0-4476-80D5-42DFA6B66B68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0FE61CCC-E8BE-40BC-B7E4-032142753D5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883EA0B7-DC70-45ED-9088-68B0ED4637C3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C7967B6C-3B3D-41FA-9AC9-52F9465D20D1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87823A76-FA8D-4933-B7BB-14BF48DD1C99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3929383-FEC1-491F-923C-A10ED210347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382232B4-F2A8-4F63-B8A1-6F6258D79B87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070E98E4-0A27-4D19-8DF2-A6F525D3941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88187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nextslide">
                  <a:snd r:embed="rId3" name="richtig aaa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D42B604D-7307-4CE8-AFF9-9D45EDF5E49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E52B69E2-F787-4472-B351-B992705DD26B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23BF751F-1206-456F-ABBF-C5CC867BA23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05EE3B7F-90AA-4757-96AD-B63A73608CFD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EF9ED87B-4F61-45C7-B9AB-36571390DFC9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A0767819-F7B9-48CA-90F3-C0BE28AAB4E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EFCDF93B-32BE-4DB9-8A77-1875CE802D3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36E45F86-3A35-4333-84EA-41FDA2B9AB0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2F48803D-49B3-41DB-A826-47174C2ABCF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746FAC93-980B-4774-835F-44846E6AD5D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E99C2536-C9C1-4A8D-A6AC-11A2D185FF0C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BEE15FC5-50AA-401B-97D5-4295B87D0BA8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809CFB7C-BE5C-4F66-BEB6-AA402402DD3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5EBB67D-DC02-4EB9-861A-79FACED1FD36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4EB4E83-BB13-410B-BF77-37E4E23CF5D1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102D095C-650A-4B67-B690-83CF81C8924A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F212BF28-1D59-4788-9FA4-3D2B975FFE7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AED0858-9181-4159-8241-7CEC78241D45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17EABA6-7008-4DF1-9244-D44CCA3EC29E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F0B76D1-6B99-4F8B-93E4-04B34F817A6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D9A0115-B591-4C14-A2A2-1B0871F9857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8253743-9914-49B8-B5C5-A40BEC086F2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F5FDA01A-06F8-4734-8907-CC1935A9661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69D85FD-08E3-4291-965D-05C7B332624F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3EFFEB8-AE93-4FA9-B370-CB714C28A2C9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CCB0BA35-EAF0-42DD-BFA0-6C283B175BB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4DA39D00-38D5-40A3-9671-C97552088EA1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9178ED6D-9BCA-4EE0-8A83-95A16C0AB46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3CAF6D9-1305-4E2C-8603-6BCA71BE8E38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A7980BF-CD87-45F9-A028-F745D3D5E10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8BAC9E9-BA45-4741-8E9C-9DC34CDBFD0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A3AE923F-9228-4D88-B953-9CB1CF13E6B3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566D045F-6D89-408E-95E6-72A8230D046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F42DBF21-0D64-4C75-AAFF-F4AB1F225016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396A0B0E-0E92-4310-B1F9-E578EEC1474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D47B8E9-9CAC-4DE8-A4B6-2259C99F19CC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FF7AE843-8073-49AE-B75F-2EB3AA02EB5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5165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BED988C0-5C61-46C8-80A4-49CD33A0718A}"/>
              </a:ext>
            </a:extLst>
          </p:cNvPr>
          <p:cNvGrpSpPr/>
          <p:nvPr/>
        </p:nvGrpSpPr>
        <p:grpSpPr>
          <a:xfrm>
            <a:off x="1766566" y="4065353"/>
            <a:ext cx="3381633" cy="1639585"/>
            <a:chOff x="1766566" y="4065353"/>
            <a:chExt cx="338163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59CD3B65-3F27-4044-AC2A-E6672E929B20}"/>
                </a:ext>
              </a:extLst>
            </p:cNvPr>
            <p:cNvSpPr/>
            <p:nvPr/>
          </p:nvSpPr>
          <p:spPr>
            <a:xfrm>
              <a:off x="1766566" y="406535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AA51CE4B-0281-45C1-9D05-5DB686B68B88}"/>
                </a:ext>
              </a:extLst>
            </p:cNvPr>
            <p:cNvSpPr/>
            <p:nvPr/>
          </p:nvSpPr>
          <p:spPr>
            <a:xfrm>
              <a:off x="2630321" y="406535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E2DC611-5127-4F99-B2D1-088F8E87C5DF}"/>
                </a:ext>
              </a:extLst>
            </p:cNvPr>
            <p:cNvSpPr/>
            <p:nvPr/>
          </p:nvSpPr>
          <p:spPr>
            <a:xfrm>
              <a:off x="3494080" y="4066124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F5493BDE-641A-4057-9566-DB5B91CFCB45}"/>
                </a:ext>
              </a:extLst>
            </p:cNvPr>
            <p:cNvSpPr/>
            <p:nvPr/>
          </p:nvSpPr>
          <p:spPr>
            <a:xfrm>
              <a:off x="4354886" y="4066120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C8F386A9-A66B-413C-8AB2-8058B90E3517}"/>
                </a:ext>
              </a:extLst>
            </p:cNvPr>
            <p:cNvSpPr/>
            <p:nvPr/>
          </p:nvSpPr>
          <p:spPr>
            <a:xfrm>
              <a:off x="1766566" y="491634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60458B77-2971-4D4A-8447-3B0D3EB4709D}"/>
                </a:ext>
              </a:extLst>
            </p:cNvPr>
            <p:cNvSpPr/>
            <p:nvPr/>
          </p:nvSpPr>
          <p:spPr>
            <a:xfrm>
              <a:off x="2629906" y="491634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D1805179-39A0-4313-96BA-4334EBF76EFC}"/>
                </a:ext>
              </a:extLst>
            </p:cNvPr>
            <p:cNvSpPr/>
            <p:nvPr/>
          </p:nvSpPr>
          <p:spPr>
            <a:xfrm>
              <a:off x="3493254" y="491711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432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2270E1EE-E9C0-444C-AA79-04DE687D486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F59C3227-EDC8-4FE4-A94A-060F196779AB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6B52E26B-7787-4E60-B35A-A04B80753D2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41D4CE63-1F9E-4E24-AF11-4AAAC22F006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BB019E35-5755-4793-80A5-4D54F56F4F4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3F017D88-1871-4DFE-BB7A-20195FC1F93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2B4D6602-996D-425E-863A-C5FC84265D1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C19CC7BE-A160-4894-9C55-635FA2CB0F2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4DA243E9-BE66-4284-9D64-05760D2109A3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AF54D8C3-A098-409D-87FC-25E066300B6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5F0F99D-EFD3-4C22-886E-A32CD3E43FB9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725B40E4-32BC-43E0-AD0D-455C93F3F74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E6BEBB39-431D-47E8-95D4-9DCA976CE068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3A9DA453-0C36-41D1-9FC5-C73D2DE4597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58D296C-59A4-446D-BC31-C1D64859940F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E1EF543-7C3D-48C9-A748-D45FD7C7EBE5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8FA3B70-C0C4-47D0-9BA3-8332959E66A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86AEA17-12FF-48E1-9125-998A43BD83F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A94CCCC0-E9DF-4EC5-B99B-F6F8E48E4E9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AF9C9A2-A048-4096-9A27-BA2EB877F87F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1BB3100E-00EF-4DC8-9B69-79E4C4CD643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2C3E78D-E5C9-4F9E-ABA3-39C5DB4C132B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BD014EF-BCF5-42B6-8972-A36FBBE5F64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A9E93E3F-B025-44CA-B34E-537DEFEA3F55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F544721-1E32-4304-A2C9-C288F0450888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0979A7B-AF19-4785-98DF-45A06CEA898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5F81795-DB83-4D7E-9003-D6D16DABF84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D7BAB20-4E98-48F9-9828-3A823BD4648C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31EDB0E8-28EE-4940-BDA8-57034985916D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D50A314B-69FF-4166-88E5-EBE435343C0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949CED7-5162-4D9D-A94E-144D99A6F61C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867945E-FE27-46FC-A08F-24679EDCA8B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F146B49E-D77E-470B-92BE-C68A6A3DA26B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E402837C-ED4C-4BFA-BCE9-8F0B1E824DA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3D589346-A16D-4C09-990E-53FAB1E4E90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CB536306-1B7E-40E4-BDD4-7CAED4F29701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88AEEC05-63E8-492E-95E9-9F7E80E09DC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237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98" name="Gruppieren 197">
            <a:extLst>
              <a:ext uri="{FF2B5EF4-FFF2-40B4-BE49-F238E27FC236}">
                <a16:creationId xmlns:a16="http://schemas.microsoft.com/office/drawing/2014/main" id="{7723873D-C709-49FA-A3D9-85130194D4E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99" name="Rechteck 198">
              <a:extLst>
                <a:ext uri="{FF2B5EF4-FFF2-40B4-BE49-F238E27FC236}">
                  <a16:creationId xmlns:a16="http://schemas.microsoft.com/office/drawing/2014/main" id="{D07D995D-45D6-4D12-A20A-D0C7FB82A2D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00" name="Gruppieren 199">
              <a:extLst>
                <a:ext uri="{FF2B5EF4-FFF2-40B4-BE49-F238E27FC236}">
                  <a16:creationId xmlns:a16="http://schemas.microsoft.com/office/drawing/2014/main" id="{7ED768BD-DC1A-4B65-9CF3-D23ABF7BF969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D1FBEC34-7B0B-44E7-9E94-61028ECC31F7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E8EF35FC-DF9D-40F6-8093-EC4E391A8A6E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45FA529D-D8E9-4A51-9687-BB5891078ED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08D0E361-08BA-4549-BC43-4A0BD1E232D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C2BF256C-F98B-4D78-BDCF-204F48B87CF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40400A7C-101C-4F96-84E4-17C836966EC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7121476D-E6D7-4FD2-A369-9FE769B18B9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55265711-92EC-4DDA-8AA3-096A84FEB07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8BFB1471-F111-4868-81F0-F00A96F17CBC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0" name="Rechteck 209">
                <a:extLst>
                  <a:ext uri="{FF2B5EF4-FFF2-40B4-BE49-F238E27FC236}">
                    <a16:creationId xmlns:a16="http://schemas.microsoft.com/office/drawing/2014/main" id="{7DC33559-A2C1-4F30-949C-4AB2E78544EB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1" name="Rechteck 210">
                <a:extLst>
                  <a:ext uri="{FF2B5EF4-FFF2-40B4-BE49-F238E27FC236}">
                    <a16:creationId xmlns:a16="http://schemas.microsoft.com/office/drawing/2014/main" id="{E9EFD54E-39B0-43DC-BA91-04A6F8F87EC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2" name="Rechteck 211">
                <a:extLst>
                  <a:ext uri="{FF2B5EF4-FFF2-40B4-BE49-F238E27FC236}">
                    <a16:creationId xmlns:a16="http://schemas.microsoft.com/office/drawing/2014/main" id="{B9D86DAD-2989-41C9-9B74-56A862BA6E6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3" name="Rechteck 212">
                <a:extLst>
                  <a:ext uri="{FF2B5EF4-FFF2-40B4-BE49-F238E27FC236}">
                    <a16:creationId xmlns:a16="http://schemas.microsoft.com/office/drawing/2014/main" id="{886ED97D-84BF-4787-AE97-471C5EB4B0A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4" name="Rechteck 213">
                <a:extLst>
                  <a:ext uri="{FF2B5EF4-FFF2-40B4-BE49-F238E27FC236}">
                    <a16:creationId xmlns:a16="http://schemas.microsoft.com/office/drawing/2014/main" id="{45271605-DAE0-4414-B44B-F6084CED1DE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5" name="Rechteck 214">
                <a:extLst>
                  <a:ext uri="{FF2B5EF4-FFF2-40B4-BE49-F238E27FC236}">
                    <a16:creationId xmlns:a16="http://schemas.microsoft.com/office/drawing/2014/main" id="{C2C057E7-7F65-4B7D-8878-1657A1A41245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6" name="Rechteck 215">
                <a:extLst>
                  <a:ext uri="{FF2B5EF4-FFF2-40B4-BE49-F238E27FC236}">
                    <a16:creationId xmlns:a16="http://schemas.microsoft.com/office/drawing/2014/main" id="{CED2474A-B265-4784-AD6D-7F950427BF11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7" name="Rechteck 216">
                <a:extLst>
                  <a:ext uri="{FF2B5EF4-FFF2-40B4-BE49-F238E27FC236}">
                    <a16:creationId xmlns:a16="http://schemas.microsoft.com/office/drawing/2014/main" id="{7E1EB81C-56C8-43E7-BCA9-99E5A196B41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8" name="Rechteck 217">
                <a:extLst>
                  <a:ext uri="{FF2B5EF4-FFF2-40B4-BE49-F238E27FC236}">
                    <a16:creationId xmlns:a16="http://schemas.microsoft.com/office/drawing/2014/main" id="{28132955-AF4A-4657-850C-3C76E3D245F5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9" name="Rechteck 218">
                <a:extLst>
                  <a:ext uri="{FF2B5EF4-FFF2-40B4-BE49-F238E27FC236}">
                    <a16:creationId xmlns:a16="http://schemas.microsoft.com/office/drawing/2014/main" id="{205B4871-7DB1-4B92-811C-DC751AB70AAE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0" name="Rechteck 219">
                <a:extLst>
                  <a:ext uri="{FF2B5EF4-FFF2-40B4-BE49-F238E27FC236}">
                    <a16:creationId xmlns:a16="http://schemas.microsoft.com/office/drawing/2014/main" id="{35587040-1425-4900-A1F5-B59D746461B3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1" name="Rechteck 220">
                <a:extLst>
                  <a:ext uri="{FF2B5EF4-FFF2-40B4-BE49-F238E27FC236}">
                    <a16:creationId xmlns:a16="http://schemas.microsoft.com/office/drawing/2014/main" id="{21C4FDD9-E961-492F-8683-1989CA4B3E2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2" name="Rechteck 221">
                <a:extLst>
                  <a:ext uri="{FF2B5EF4-FFF2-40B4-BE49-F238E27FC236}">
                    <a16:creationId xmlns:a16="http://schemas.microsoft.com/office/drawing/2014/main" id="{6D076648-FC7D-4FA7-9212-4CF5F5D85F33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3" name="Rechteck 222">
                <a:extLst>
                  <a:ext uri="{FF2B5EF4-FFF2-40B4-BE49-F238E27FC236}">
                    <a16:creationId xmlns:a16="http://schemas.microsoft.com/office/drawing/2014/main" id="{FFC94780-BB37-4BB0-A481-9A67FAB6E0B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4" name="Rechteck 223">
                <a:extLst>
                  <a:ext uri="{FF2B5EF4-FFF2-40B4-BE49-F238E27FC236}">
                    <a16:creationId xmlns:a16="http://schemas.microsoft.com/office/drawing/2014/main" id="{7DBF4F67-AE29-488E-94E0-32B82C582B9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5" name="Rechteck 224">
                <a:extLst>
                  <a:ext uri="{FF2B5EF4-FFF2-40B4-BE49-F238E27FC236}">
                    <a16:creationId xmlns:a16="http://schemas.microsoft.com/office/drawing/2014/main" id="{303EE428-0B37-4C19-966D-DAABE4971F2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6" name="Rechteck 225">
                <a:extLst>
                  <a:ext uri="{FF2B5EF4-FFF2-40B4-BE49-F238E27FC236}">
                    <a16:creationId xmlns:a16="http://schemas.microsoft.com/office/drawing/2014/main" id="{946CABE3-B38B-418A-AFD2-5CF1A1A407A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7" name="Rechteck 226">
                <a:extLst>
                  <a:ext uri="{FF2B5EF4-FFF2-40B4-BE49-F238E27FC236}">
                    <a16:creationId xmlns:a16="http://schemas.microsoft.com/office/drawing/2014/main" id="{DC60C874-C7FE-45F5-8FBD-E76375F9845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8" name="Rechteck 227">
                <a:extLst>
                  <a:ext uri="{FF2B5EF4-FFF2-40B4-BE49-F238E27FC236}">
                    <a16:creationId xmlns:a16="http://schemas.microsoft.com/office/drawing/2014/main" id="{801E237E-8194-47FD-98DF-084AE5A080B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9" name="Rechteck 228">
                <a:extLst>
                  <a:ext uri="{FF2B5EF4-FFF2-40B4-BE49-F238E27FC236}">
                    <a16:creationId xmlns:a16="http://schemas.microsoft.com/office/drawing/2014/main" id="{139E369E-4E59-4461-987C-1B0FF4699FC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0" name="Rechteck 229">
                <a:extLst>
                  <a:ext uri="{FF2B5EF4-FFF2-40B4-BE49-F238E27FC236}">
                    <a16:creationId xmlns:a16="http://schemas.microsoft.com/office/drawing/2014/main" id="{9618B192-52BF-4F13-91FB-1A2D71C64A2D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1" name="Rechteck 230">
                <a:extLst>
                  <a:ext uri="{FF2B5EF4-FFF2-40B4-BE49-F238E27FC236}">
                    <a16:creationId xmlns:a16="http://schemas.microsoft.com/office/drawing/2014/main" id="{940ABD62-A14A-480E-9EFA-68FE318313B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2" name="Rechteck 231">
                <a:extLst>
                  <a:ext uri="{FF2B5EF4-FFF2-40B4-BE49-F238E27FC236}">
                    <a16:creationId xmlns:a16="http://schemas.microsoft.com/office/drawing/2014/main" id="{59C23629-8DE6-4496-B8AC-668470CF9419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3" name="Rechteck 232">
                <a:extLst>
                  <a:ext uri="{FF2B5EF4-FFF2-40B4-BE49-F238E27FC236}">
                    <a16:creationId xmlns:a16="http://schemas.microsoft.com/office/drawing/2014/main" id="{CDE94765-99F1-4DAA-8A58-5CD595DA033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4" name="Rechteck 233">
                <a:extLst>
                  <a:ext uri="{FF2B5EF4-FFF2-40B4-BE49-F238E27FC236}">
                    <a16:creationId xmlns:a16="http://schemas.microsoft.com/office/drawing/2014/main" id="{60CF9E2E-6F9D-4171-A150-921E3CAAE62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0668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de-AT" sz="4000" dirty="0">
                    <a:solidFill>
                      <a:srgbClr val="FF3300"/>
                    </a:solidFill>
                    <a:latin typeface="Bahnschrift SemiBold" panose="020B0502040204020203" pitchFamily="34" charset="0"/>
                  </a:rPr>
                  <a:t>5</a:t>
                </a: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F647A272-AD63-48ED-A29D-8E995AB5D298}"/>
              </a:ext>
            </a:extLst>
          </p:cNvPr>
          <p:cNvGrpSpPr/>
          <p:nvPr/>
        </p:nvGrpSpPr>
        <p:grpSpPr>
          <a:xfrm>
            <a:off x="2970062" y="4284486"/>
            <a:ext cx="1657488" cy="1639585"/>
            <a:chOff x="2970062" y="4284486"/>
            <a:chExt cx="1657488" cy="1639585"/>
          </a:xfrm>
        </p:grpSpPr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13DD8F7C-4168-4557-AC5C-6C640695EAAC}"/>
                </a:ext>
              </a:extLst>
            </p:cNvPr>
            <p:cNvSpPr/>
            <p:nvPr/>
          </p:nvSpPr>
          <p:spPr>
            <a:xfrm>
              <a:off x="2970477" y="428448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33F02570-A94D-45E1-AF6C-EF25605377F6}"/>
                </a:ext>
              </a:extLst>
            </p:cNvPr>
            <p:cNvSpPr/>
            <p:nvPr/>
          </p:nvSpPr>
          <p:spPr>
            <a:xfrm>
              <a:off x="3834236" y="4285257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272BB140-4C90-47C8-B1A3-C78EC067820F}"/>
                </a:ext>
              </a:extLst>
            </p:cNvPr>
            <p:cNvSpPr/>
            <p:nvPr/>
          </p:nvSpPr>
          <p:spPr>
            <a:xfrm>
              <a:off x="2970062" y="513547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AE774631-3901-487B-A402-348576B8A64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60FDCE97-780C-4729-9311-FA36391321CA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87255EA0-E0BE-45D5-A279-EFE46AD22351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EC4A40EA-CB5C-4C7A-B5D9-C9DC98D090CB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96549481-9993-44DA-A3C8-9EC4CA70D1F8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DB5A9639-DCAD-4F42-8D8C-FA3917E771A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BF2CAD0-9965-4F66-A163-2BDFE532786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43A3F7C-1CE5-4C5D-A205-ED139345293F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0787236-1C00-45BB-8661-7F0CCC366A53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8C8DFD80-3099-4C9D-917A-3C87E54C3C0B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C902B29F-08AE-47F1-A7DD-B0DD814DD568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A9C0BF0-AFAD-4812-956A-6A5587FE8B5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D036104B-A5F1-4DE2-9792-29B77F955C4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DA10E502-3A11-480D-BE94-D37F4DA101E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87CF3BB6-2054-426C-B8C5-F117B452DC8A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6BB76D0-FB59-4026-897A-9074C117A35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531DABAF-60A8-4AAF-94F5-998CED228AB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A8476BBA-4188-4590-8598-D652BCCDAFE6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61445E1F-FB34-43F5-8035-E804DDE9EE3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9F03019-6EDB-4C42-82C5-AED95228375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A0BCFD1-EAE5-446A-8ABE-E46781B3CDFA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E4E8F9EA-095A-4305-937D-4F21A7E25CCB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3515276-613B-47DB-819E-CEE08A39747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B49B3BAB-BD8A-485D-9A65-D1A961A6699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A712741C-EA80-428B-B382-199BE3CB1313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9C01758-2D3A-4EF7-A785-43DBDF0B670F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B5547D1-58F9-482B-B0B9-976B863D4E30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A901E6A9-FA82-4B8F-AFE9-98745A9726F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77CFBA0-CCBC-492E-9D61-A090D26E90DC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9C2F486-0E74-48A3-BD5A-A9DBB9DF7565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592F47BE-8E1D-4DF7-B3C4-A55078D6F33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BD27B07-D38E-445F-A940-6F1AF24CA844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5D24A91-A9F4-4778-AB8C-BD1B4794C7C2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9DDB5324-09FE-468A-A9F3-67851AC6BF09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E5D3D52C-85A5-4936-BBA2-F7C9C149572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4A077D5D-C14F-417A-B53A-2FF44882995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F685513E-44F0-471E-ADCA-339ACC47F206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4747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067CC8D3-A2A1-4817-9A63-E406071853FD}"/>
              </a:ext>
            </a:extLst>
          </p:cNvPr>
          <p:cNvGrpSpPr/>
          <p:nvPr/>
        </p:nvGrpSpPr>
        <p:grpSpPr>
          <a:xfrm>
            <a:off x="2106722" y="4284486"/>
            <a:ext cx="2520828" cy="1639585"/>
            <a:chOff x="2106722" y="4284486"/>
            <a:chExt cx="252082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DA318565-A262-40D0-8329-60163FBBB3AF}"/>
                </a:ext>
              </a:extLst>
            </p:cNvPr>
            <p:cNvSpPr/>
            <p:nvPr/>
          </p:nvSpPr>
          <p:spPr>
            <a:xfrm>
              <a:off x="2106722" y="4284486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667E89E0-053D-4384-AA05-CF8222C531C5}"/>
                </a:ext>
              </a:extLst>
            </p:cNvPr>
            <p:cNvSpPr/>
            <p:nvPr/>
          </p:nvSpPr>
          <p:spPr>
            <a:xfrm>
              <a:off x="2970477" y="428448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CEB419A4-19B5-4683-8208-CC0F850A23FD}"/>
                </a:ext>
              </a:extLst>
            </p:cNvPr>
            <p:cNvSpPr/>
            <p:nvPr/>
          </p:nvSpPr>
          <p:spPr>
            <a:xfrm>
              <a:off x="3834236" y="4285257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BEBC076B-11AD-496A-AB4F-F1D22A05DEE5}"/>
                </a:ext>
              </a:extLst>
            </p:cNvPr>
            <p:cNvSpPr/>
            <p:nvPr/>
          </p:nvSpPr>
          <p:spPr>
            <a:xfrm>
              <a:off x="2106722" y="5135474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15842605-BE64-4254-9120-867E755DD8AB}"/>
                </a:ext>
              </a:extLst>
            </p:cNvPr>
            <p:cNvSpPr/>
            <p:nvPr/>
          </p:nvSpPr>
          <p:spPr>
            <a:xfrm>
              <a:off x="2970062" y="513547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8" name="Gruppieren 167">
            <a:extLst>
              <a:ext uri="{FF2B5EF4-FFF2-40B4-BE49-F238E27FC236}">
                <a16:creationId xmlns:a16="http://schemas.microsoft.com/office/drawing/2014/main" id="{860FA644-C36B-4BD6-B04C-51BCF24EDE7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B188BAB7-376B-4C27-9847-41CF99733C4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E10506BD-4EF9-4E2E-940B-E48C68AFD45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3A076778-D1DD-4249-84A9-1AFC3271C0E4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3823111A-EB14-41DC-99D1-B1886A796D7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476E2A5A-8A89-4C5E-9521-6BC5C1D38E3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2641F5A0-97DA-4659-8868-C7C5BE2C272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660A4AF8-B8D7-4DA0-9063-8AC27AFFDAF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87AF4D54-8CD9-4F75-A566-FA9C0B70ECF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745732D4-DBBC-4052-908C-657412784361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D25C967-11DD-4DB7-A263-69B236786189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06B49135-508B-4822-946C-02E65D50F14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678252EE-60E1-4846-919E-FA434EDCED77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0B2B1BBE-1FD7-4C28-B8CC-5C7D2727AD34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0269B95-5122-4011-AAA4-38C2A39D105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051B281F-8ABB-4D3C-BC59-B99DE7947C4C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FE7DC1D5-2299-4FBC-96D8-122CB43F5DC8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0D4D570-05BC-4B8F-92FA-60EF8C6860D4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8EC04198-5645-41A5-9CF9-937B4E2BE0F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0B870B61-ADE8-4190-AF34-3E5DD02F8729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B612FCD-0A59-4881-AB2E-0125C90063FB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49620834-EB07-470A-A620-9EB6B32B16E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2FE30E2-0B3A-4169-8D75-99BA37CFF89C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C8EE42A4-038D-4047-B6D0-BA009EA15F1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1F81FDD2-1E08-46BA-9712-6463D6EDDD1F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9341A054-6957-4FEB-A15D-244C28196818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5DBA6A78-7D51-45E9-9F70-7C91BC6F6FFC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A48E5A4-81F0-4C4A-AAF0-FE8B0C49971D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79F68F0-B2FC-47D7-A282-A5DAE63BCFAB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C8C9849F-A8CE-4633-AA2E-0E21F3832B2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7B513313-7D30-4F22-B29E-2F1CC41DB2EE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E89E9C7C-F437-4CD0-9F3D-D738023AA17B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063777A-AE8E-4BFB-8F6D-05148F60DE20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8592EA4F-65C3-4038-B028-BA2319C0621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66B71971-3A53-4EAD-AF52-0D89B6667BB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15F1787A-FC7A-422A-A64A-AC46FC498C2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68F8B8F1-5EB5-48A3-9875-3AA5D0B8B8C6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8272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4C58F265-6978-4C3B-AC5A-B8E22A9463DE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7BE1E788-E748-4A1C-8262-5889E497EEF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0EF29816-51E6-4955-A940-94D7F13AE0D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45EF86E4-128B-41B1-83C7-69B1989D3DC3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065057C8-2FE3-4FC5-9152-2649578F74CE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CF594038-9604-4CE7-BD1C-3B011546E746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5F377107-3C68-41BC-8389-B46F47A0498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0B291A2-7DEF-4464-B63C-449877DC949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58E1FC6D-0377-47E6-8DA2-C1EF1FD0CB6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B1F73BF6-CC8B-4282-8F32-65C7A648238F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72ACE2CB-AE25-4AE3-A5F9-1976F76EF818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65B3AEFF-6D3E-489C-9448-A43A9AD4162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B65DBD2E-3C54-46C3-A587-5CA0936F5E17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F08A5E47-D018-4A39-9E4A-9B941F6C01C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0C970842-48E4-46F3-8431-FF08B5EF0251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47FFC56-C055-40F0-A9CA-8099E140826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C11D3B9-8563-4BDA-9486-D48CA5D91A7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B3F33951-36CD-423C-9F5B-4D450578FB6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0002806-75E2-48D0-A724-542C44B91063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C958486-33D3-4EDA-9C26-D2687A9143BD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3081DCB-60E4-465E-9727-A548663CEC1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C6505D1-BB06-43FD-8368-D29C511434A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7209C2C0-FEA5-4ACE-9DDE-4899A561DB7A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A166D0D-A750-4DF4-B79D-9109C16E1A1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8F171F20-7F80-4090-9ACB-F1BDE1E67976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0456D4F-41D4-4BE0-AAAE-DB4B9F8F243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2D85BD58-881E-4A37-B9D0-17A4C5942D18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052FFCE-2D3B-4D40-B0BD-7A867E2EACA1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6F50EC8-2C86-46C8-AC12-4C74949D80C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F52442CD-B3E9-4AF6-A243-DFA2C25D6B5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017C37F1-C61D-40BB-88FD-002ECC706ADA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BFB11A49-0543-42E8-BE3E-8F1DAC2F97A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801691B-F528-40AE-A13C-3FAEB6AFFC82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78C2050A-FA2A-4171-ABE5-F251E6D71A1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4EC17A5-E148-4AD1-8C28-E6C6E7715E1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8DCF28E-3CE2-44EE-AEA1-B13779D6942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87FC89F2-CCCC-4899-85CB-7BB6A20FF980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144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nextslide">
                  <a:snd r:embed="rId12" name="richtig aaa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282C7815-6991-48EB-8DE0-2FADD782C10B}"/>
              </a:ext>
            </a:extLst>
          </p:cNvPr>
          <p:cNvGrpSpPr/>
          <p:nvPr/>
        </p:nvGrpSpPr>
        <p:grpSpPr>
          <a:xfrm>
            <a:off x="1288201" y="4164615"/>
            <a:ext cx="796263" cy="1639585"/>
            <a:chOff x="1288201" y="4164615"/>
            <a:chExt cx="79626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D7D9D9AF-AE91-4E73-8671-5127D438CD4F}"/>
                </a:ext>
              </a:extLst>
            </p:cNvPr>
            <p:cNvSpPr/>
            <p:nvPr/>
          </p:nvSpPr>
          <p:spPr>
            <a:xfrm>
              <a:off x="1288201" y="416461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51081C14-5038-41E0-B268-0E243A63ACE4}"/>
                </a:ext>
              </a:extLst>
            </p:cNvPr>
            <p:cNvSpPr/>
            <p:nvPr/>
          </p:nvSpPr>
          <p:spPr>
            <a:xfrm>
              <a:off x="1288201" y="501560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A09684FF-8C3C-41B3-BF40-3FF94C2B2A06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BE19FB35-1C7C-4D43-A3C7-52968E9B905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80B0C171-224C-4811-A5C6-C34BEB995F6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5D2E6662-4158-4916-9EA9-E6657C6C44F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228F7AFB-2297-4D06-891D-B283CE51F7D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431443F9-C877-4F81-A620-99FD976E943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DB4AB236-D247-4452-8A1F-F22B5557583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F90E6462-E2CB-412E-BEAC-5E34F0A4194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2FE33310-4B13-4DFA-81DB-FBAD447D929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B8AB6476-98B3-43BD-A8E1-4FB284C2220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62500E18-DAEB-4DEF-A024-F2AD41BFC432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79541208-2C15-4F16-B4BC-38952DBD396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6297B714-150C-4ECA-B92B-9A37CC1E1738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4EC6F6E-7E80-448E-809A-D28A94EFCD8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1C4A769-634E-4F82-BCEF-FB094034926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3EA5B339-85DF-4731-9462-CB2DA9ACF25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B32E8AE-0D7A-44DF-9CEF-C2DB40D1E5C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9131FD8-EBF4-4B46-91CD-BA687BE35105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54AE113-2C59-48A3-9E8C-A59F27C720E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5181CD79-6FF7-44CE-B435-A4C65E77286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BD27072C-C5F4-4020-B19B-0D9C6A65BD9A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DCDB10E4-7E9B-4631-A8B0-EF32CF08C4CB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7CF47EF7-57AB-4E8C-B07B-4E304B8DE6E8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BC66886-A314-49C3-8DF8-08B5BF1E291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8047A95B-72F5-40C8-A594-A3FB9284B03B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502B8CA-90E4-4331-860C-191F296721D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535163B4-1917-43FC-87F7-89F324B2B9CD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AC5A913-FF10-4519-B413-88EC0C3D7E29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4A7D97D-41A0-4F1A-857F-8CC9F6BB6DAA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95052BDC-4849-4B6F-8FEA-3C656D2BBD72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30E36B6-91C2-492B-8F00-7CC474E013A4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146ED3A-4D1B-4326-8D86-2E388AB3BFF1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BDBB2D4B-E37F-4EBA-9286-21AB4858300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B3D5BD4-FDCE-45D0-97DD-9B8EA9BA8129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59F9B7A-232B-4985-9569-B87C5B2DDD87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68C08C8E-729D-4E09-9201-8A09CA8941C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BA3867F5-D5F0-4D58-B4F9-B9A69D889CF6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20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E0D5C01F-9B2C-4398-A770-B4D37E14D783}"/>
              </a:ext>
            </a:extLst>
          </p:cNvPr>
          <p:cNvGrpSpPr/>
          <p:nvPr/>
        </p:nvGrpSpPr>
        <p:grpSpPr>
          <a:xfrm>
            <a:off x="1288201" y="4164615"/>
            <a:ext cx="4242183" cy="1639585"/>
            <a:chOff x="1288201" y="4164615"/>
            <a:chExt cx="424218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15401107-8BD3-4F61-BADF-706B7C0ED5DC}"/>
                </a:ext>
              </a:extLst>
            </p:cNvPr>
            <p:cNvSpPr/>
            <p:nvPr/>
          </p:nvSpPr>
          <p:spPr>
            <a:xfrm>
              <a:off x="1288201" y="4164615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C8E2197-9C33-49D5-A533-0DA8AF491D90}"/>
                </a:ext>
              </a:extLst>
            </p:cNvPr>
            <p:cNvSpPr/>
            <p:nvPr/>
          </p:nvSpPr>
          <p:spPr>
            <a:xfrm>
              <a:off x="2151956" y="4164615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3B52B988-530B-48F2-9BFF-31F47A9CF062}"/>
                </a:ext>
              </a:extLst>
            </p:cNvPr>
            <p:cNvSpPr/>
            <p:nvPr/>
          </p:nvSpPr>
          <p:spPr>
            <a:xfrm>
              <a:off x="3015715" y="4165386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E9951750-D28E-4311-A016-C56658C25AA3}"/>
                </a:ext>
              </a:extLst>
            </p:cNvPr>
            <p:cNvSpPr/>
            <p:nvPr/>
          </p:nvSpPr>
          <p:spPr>
            <a:xfrm>
              <a:off x="3876521" y="4165382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B6171AE5-9F49-4EC4-9FA8-03512BF123DD}"/>
                </a:ext>
              </a:extLst>
            </p:cNvPr>
            <p:cNvSpPr/>
            <p:nvPr/>
          </p:nvSpPr>
          <p:spPr>
            <a:xfrm>
              <a:off x="1288201" y="501560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477E0F08-F309-46E7-983F-96A90EBEF33E}"/>
                </a:ext>
              </a:extLst>
            </p:cNvPr>
            <p:cNvSpPr/>
            <p:nvPr/>
          </p:nvSpPr>
          <p:spPr>
            <a:xfrm>
              <a:off x="2151541" y="501560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B01065DA-B0A6-420F-B286-1F5AA6E01B17}"/>
                </a:ext>
              </a:extLst>
            </p:cNvPr>
            <p:cNvSpPr/>
            <p:nvPr/>
          </p:nvSpPr>
          <p:spPr>
            <a:xfrm>
              <a:off x="3014889" y="5016375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04E10AD1-AFA6-47A7-899C-13FB43EA183F}"/>
                </a:ext>
              </a:extLst>
            </p:cNvPr>
            <p:cNvSpPr/>
            <p:nvPr/>
          </p:nvSpPr>
          <p:spPr>
            <a:xfrm>
              <a:off x="3875283" y="5016375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7D0FA4DE-2F95-4AAF-832D-24D75566C718}"/>
                </a:ext>
              </a:extLst>
            </p:cNvPr>
            <p:cNvSpPr/>
            <p:nvPr/>
          </p:nvSpPr>
          <p:spPr>
            <a:xfrm>
              <a:off x="4735677" y="5017448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3" name="Ellipse 172">
              <a:extLst>
                <a:ext uri="{FF2B5EF4-FFF2-40B4-BE49-F238E27FC236}">
                  <a16:creationId xmlns:a16="http://schemas.microsoft.com/office/drawing/2014/main" id="{B1D5B376-6245-410B-B1AD-0A40448BF4B3}"/>
                </a:ext>
              </a:extLst>
            </p:cNvPr>
            <p:cNvSpPr/>
            <p:nvPr/>
          </p:nvSpPr>
          <p:spPr>
            <a:xfrm>
              <a:off x="4737322" y="4166459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4" name="Gruppieren 173">
            <a:extLst>
              <a:ext uri="{FF2B5EF4-FFF2-40B4-BE49-F238E27FC236}">
                <a16:creationId xmlns:a16="http://schemas.microsoft.com/office/drawing/2014/main" id="{D0B08301-B176-49D3-8722-2F3A3879EF7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5" name="Rechteck 174">
              <a:extLst>
                <a:ext uri="{FF2B5EF4-FFF2-40B4-BE49-F238E27FC236}">
                  <a16:creationId xmlns:a16="http://schemas.microsoft.com/office/drawing/2014/main" id="{484EFB6A-17BD-4390-AAC5-FB0B21E106EF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6" name="Gruppieren 175">
              <a:extLst>
                <a:ext uri="{FF2B5EF4-FFF2-40B4-BE49-F238E27FC236}">
                  <a16:creationId xmlns:a16="http://schemas.microsoft.com/office/drawing/2014/main" id="{C66FA1DE-F8FE-4D85-965C-063116EB7BF5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2F6A137C-F368-4695-AD1B-341355034727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42539663-5537-4D91-99A1-B65E98185F1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954E3CC1-E144-4CDE-8466-1F79C41C2DB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3F2B826-3C43-4426-A7FD-FAF11A0C4AD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B52EB97-8D28-4A90-88E0-98712A02FDE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9675B063-C9E6-4C0C-ACEB-6282DD56882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ED7989E6-86A3-45D3-9D88-079A67D34AE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85E5BB7-1A08-410D-A8F0-35FFBB260D1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6BEF7C52-5C52-4635-B462-633F6E49B408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CB2021A9-D060-4422-B7A8-85522D1C04C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0E0A2D36-B769-425B-870E-FC0741DF7E04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499A3CC-0B06-4C6C-B5B7-DF8C3E9AB9B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85B62C65-FFF8-4C85-997B-409A7421E2CE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0766EC9A-42BE-4F3A-846C-3BF7F7F94245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A2E06ADC-7E4B-4FEB-91AF-94EA01A7650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89D3A3E-C640-4009-8967-DA671F086F6C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ECFBB512-C42A-4354-AA95-0631AB606542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36AC67B-0827-4972-BFA6-F151CDA5E92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A4EAD8AF-8841-4D20-B1DD-A04A64A1177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F621416A-655F-46EE-B729-4A3527FC1DA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DEEBC608-57DC-4F76-BF0F-95F5FD09988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526A68B4-1487-436B-A68F-82CB4C7B2E3D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8F449755-C30B-4C0A-91CD-D327D45D2CA2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90653A02-A4A8-423A-AE65-BE59D6A6E69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EF8038FF-101E-4439-9F95-E01A32FD2966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E3EF389D-C735-466E-950A-ACE517038D2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84DDDFBF-14C4-43D5-8D8F-2A3D46A7D2B1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E6E0067C-BA6C-44D2-8AF8-A6EF7D1EC994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5BFC20A3-E595-46BC-9384-116E2DE359D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2AF6CD58-C11F-46CD-9B3A-19CF2DCD2C3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6207B380-57A5-4FC4-A5E0-FDF7C694173C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E3875F10-4690-45F5-A4A1-D522A29CAA30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40BAA97A-5035-4F6D-BBB6-81209430555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0" name="Rechteck 209">
                <a:extLst>
                  <a:ext uri="{FF2B5EF4-FFF2-40B4-BE49-F238E27FC236}">
                    <a16:creationId xmlns:a16="http://schemas.microsoft.com/office/drawing/2014/main" id="{D5160C50-2D29-470F-B2AD-491EE52F71C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8317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B01FECAD-3F9C-4D70-8D24-2F1F32A52225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30C474C3-354F-4926-B6C8-A922E078A9F6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4C12257D-0EE5-4744-976F-AF6F9C7B2AB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451ADF86-FF0E-4B19-B37B-8D46D73B4972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529B06B9-786F-4620-933C-0BBDC6C64CF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09015A50-7932-43A1-8A39-7040AE6DD4EC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A1D7EBC8-92C0-4F32-9A01-9A3EA66DA9F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2705538A-CA3B-44F8-8585-6B254C1FE83A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174495AB-6629-47DC-BD33-1F18936C7B54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A6A5B2A-03E1-42FD-A159-5F3177CF8F29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F4096C27-0000-4FC8-B1DD-78BEC50AEDE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E00AAB2-1F0B-4275-975C-E92B8A874A1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583BA2BB-4C9A-40EB-B34A-CC84B07BD76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640872C-F5A2-4CED-9583-619036677C5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9E5217D-0E1E-41CF-BC6E-31E0F975113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0B48CC1-9E7B-4BD9-92ED-E3B74BE9D9F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C9B7CCF-419B-4CFA-9EDB-A1B944DE7709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353EBBCE-44F0-4252-BAEE-D9EEF3791DA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B1B1B91-B8E1-406A-BD8D-754CA99240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8CCB72A7-424F-4B1A-B0C0-8EA4A79ACB8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BFC2B014-FA18-4674-A835-A05A4220CF63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110C85B-21CC-4083-BA7B-0719F31EDB3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7A450D5E-CD10-46FF-8085-D43CC3FA5A9E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74A2B742-BEF7-4368-8E21-F4C16074E12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757E6E2C-7D38-4F36-9FC0-D67F64C06BB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CB0FDFE-8ABA-4348-A84C-80FDD5D462C4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E3AF908-9C10-4D1B-ABB7-33F23043FA28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0A5FF9B1-0BA8-4BC1-9F3A-532E30218111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79B7C625-5F36-43E1-9432-477CF239707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8F8D30F-8DA4-47C3-AB72-015789D83D8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C2C36D3-8E69-4772-87FC-7921CB89CCC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61A64FB2-BA54-4B92-9FD0-4B2C3BC9A5B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1CE836CB-0A18-4C87-8924-FD8E2756E67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6BB05FD2-D8BA-4455-A812-872B4EC54458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51AE584-3A4A-4081-BD27-78793006220A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369A59C-6F8C-40F6-9102-D3D0B28C2FE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7463E29-13E4-4206-A9A0-9FED0FFE2B8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683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nextslide">
                  <a:snd r:embed="rId8" name="richtig aaa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D5BE8CAC-806B-4E79-8286-075DC2A048E4}"/>
              </a:ext>
            </a:extLst>
          </p:cNvPr>
          <p:cNvGrpSpPr/>
          <p:nvPr/>
        </p:nvGrpSpPr>
        <p:grpSpPr>
          <a:xfrm>
            <a:off x="1678525" y="4184896"/>
            <a:ext cx="1660018" cy="1639585"/>
            <a:chOff x="1678525" y="4184896"/>
            <a:chExt cx="166001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16BE513C-F4A4-4F1A-80E3-EDEBCD2D1A57}"/>
                </a:ext>
              </a:extLst>
            </p:cNvPr>
            <p:cNvSpPr/>
            <p:nvPr/>
          </p:nvSpPr>
          <p:spPr>
            <a:xfrm>
              <a:off x="1678525" y="41848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175DF9C8-88D8-4997-80A2-D50017EC08F1}"/>
                </a:ext>
              </a:extLst>
            </p:cNvPr>
            <p:cNvSpPr/>
            <p:nvPr/>
          </p:nvSpPr>
          <p:spPr>
            <a:xfrm>
              <a:off x="2542280" y="41848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FDED4C9B-25CE-4F23-BE18-EA66A0065624}"/>
                </a:ext>
              </a:extLst>
            </p:cNvPr>
            <p:cNvSpPr/>
            <p:nvPr/>
          </p:nvSpPr>
          <p:spPr>
            <a:xfrm>
              <a:off x="1678525" y="503588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E8AF22C4-C735-488C-AC62-21664B432CC8}"/>
                </a:ext>
              </a:extLst>
            </p:cNvPr>
            <p:cNvSpPr/>
            <p:nvPr/>
          </p:nvSpPr>
          <p:spPr>
            <a:xfrm>
              <a:off x="2541865" y="503588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C35A4AE9-F58A-4957-BE80-E12073818DB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0A591903-E263-4A67-8EB8-DA89CAF1538A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EBB8D8F9-A757-4970-A284-C0D5C18E46D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FBE2CE7-5F5F-4556-874B-6741158CD33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28947034-33FB-4B7A-A2A4-3C01D672AC5B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AE8EEE4C-0E90-4E82-A0C8-A77E4559F0CF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79141BA-A663-450E-8793-7ED224FBB28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FB5527C6-7942-42C6-A455-0D07839942C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A5EF5FAE-6775-4091-AD0D-C80E6A398147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7C37AAE-98E9-4699-9CC7-A7054A0D7E4B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0506180-E11B-4CD8-8DAA-BB56FE754A67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9869F58B-F0C8-47ED-97BF-76D70A1260CA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3C24149-8F5F-477F-AB8A-EBC796D8946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573779BB-D57E-43CF-B624-401F08B73C5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F0A6282-5E2C-43CD-ADAB-71BFCD50B67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0A1CEA81-0D5E-4E7B-BD38-ACDE65FF934C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EC2A8259-F8CD-4FC2-90C8-930CC1DBEF8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D601EB10-B533-4E95-84E1-CD338D39318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62B2A2CF-6E0B-4DCE-82E3-3FBAB298E59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7171953B-070F-4A07-8765-0047DEF1E6F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A1680A0C-24C0-4263-83A0-6631047F47E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A6F1C6AC-58DE-4AD2-91D2-DDD6BA4ED9FF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8ADF1DA-2318-45F4-AC9E-5A7BF3DB9D9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DEBC3DC-0BDD-44D1-A362-3CC4239CC9E3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54A06197-0EAB-4682-9D0A-20E9BD85090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9267107-64B5-4A17-9008-4E51642C45A0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17CEA55-CC59-47DD-B291-4DB87AEFA5C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50664A2F-45AF-4E4A-9879-3E5EF9D541F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1C30A4F-A970-4B71-80B7-0EBE385EB93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50CEA33-7276-4798-9BF5-813059E775E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9CC22DE9-8098-42F4-B0D6-6776405A723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A62AB21D-D656-4D1D-ABED-38C1BD2DDAB4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E79C74AA-0C24-48AF-861C-863B72E0CF29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43BD303E-C576-48DC-9D80-5A3CF7A74C0E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3DC3634A-74A8-4021-83B0-3D1A801F808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A56BCA85-6865-443C-97AE-BF9BFD7B291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C0815E74-C02C-49A9-A306-F943C64C042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992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198BEFB4-29CA-4C1F-93A4-60B181D894DE}"/>
              </a:ext>
            </a:extLst>
          </p:cNvPr>
          <p:cNvGrpSpPr/>
          <p:nvPr/>
        </p:nvGrpSpPr>
        <p:grpSpPr>
          <a:xfrm>
            <a:off x="1678525" y="4184896"/>
            <a:ext cx="3381633" cy="1639585"/>
            <a:chOff x="1678525" y="4184896"/>
            <a:chExt cx="338163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C349A87E-69A8-4271-B3DD-625AC312083A}"/>
                </a:ext>
              </a:extLst>
            </p:cNvPr>
            <p:cNvSpPr/>
            <p:nvPr/>
          </p:nvSpPr>
          <p:spPr>
            <a:xfrm>
              <a:off x="1678525" y="41848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C9DC5F1E-2A9E-4746-AAEF-670C96142359}"/>
                </a:ext>
              </a:extLst>
            </p:cNvPr>
            <p:cNvSpPr/>
            <p:nvPr/>
          </p:nvSpPr>
          <p:spPr>
            <a:xfrm>
              <a:off x="2542280" y="41848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CC401708-08F6-4EBE-BE85-C21BFE6F0B52}"/>
                </a:ext>
              </a:extLst>
            </p:cNvPr>
            <p:cNvSpPr/>
            <p:nvPr/>
          </p:nvSpPr>
          <p:spPr>
            <a:xfrm>
              <a:off x="3406039" y="4185667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504DA874-CD1B-4EB7-9075-70825D5A2635}"/>
                </a:ext>
              </a:extLst>
            </p:cNvPr>
            <p:cNvSpPr/>
            <p:nvPr/>
          </p:nvSpPr>
          <p:spPr>
            <a:xfrm>
              <a:off x="4266845" y="418566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A00603BE-57B1-4B3A-9375-4E6EEF30609C}"/>
                </a:ext>
              </a:extLst>
            </p:cNvPr>
            <p:cNvSpPr/>
            <p:nvPr/>
          </p:nvSpPr>
          <p:spPr>
            <a:xfrm>
              <a:off x="1678525" y="503588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E588FB63-7AE8-41E0-B01D-A331CBECB42C}"/>
                </a:ext>
              </a:extLst>
            </p:cNvPr>
            <p:cNvSpPr/>
            <p:nvPr/>
          </p:nvSpPr>
          <p:spPr>
            <a:xfrm>
              <a:off x="2541865" y="503588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20879A2D-B6C2-4062-892C-38D4AF7FFE05}"/>
                </a:ext>
              </a:extLst>
            </p:cNvPr>
            <p:cNvSpPr/>
            <p:nvPr/>
          </p:nvSpPr>
          <p:spPr>
            <a:xfrm>
              <a:off x="3405213" y="5036656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3323D10E-FA58-4D86-A29C-1B80AE921B64}"/>
                </a:ext>
              </a:extLst>
            </p:cNvPr>
            <p:cNvSpPr/>
            <p:nvPr/>
          </p:nvSpPr>
          <p:spPr>
            <a:xfrm>
              <a:off x="4265607" y="5036656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6549972C-BBB6-4515-92E9-8DD8A5C025CB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DE765883-6246-4F67-BEC2-25E7E50ED2D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3" name="Gruppieren 172">
              <a:extLst>
                <a:ext uri="{FF2B5EF4-FFF2-40B4-BE49-F238E27FC236}">
                  <a16:creationId xmlns:a16="http://schemas.microsoft.com/office/drawing/2014/main" id="{2ADF4DB0-9BBD-44D1-971B-3673BE1C4B1C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7BCF3518-7295-425C-B723-0E9AB543546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26FF32D-02D8-42A9-977F-58338BEF256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7C92E83-7F7F-40FE-86BF-C054FB9530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B1741F5D-0FF2-4FC6-8074-6D732F9931B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66FFE675-0D67-4E82-AF77-4C7842FEE095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053F5E4C-EE8E-4C99-8234-829FFACAB3C6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6642468-2005-44F0-9D0E-07BAD9700D3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DA1448C2-9C53-4248-9EF7-7521BC14FD1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4B268427-1D5D-42F8-BF20-5E7498F6E2D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876A565-010D-4076-8A2B-1F62A650CAE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2B93B1C-27AC-4596-B557-A065359BC5D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68778EBB-64C3-41A3-8E9E-C1B0D1CB6A0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F135A2E-3374-45BD-8AD4-E35120D56DC7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4AF0740-863A-4590-B31E-5303C9AAFE3F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25F2334-EC5F-4798-8939-67565E53205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8302B17-1B9F-4CAB-96DF-5AB38ABBDA2A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E9F846EE-4288-4BBE-8C7F-BA74B437BBC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528DEA4-CF34-4C0E-BEFB-F9FD2B53B54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1FA65665-2044-4E58-9670-CE18625AD2B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7344165-B1DC-4CD8-9D2A-076BDD5A2669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065565F-8E02-4B66-803F-5C7E5FD67CF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F82C9CB3-0357-46BC-8BA3-F97B3E61BAE6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73726B0D-2A83-4657-9AE6-CD27058A8252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10B2D9ED-5F19-4694-8316-90F2E18A515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07DAEDB-217A-42E6-86AC-B9BF99F4A11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FFA3B3F-ED33-4C0E-812A-25E1D31C01A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14DFDE61-9048-4D45-AFDD-27698F4E7FA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F9849B0A-73C5-48F5-AD28-416A9B345D56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73D3B03F-AA3D-443E-BAA5-CF7C106A1318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0AB0E5C0-6FF3-4D89-8B62-2081D0C444E3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12529576-0AD8-4A05-8973-083C1E49E91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7CF59DCE-2907-40AA-A195-168DEDA3C11A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9EA9B868-4C2C-48C3-AF0A-494E7167FAB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5087704A-1FE6-46CE-8607-19ED9D9A478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6750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1054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61C69783-BCB9-46A5-B58E-37A3B8EEBA0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E718ACF0-8E1F-4276-8B97-83377267761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1FD60DEC-FA2C-4901-98AE-7C8B4E74E1E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F45BAD30-7461-4559-8EB5-BF9FEA61D63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7C940616-DA87-4763-BB71-0BE62DD2B6B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65FB2BDB-18F2-41E2-9EC2-0ED81BA0ED9C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07DC28AB-762B-4C42-88A8-19BA91A477F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458F1C44-D98D-4491-86C3-5B6D102871E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E551D93C-E360-4CAC-B04E-605EB1036F1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AB9DCF81-81C6-494B-8BE4-E15CBFA0863A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0BE87D30-B5F7-44C1-B130-DA5D601F57D5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22B66398-CE90-45D3-AEA3-D4D341E0C486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8CAE852A-E5F0-444B-8340-D3D5601E5C7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16E4B08-500C-47F1-8868-293B12A3F774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937FDCD3-1748-4094-B7D4-482A4652D4F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E2D632E8-CA9D-4758-9F32-F66CE1AF3C39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CA401825-DE29-41B2-B3AA-159909C39049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82D20276-0C35-4003-9EE3-5C89B9BCFCD6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4AE8DBC3-4590-4873-81BD-A96A7D3B0A4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C549AD8C-3317-471D-BC40-4C309DA3424D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9224B99E-775C-41B6-B134-C351A28EE983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D65FC821-2CE3-4099-AF95-3B0B6E987D3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597C5E6-FF45-4C24-A251-F0D8E180218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3EF6E97-616E-4B03-862C-410178AE7CF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B087D5D3-2AEB-4599-BFD5-63FF27B91AFF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C0AA9C2B-1A88-460F-BDB3-191AC2833F7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76A44A79-A31E-4C72-851F-FA00B64628AD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640F31F-CFC5-4F72-998B-113E873DD41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52DBFB65-2A8F-4C84-B249-FF1BD92B24D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4BCEBA18-84B4-44F7-B456-F9D3F560AB57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81B8B14-B62A-45F8-971D-66F80D7BCBB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0CD4A0A0-ADB5-442C-BB71-31F7133D9F0C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1E103EA2-CEB8-4523-BD6D-DFC743DC3AB1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B0DAD0D3-30C3-4579-A79C-EF08E59E89E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0A4DEA45-A80F-4273-8244-11A82A761C53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1720D0AE-5D11-429C-B952-A879967D881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7041DCC-7140-42B6-8A52-EB9F5BB0929D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6250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nextslide">
                  <a:snd r:embed="rId7" name="richtig aaa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EBF63CC3-C9DD-43E9-A0B8-D264F397EE65}"/>
              </a:ext>
            </a:extLst>
          </p:cNvPr>
          <p:cNvSpPr/>
          <p:nvPr/>
        </p:nvSpPr>
        <p:spPr>
          <a:xfrm>
            <a:off x="2510836" y="4264877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426459B4-F993-4C85-AE0B-8C6218A21D4C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2FE47F4F-4F1C-472E-A20E-96C7DCAC8D09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105A6C0E-E64A-488F-9020-2BD3115882B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8C0B6125-EE42-49E5-8AD9-8E250829F863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ADFF2E6-726F-40A4-8946-2323454F832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541B2CA2-A314-445E-9E2D-F7CFD071D66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FC67021C-DE89-469C-B36D-B846AAACF110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0FE9AC27-A982-40E5-A5C6-EB704A1B8D0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F4615B18-6B8B-4CB8-950C-3160AD876AB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C88C12C-C25E-4DB2-8DE5-B28E9801566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D829A00-6268-4F87-A4D5-97747574FFDC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1E7956B-4C04-418A-B2D5-71327D31467C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347FD77-2495-4E9A-AA97-4AB11687169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D1EC5D25-D838-48ED-B71D-F9E1B297559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90C09642-0569-4003-A30F-A0F9CC84AEB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ADDC4E4F-C702-4369-ADAF-CB44F793750A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2A2E31E-A35A-4821-B935-CC35E62C3D28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D55DA702-DF91-47D4-A73E-7F4BC134BCC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66BEE70E-E697-4B02-9B4F-A2AF6495CA72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8A5148A2-BBB0-430F-9E42-86721A72C39F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6F755D82-448B-4188-93FA-A71B055430D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1227214-4815-43F1-8E41-F473D5CC6FC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EE380032-111B-48DA-83C4-4EBE9514C067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59C75F60-31AA-4C50-81BD-6BB77427A220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A9E0359E-7831-41C8-9D7D-68C491E86FC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06767AD-BB6B-404E-BA99-AAF7F402564A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D1D706D2-8CB9-4365-8188-EFF3083CBD3C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D3D569FF-C255-430C-95BE-CCFF002F888B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1F9832D2-8558-4A18-9332-6BD208737215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EB774A2-4F78-44F7-8946-1921A3F927B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1162A113-8330-4E00-BB96-A560FCFF6FE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7F94756-6B20-4331-B47E-82B529F1D8FC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943080F-FFFE-4D31-B54D-C90D3EC91CA1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44C8FD3-C478-4C55-B0AE-9630F0B0980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B60C05D6-4F72-4098-BA57-04C12B0D372C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F1E9D384-5762-4E6A-9C8E-56881218EE3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83EBC511-5254-42CB-8431-F3B3FD1D00B3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1664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4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5C52B646-3212-4142-AB82-D429FCEC9BAC}"/>
              </a:ext>
            </a:extLst>
          </p:cNvPr>
          <p:cNvGrpSpPr/>
          <p:nvPr/>
        </p:nvGrpSpPr>
        <p:grpSpPr>
          <a:xfrm>
            <a:off x="2510836" y="4264877"/>
            <a:ext cx="1660018" cy="1639585"/>
            <a:chOff x="2510836" y="4264877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E7EC255F-8F59-4A95-B6A4-ED05D0245E27}"/>
                </a:ext>
              </a:extLst>
            </p:cNvPr>
            <p:cNvSpPr/>
            <p:nvPr/>
          </p:nvSpPr>
          <p:spPr>
            <a:xfrm>
              <a:off x="2510836" y="4264877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5889F7FA-0518-460F-98F0-3CDF10F1150C}"/>
                </a:ext>
              </a:extLst>
            </p:cNvPr>
            <p:cNvSpPr/>
            <p:nvPr/>
          </p:nvSpPr>
          <p:spPr>
            <a:xfrm>
              <a:off x="3374591" y="4264877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20E0D01A-675A-4FD1-80B6-3C3B35DE67E8}"/>
                </a:ext>
              </a:extLst>
            </p:cNvPr>
            <p:cNvSpPr/>
            <p:nvPr/>
          </p:nvSpPr>
          <p:spPr>
            <a:xfrm>
              <a:off x="2510836" y="5115865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73D4D67F-F83F-44CF-9FAF-6E4119375588}"/>
                </a:ext>
              </a:extLst>
            </p:cNvPr>
            <p:cNvSpPr/>
            <p:nvPr/>
          </p:nvSpPr>
          <p:spPr>
            <a:xfrm>
              <a:off x="3374176" y="5115865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241" name="Gruppieren 240">
            <a:extLst>
              <a:ext uri="{FF2B5EF4-FFF2-40B4-BE49-F238E27FC236}">
                <a16:creationId xmlns:a16="http://schemas.microsoft.com/office/drawing/2014/main" id="{84C69215-6315-417C-BFEE-319232C6803C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D8AF2771-4016-49D5-A336-51FF512E99F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43" name="Gruppieren 242">
              <a:extLst>
                <a:ext uri="{FF2B5EF4-FFF2-40B4-BE49-F238E27FC236}">
                  <a16:creationId xmlns:a16="http://schemas.microsoft.com/office/drawing/2014/main" id="{22E87949-C218-4ADB-B142-3E544E42B60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244" name="Rechteck 243">
                <a:extLst>
                  <a:ext uri="{FF2B5EF4-FFF2-40B4-BE49-F238E27FC236}">
                    <a16:creationId xmlns:a16="http://schemas.microsoft.com/office/drawing/2014/main" id="{BCDF56CB-E913-4D75-9F09-C2A82FC4678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5" name="Rechteck 244">
                <a:extLst>
                  <a:ext uri="{FF2B5EF4-FFF2-40B4-BE49-F238E27FC236}">
                    <a16:creationId xmlns:a16="http://schemas.microsoft.com/office/drawing/2014/main" id="{34E2331E-FBE3-42CB-AE96-49E8051F1B3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6" name="Rechteck 245">
                <a:extLst>
                  <a:ext uri="{FF2B5EF4-FFF2-40B4-BE49-F238E27FC236}">
                    <a16:creationId xmlns:a16="http://schemas.microsoft.com/office/drawing/2014/main" id="{097F12FC-6A50-407B-8BB5-0996C0C5E224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7" name="Rechteck 246">
                <a:extLst>
                  <a:ext uri="{FF2B5EF4-FFF2-40B4-BE49-F238E27FC236}">
                    <a16:creationId xmlns:a16="http://schemas.microsoft.com/office/drawing/2014/main" id="{93EA9A40-8DBF-4CB9-B8CC-0AC88A02486C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8" name="Rechteck 247">
                <a:extLst>
                  <a:ext uri="{FF2B5EF4-FFF2-40B4-BE49-F238E27FC236}">
                    <a16:creationId xmlns:a16="http://schemas.microsoft.com/office/drawing/2014/main" id="{5C3312AE-23A2-4120-B09D-1A645D15D559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49" name="Rechteck 248">
                <a:extLst>
                  <a:ext uri="{FF2B5EF4-FFF2-40B4-BE49-F238E27FC236}">
                    <a16:creationId xmlns:a16="http://schemas.microsoft.com/office/drawing/2014/main" id="{C67DA6E9-4D8E-4D07-9581-4D6F8B038DE4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0" name="Rechteck 249">
                <a:extLst>
                  <a:ext uri="{FF2B5EF4-FFF2-40B4-BE49-F238E27FC236}">
                    <a16:creationId xmlns:a16="http://schemas.microsoft.com/office/drawing/2014/main" id="{5005D039-441C-4DD4-B378-286C187863F6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1" name="Rechteck 250">
                <a:extLst>
                  <a:ext uri="{FF2B5EF4-FFF2-40B4-BE49-F238E27FC236}">
                    <a16:creationId xmlns:a16="http://schemas.microsoft.com/office/drawing/2014/main" id="{03567548-0104-4428-BBD1-86348D7463F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2" name="Rechteck 251">
                <a:extLst>
                  <a:ext uri="{FF2B5EF4-FFF2-40B4-BE49-F238E27FC236}">
                    <a16:creationId xmlns:a16="http://schemas.microsoft.com/office/drawing/2014/main" id="{3C21399D-B7F2-4ACD-B021-EA159D6B2F2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3" name="Rechteck 252">
                <a:extLst>
                  <a:ext uri="{FF2B5EF4-FFF2-40B4-BE49-F238E27FC236}">
                    <a16:creationId xmlns:a16="http://schemas.microsoft.com/office/drawing/2014/main" id="{DAF60747-F7A7-45E6-A5A1-3EE8E9FD828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4" name="Rechteck 253">
                <a:extLst>
                  <a:ext uri="{FF2B5EF4-FFF2-40B4-BE49-F238E27FC236}">
                    <a16:creationId xmlns:a16="http://schemas.microsoft.com/office/drawing/2014/main" id="{44B7D0F8-8D92-4F82-916B-1BDDD5B0CFC1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5" name="Rechteck 254">
                <a:extLst>
                  <a:ext uri="{FF2B5EF4-FFF2-40B4-BE49-F238E27FC236}">
                    <a16:creationId xmlns:a16="http://schemas.microsoft.com/office/drawing/2014/main" id="{1025436A-13E5-42DE-852D-CF35D3E58F4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6" name="Rechteck 255">
                <a:extLst>
                  <a:ext uri="{FF2B5EF4-FFF2-40B4-BE49-F238E27FC236}">
                    <a16:creationId xmlns:a16="http://schemas.microsoft.com/office/drawing/2014/main" id="{ADEACFAE-DA92-41C5-B0E9-416781B5D68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DE594B75-6989-460C-8F3C-58F62C6FE09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8" name="Rechteck 257">
                <a:extLst>
                  <a:ext uri="{FF2B5EF4-FFF2-40B4-BE49-F238E27FC236}">
                    <a16:creationId xmlns:a16="http://schemas.microsoft.com/office/drawing/2014/main" id="{620CFC1A-905C-4719-8B25-F245D9953289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59" name="Rechteck 258">
                <a:extLst>
                  <a:ext uri="{FF2B5EF4-FFF2-40B4-BE49-F238E27FC236}">
                    <a16:creationId xmlns:a16="http://schemas.microsoft.com/office/drawing/2014/main" id="{7AB79C39-02C8-4F95-86EF-40B3135401E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0" name="Rechteck 259">
                <a:extLst>
                  <a:ext uri="{FF2B5EF4-FFF2-40B4-BE49-F238E27FC236}">
                    <a16:creationId xmlns:a16="http://schemas.microsoft.com/office/drawing/2014/main" id="{EB6A89A9-65A9-4FC3-ACF3-B1953DA4D38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1" name="Rechteck 260">
                <a:extLst>
                  <a:ext uri="{FF2B5EF4-FFF2-40B4-BE49-F238E27FC236}">
                    <a16:creationId xmlns:a16="http://schemas.microsoft.com/office/drawing/2014/main" id="{C14190CE-9DA4-4ACD-A0EB-DFF8672FC31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2" name="Rechteck 261">
                <a:extLst>
                  <a:ext uri="{FF2B5EF4-FFF2-40B4-BE49-F238E27FC236}">
                    <a16:creationId xmlns:a16="http://schemas.microsoft.com/office/drawing/2014/main" id="{02CDE565-256A-43B3-8600-6E6F2F6090DF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3" name="Rechteck 262">
                <a:extLst>
                  <a:ext uri="{FF2B5EF4-FFF2-40B4-BE49-F238E27FC236}">
                    <a16:creationId xmlns:a16="http://schemas.microsoft.com/office/drawing/2014/main" id="{138D4BDC-3774-4DD9-B1E7-170815B1D4E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4" name="Rechteck 263">
                <a:extLst>
                  <a:ext uri="{FF2B5EF4-FFF2-40B4-BE49-F238E27FC236}">
                    <a16:creationId xmlns:a16="http://schemas.microsoft.com/office/drawing/2014/main" id="{0219C1B6-6B68-49C8-BEF4-92DC678FDA1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5" name="Rechteck 264">
                <a:extLst>
                  <a:ext uri="{FF2B5EF4-FFF2-40B4-BE49-F238E27FC236}">
                    <a16:creationId xmlns:a16="http://schemas.microsoft.com/office/drawing/2014/main" id="{EE58FC40-9DB6-48CD-9EAA-AD22ACC720C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6" name="Rechteck 265">
                <a:extLst>
                  <a:ext uri="{FF2B5EF4-FFF2-40B4-BE49-F238E27FC236}">
                    <a16:creationId xmlns:a16="http://schemas.microsoft.com/office/drawing/2014/main" id="{C0A9E056-6CF0-4EA7-8E22-8E7A2F951D3F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7" name="Rechteck 266">
                <a:extLst>
                  <a:ext uri="{FF2B5EF4-FFF2-40B4-BE49-F238E27FC236}">
                    <a16:creationId xmlns:a16="http://schemas.microsoft.com/office/drawing/2014/main" id="{2639C204-F987-4850-AE77-892DDDFF1EB9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8" name="Rechteck 267">
                <a:extLst>
                  <a:ext uri="{FF2B5EF4-FFF2-40B4-BE49-F238E27FC236}">
                    <a16:creationId xmlns:a16="http://schemas.microsoft.com/office/drawing/2014/main" id="{33204827-1C88-4636-958A-24057041E8D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69" name="Rechteck 268">
                <a:extLst>
                  <a:ext uri="{FF2B5EF4-FFF2-40B4-BE49-F238E27FC236}">
                    <a16:creationId xmlns:a16="http://schemas.microsoft.com/office/drawing/2014/main" id="{F99B6472-8BF8-4281-BF4C-5B7BCA096542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0" name="Rechteck 269">
                <a:extLst>
                  <a:ext uri="{FF2B5EF4-FFF2-40B4-BE49-F238E27FC236}">
                    <a16:creationId xmlns:a16="http://schemas.microsoft.com/office/drawing/2014/main" id="{1BC600F9-6712-4D70-BFF8-EE45F0DCB290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1" name="Rechteck 270">
                <a:extLst>
                  <a:ext uri="{FF2B5EF4-FFF2-40B4-BE49-F238E27FC236}">
                    <a16:creationId xmlns:a16="http://schemas.microsoft.com/office/drawing/2014/main" id="{DBD59FCF-AF09-4ED0-B393-41118DD3500B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2" name="Rechteck 271">
                <a:extLst>
                  <a:ext uri="{FF2B5EF4-FFF2-40B4-BE49-F238E27FC236}">
                    <a16:creationId xmlns:a16="http://schemas.microsoft.com/office/drawing/2014/main" id="{0E9AB811-7AEC-4A0A-9C6F-627CF5E7CD9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3" name="Rechteck 272">
                <a:extLst>
                  <a:ext uri="{FF2B5EF4-FFF2-40B4-BE49-F238E27FC236}">
                    <a16:creationId xmlns:a16="http://schemas.microsoft.com/office/drawing/2014/main" id="{852EF7DD-6675-4787-91C9-88902BFE1EC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4" name="Rechteck 273">
                <a:extLst>
                  <a:ext uri="{FF2B5EF4-FFF2-40B4-BE49-F238E27FC236}">
                    <a16:creationId xmlns:a16="http://schemas.microsoft.com/office/drawing/2014/main" id="{8F01B566-0DDF-46F6-9DE8-02AAE3A62E2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5" name="Rechteck 274">
                <a:extLst>
                  <a:ext uri="{FF2B5EF4-FFF2-40B4-BE49-F238E27FC236}">
                    <a16:creationId xmlns:a16="http://schemas.microsoft.com/office/drawing/2014/main" id="{A263F4F7-92FE-4714-9BCE-D621E0D55E4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6" name="Rechteck 275">
                <a:extLst>
                  <a:ext uri="{FF2B5EF4-FFF2-40B4-BE49-F238E27FC236}">
                    <a16:creationId xmlns:a16="http://schemas.microsoft.com/office/drawing/2014/main" id="{12E9ADE9-3ADB-4683-8F04-3B5EF5F73838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77" name="Rechteck 276">
                <a:extLst>
                  <a:ext uri="{FF2B5EF4-FFF2-40B4-BE49-F238E27FC236}">
                    <a16:creationId xmlns:a16="http://schemas.microsoft.com/office/drawing/2014/main" id="{530B8BCF-F57C-48E5-8B02-AEEA447D69E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9065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98" name="Gruppieren 197">
            <a:extLst>
              <a:ext uri="{FF2B5EF4-FFF2-40B4-BE49-F238E27FC236}">
                <a16:creationId xmlns:a16="http://schemas.microsoft.com/office/drawing/2014/main" id="{B85249A7-7D8C-4240-B3F0-46A71251514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99" name="Rechteck 198">
              <a:extLst>
                <a:ext uri="{FF2B5EF4-FFF2-40B4-BE49-F238E27FC236}">
                  <a16:creationId xmlns:a16="http://schemas.microsoft.com/office/drawing/2014/main" id="{EB95AF0E-78E4-408F-A5E2-27C2A3878D72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00" name="Gruppieren 199">
              <a:extLst>
                <a:ext uri="{FF2B5EF4-FFF2-40B4-BE49-F238E27FC236}">
                  <a16:creationId xmlns:a16="http://schemas.microsoft.com/office/drawing/2014/main" id="{691EC401-1FA2-4C33-89BE-B910E699DD68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FF6CB827-FA41-44B9-A3A3-BE3D5712B19D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186F8603-C571-41F3-99FB-2022056ECAE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C8111E05-F6DB-4491-B28F-FA91CD0D1CF7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343851E1-B1EB-4516-BB5A-A4A352EDE268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2815AC03-1620-4175-82A9-913D3AC7486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CE62481D-BC7B-40A2-9A2F-196AE7802A4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BFC483E4-FB63-4813-B908-6FC67D23E23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06725C14-9B07-46B3-8ACB-DD9BB29358AB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B4EBB7E2-7984-4564-B645-B6B52FE27C3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0" name="Rechteck 209">
                <a:extLst>
                  <a:ext uri="{FF2B5EF4-FFF2-40B4-BE49-F238E27FC236}">
                    <a16:creationId xmlns:a16="http://schemas.microsoft.com/office/drawing/2014/main" id="{56CDD4D2-8DE1-4DA2-B0D3-D6B84D16F15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1" name="Rechteck 210">
                <a:extLst>
                  <a:ext uri="{FF2B5EF4-FFF2-40B4-BE49-F238E27FC236}">
                    <a16:creationId xmlns:a16="http://schemas.microsoft.com/office/drawing/2014/main" id="{84C30DE6-BE7D-45D8-A26C-E9843455555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2" name="Rechteck 211">
                <a:extLst>
                  <a:ext uri="{FF2B5EF4-FFF2-40B4-BE49-F238E27FC236}">
                    <a16:creationId xmlns:a16="http://schemas.microsoft.com/office/drawing/2014/main" id="{C352D609-AB43-498E-98EA-15ED773CD95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3" name="Rechteck 212">
                <a:extLst>
                  <a:ext uri="{FF2B5EF4-FFF2-40B4-BE49-F238E27FC236}">
                    <a16:creationId xmlns:a16="http://schemas.microsoft.com/office/drawing/2014/main" id="{61421305-79DD-4864-B334-7F70F70855D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4" name="Rechteck 213">
                <a:extLst>
                  <a:ext uri="{FF2B5EF4-FFF2-40B4-BE49-F238E27FC236}">
                    <a16:creationId xmlns:a16="http://schemas.microsoft.com/office/drawing/2014/main" id="{045F1EEF-3B51-46B2-9F49-FB4E6D534483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5" name="Rechteck 214">
                <a:extLst>
                  <a:ext uri="{FF2B5EF4-FFF2-40B4-BE49-F238E27FC236}">
                    <a16:creationId xmlns:a16="http://schemas.microsoft.com/office/drawing/2014/main" id="{381F2410-C91B-4667-9631-B839DFB95C05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6" name="Rechteck 215">
                <a:extLst>
                  <a:ext uri="{FF2B5EF4-FFF2-40B4-BE49-F238E27FC236}">
                    <a16:creationId xmlns:a16="http://schemas.microsoft.com/office/drawing/2014/main" id="{56A08670-FBF6-4D4C-B44F-F69E18E62F13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7" name="Rechteck 216">
                <a:extLst>
                  <a:ext uri="{FF2B5EF4-FFF2-40B4-BE49-F238E27FC236}">
                    <a16:creationId xmlns:a16="http://schemas.microsoft.com/office/drawing/2014/main" id="{CEECFDC2-4B41-4DF9-B3CA-C2A9B6A4E7AA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8" name="Rechteck 217">
                <a:extLst>
                  <a:ext uri="{FF2B5EF4-FFF2-40B4-BE49-F238E27FC236}">
                    <a16:creationId xmlns:a16="http://schemas.microsoft.com/office/drawing/2014/main" id="{AF483FF9-8808-4F6F-93B7-48BDEE83705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19" name="Rechteck 218">
                <a:extLst>
                  <a:ext uri="{FF2B5EF4-FFF2-40B4-BE49-F238E27FC236}">
                    <a16:creationId xmlns:a16="http://schemas.microsoft.com/office/drawing/2014/main" id="{2D4A07AC-8590-441C-8D78-57AE607953E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0" name="Rechteck 219">
                <a:extLst>
                  <a:ext uri="{FF2B5EF4-FFF2-40B4-BE49-F238E27FC236}">
                    <a16:creationId xmlns:a16="http://schemas.microsoft.com/office/drawing/2014/main" id="{A7A3A386-A546-46F7-AAC4-E0FB4B2951E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1" name="Rechteck 220">
                <a:extLst>
                  <a:ext uri="{FF2B5EF4-FFF2-40B4-BE49-F238E27FC236}">
                    <a16:creationId xmlns:a16="http://schemas.microsoft.com/office/drawing/2014/main" id="{67CC587D-9021-48E9-9164-419E2340D1F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2" name="Rechteck 221">
                <a:extLst>
                  <a:ext uri="{FF2B5EF4-FFF2-40B4-BE49-F238E27FC236}">
                    <a16:creationId xmlns:a16="http://schemas.microsoft.com/office/drawing/2014/main" id="{9B46DA28-E3A4-4B81-9511-232097A8174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3" name="Rechteck 222">
                <a:extLst>
                  <a:ext uri="{FF2B5EF4-FFF2-40B4-BE49-F238E27FC236}">
                    <a16:creationId xmlns:a16="http://schemas.microsoft.com/office/drawing/2014/main" id="{068C290F-242A-4659-8729-73AA25495E2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4" name="Rechteck 223">
                <a:extLst>
                  <a:ext uri="{FF2B5EF4-FFF2-40B4-BE49-F238E27FC236}">
                    <a16:creationId xmlns:a16="http://schemas.microsoft.com/office/drawing/2014/main" id="{6F597B5E-D40F-4B37-B793-DB466FEEFAB2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5" name="Rechteck 224">
                <a:extLst>
                  <a:ext uri="{FF2B5EF4-FFF2-40B4-BE49-F238E27FC236}">
                    <a16:creationId xmlns:a16="http://schemas.microsoft.com/office/drawing/2014/main" id="{D8C43706-479D-4D2A-91EB-42588D83385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6" name="Rechteck 225">
                <a:extLst>
                  <a:ext uri="{FF2B5EF4-FFF2-40B4-BE49-F238E27FC236}">
                    <a16:creationId xmlns:a16="http://schemas.microsoft.com/office/drawing/2014/main" id="{0099E40F-C6F1-4495-8521-1024E2B435C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7" name="Rechteck 226">
                <a:extLst>
                  <a:ext uri="{FF2B5EF4-FFF2-40B4-BE49-F238E27FC236}">
                    <a16:creationId xmlns:a16="http://schemas.microsoft.com/office/drawing/2014/main" id="{9EB6A880-288E-4BED-BAE5-D8E579284E3B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8" name="Rechteck 227">
                <a:extLst>
                  <a:ext uri="{FF2B5EF4-FFF2-40B4-BE49-F238E27FC236}">
                    <a16:creationId xmlns:a16="http://schemas.microsoft.com/office/drawing/2014/main" id="{83F29A35-96A3-4B4F-9AA0-4C9C21249D5E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29" name="Rechteck 228">
                <a:extLst>
                  <a:ext uri="{FF2B5EF4-FFF2-40B4-BE49-F238E27FC236}">
                    <a16:creationId xmlns:a16="http://schemas.microsoft.com/office/drawing/2014/main" id="{46AB92C2-CA0D-4C8B-B9ED-C6426392FBCB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0" name="Rechteck 229">
                <a:extLst>
                  <a:ext uri="{FF2B5EF4-FFF2-40B4-BE49-F238E27FC236}">
                    <a16:creationId xmlns:a16="http://schemas.microsoft.com/office/drawing/2014/main" id="{22825FEA-2871-47FF-BC6A-E36FF4CD679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1" name="Rechteck 230">
                <a:extLst>
                  <a:ext uri="{FF2B5EF4-FFF2-40B4-BE49-F238E27FC236}">
                    <a16:creationId xmlns:a16="http://schemas.microsoft.com/office/drawing/2014/main" id="{BD1F8F25-10F6-47D2-B4A6-CE603F99BDB6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2" name="Rechteck 231">
                <a:extLst>
                  <a:ext uri="{FF2B5EF4-FFF2-40B4-BE49-F238E27FC236}">
                    <a16:creationId xmlns:a16="http://schemas.microsoft.com/office/drawing/2014/main" id="{BACD902E-601C-40B1-9C8B-6FF4AA672563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3" name="Rechteck 232">
                <a:extLst>
                  <a:ext uri="{FF2B5EF4-FFF2-40B4-BE49-F238E27FC236}">
                    <a16:creationId xmlns:a16="http://schemas.microsoft.com/office/drawing/2014/main" id="{29EE0651-DF88-442F-AD57-0962BE7088A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34" name="Rechteck 233">
                <a:extLst>
                  <a:ext uri="{FF2B5EF4-FFF2-40B4-BE49-F238E27FC236}">
                    <a16:creationId xmlns:a16="http://schemas.microsoft.com/office/drawing/2014/main" id="{8414CC7B-D0BE-4395-8130-EFF2DDF75EF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9730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00715058-5456-4E0B-B282-9C410DF54952}"/>
              </a:ext>
            </a:extLst>
          </p:cNvPr>
          <p:cNvGrpSpPr/>
          <p:nvPr/>
        </p:nvGrpSpPr>
        <p:grpSpPr>
          <a:xfrm>
            <a:off x="2147135" y="4167225"/>
            <a:ext cx="1660018" cy="1639585"/>
            <a:chOff x="1301820" y="4052793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3D8263AE-9B33-4375-A904-382B5D03C2D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A10B429D-5835-4DA6-9996-35EECAC19A02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0F363378-4EEF-4373-8093-6A354A18D001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440FB3BB-DDBF-42C8-A1C1-E062EBE2474C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94B2300B-89BC-4F15-8326-491048A8E2EC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0265A62A-1FC0-4177-9005-7123395FAC54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414C81CF-31D1-4E70-84AE-1C61DE1E8E8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435C16D8-3865-4511-BEBF-DA128A1A1D54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08D9B1E4-1A74-44C4-8D43-E7BF5AE0B628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94462A7-2E92-461E-9C02-E12B448DF746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979E6298-E812-4A14-ACC4-363C30796401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85A9782-A7CF-48E7-9F2D-9E55A1D1EE42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52B87A1-C51B-4FF4-B122-D43CC12BDCD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1B9D44E-FEA2-4AEE-BF36-2DF51E4F4391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6AC9775-DF9B-438F-AD8D-ED20034A7769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DE3D135-B75E-43E8-B4CE-222D7BF0B530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E3DDE58-3364-4D3A-B4D7-D0A65A5F8AB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6A766541-88C9-4179-8F91-C2B4628E249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BAD0BD75-8F46-4E11-B313-5A433A1CA62C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18B2AE8-F2C5-4F6F-8F92-B4740DE57CE4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C320103-027F-4A03-8C2A-01F28B1A6124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624CAE15-5BF4-46BA-BCAC-E6E59998A65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9176DDEF-6F60-4EB5-9A41-A20185149FF5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4BC636A1-F3C2-4514-B7BB-9EA8AD1FB51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84C348B-CB26-4FB9-9DC5-BE9022F660B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4F2FC654-17BE-407E-9E43-902CB09788E0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D04282D-9166-4438-AF10-27F6C305AB30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2FDF37D-59C2-4C0F-9A6B-3B5F5950E521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8CC4DB7-7708-4F71-BB78-125F4B4D25B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CBD092A-B402-446B-9787-EB89BF1852CB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2E7BB470-996E-4F38-B714-ABE4C11A5AC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E8C5D378-59F6-49D6-81E7-8B727949D49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5776B07F-0426-460A-8B91-1866A588AF8C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593CA44-9501-4E96-BFE6-6D969A3680A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D21AB466-39C3-4813-89B3-CE5E6CDDD5EB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C308A241-64B2-4D93-8407-C80627CAC1E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A74C3E70-D72C-4F72-A5B8-9D86027B5D0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DBEA131F-E2BD-4B39-94DD-937FFE65E78D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ABCF49B9-9F80-438D-A3E5-59AD1D8C57D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735522AE-645C-4911-B276-AF0C52EBA71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C8BFB8DE-8950-40A5-BC3B-EFA18141EF0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6019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B6ED9618-E35A-45B0-A831-C55D4C517461}"/>
              </a:ext>
            </a:extLst>
          </p:cNvPr>
          <p:cNvGrpSpPr/>
          <p:nvPr/>
        </p:nvGrpSpPr>
        <p:grpSpPr>
          <a:xfrm>
            <a:off x="2147135" y="4167225"/>
            <a:ext cx="2520828" cy="1639585"/>
            <a:chOff x="1301820" y="4052793"/>
            <a:chExt cx="252082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5FB7F922-4CED-4DB1-A2E5-A253F1403BAA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8930EE4-960D-4581-9DA0-2F8D507477FE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8558FD48-33B2-49BD-A6BF-9FB4C799083E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44CA3A6-9412-444C-ADE8-6A3DF427FEB1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E285D6C6-A9E1-4980-9F49-8C6CEC83354F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E9A47191-73AF-4124-AC53-79D8473D8912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0" name="Gruppieren 169">
            <a:extLst>
              <a:ext uri="{FF2B5EF4-FFF2-40B4-BE49-F238E27FC236}">
                <a16:creationId xmlns:a16="http://schemas.microsoft.com/office/drawing/2014/main" id="{9512EF4E-3BAB-4AFB-A4D6-57AFF549757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89E09001-ABEA-4E0B-8268-B2FD76199D3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C57456DA-C178-4BD0-997E-1EB33BAD462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336BCF0-CF47-4700-BEAA-B0ED4ABFFD9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6EEA9AB4-4E10-47A7-B708-1EABE177C34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7B0076DE-8F62-4606-82AF-1170DEFEFB0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945410DC-BFF1-4A3F-A3B2-1829A0F7AE8C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22477FDF-65CE-4365-80B7-E1D6109DD32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092827F5-1DE7-4A36-8C0E-515C9D1F8A6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7D774EE2-331F-4503-9729-FD6C773F546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C83E2ECF-1E58-4A38-9406-9815E31DD53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C35D8A30-004F-443F-90F9-13367E54BC9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CD039BE-98C9-46E7-81AB-F6614BCA088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F5B2A2D0-8C69-48FA-B617-A223FF7EAE4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E067E85-FFFC-4014-825C-2FBA1891177C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153764B-EB38-412F-9D80-E5C1CF6621C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DDEC91B7-CBB2-49D2-B3EF-CE9275804AE8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E2E81AA5-1BE6-42E7-82D0-147D2929741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A09EB5D6-3E1A-4F1B-82DF-813280B31B2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680F31F5-18B5-4885-8699-2E0D7400AC1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1CFDD80-1500-4F1F-812A-DB9017BBB1EC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15A036D-32CC-444C-9CAF-0C13A15CFFC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2387A67-07A7-4667-BF45-24E5CB56463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2D95D948-564B-4320-8D97-F584D19AF56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0C16DF81-59C3-4118-8677-8A16171AB54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9F9B1142-ECA2-4D8F-8630-1E5335E5EADF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56E33A2F-AD36-4743-9D41-C7C197AF38B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7CFF479C-D774-4ED2-9FDA-5D761375D3D8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8A9D26D-6307-4F1E-BA57-9008BCEC2D32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74353B00-FD30-4172-87BB-7649BB1310B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109B99B7-39CC-45A3-A2D0-9360549C214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5D95693A-BC3B-4F02-A947-EC04B184861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DFC68758-9052-46B7-A979-20AE3AEA474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8C7803FE-84FB-42F3-ADF3-A71253B2EA2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2886685E-A618-4362-A86D-EAD270F3A7F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11091EE6-BF40-47C0-BD8F-9AD7D9B1FBBC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D5E61F7F-5B5C-4202-BB98-2540E178BF23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2656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7140446F-E954-4A8B-BAFE-5E7C9D938BF3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8008D19A-0329-4B26-8B13-8BAE741AAD82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6C6BF1B4-25B6-442D-A376-4FE03D48384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12DB54F3-48AE-4D9B-8EB9-E76A2C99FB77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5654C5DD-65E8-409B-8799-16FC020B3D5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AF638400-A1AB-46D3-82A0-25804053A7D2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0CF0501D-9383-4A27-8858-39752563B338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FEBCECB-CE9B-401C-9EC0-2B6C2798421F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DAFDF0A0-EC47-48D2-A062-09430ABBBDC7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C63756A7-7AC4-456E-8085-D817D20276F1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7E52E7F1-BE04-438C-936B-ECB57450771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9218C1FE-7A94-4957-950A-7473DD977CC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31576033-EDAE-445D-BB0D-DD811EE7B9D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F5299E11-6B6B-4499-AF29-309D056048A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0421F18A-9D3D-41DA-916A-CB204D48F0F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314B2DCF-599F-45E7-8574-43B387F71AC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DDF7D9C8-4963-4079-895A-5681F09C838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1E0F38F5-1498-48E1-9C6B-DC0DA1053F94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C264B43-AAFC-49D6-BB76-1DB3524D4AE8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3F6E4FFA-1F44-416B-A509-BBE8C90F4A91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4BA3F83-0480-4013-AFEB-85AA578736BC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CF1BBD3F-F0EF-417E-8D90-425A963D360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1AD01D66-F8F8-4C24-93AC-8F789FE220BA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D19FDF2A-BB43-47C9-A4CD-F1678C35BB7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43EE84F-5B93-4137-8FE2-CE88A9BEBBA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5C3C935-0FEB-428A-9FD8-FBB2DFD5541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B34547F0-AC82-4474-ADF3-1DBDE4BEF87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83A1E5AD-C9FB-46CC-8D8E-B9FD12B776F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1BAAF192-34C2-452C-9597-978E7B2DCFF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B18E4401-FCF5-433D-9691-7C086B6AD886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0D575FF-D990-48B6-A9D1-AF4F9CAC8CC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BCADF03D-9FD5-4766-B3B6-5EBB5CF560C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964F05D1-17D0-4903-A754-6A833EE6063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66A4AB2B-A25D-46F1-A87A-31A765BDB293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1394223-D35D-4963-915D-28F0AA612B1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C8F43888-1ED5-4848-BFBD-C71FB61D452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DE9E289-609A-44F6-AD29-4179BDA70D4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154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nextslide">
                  <a:snd r:embed="rId8" name="richtig aaa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9AA8AAD7-930A-416F-98E3-EEE971CD8F88}"/>
              </a:ext>
            </a:extLst>
          </p:cNvPr>
          <p:cNvGrpSpPr/>
          <p:nvPr/>
        </p:nvGrpSpPr>
        <p:grpSpPr>
          <a:xfrm>
            <a:off x="3051346" y="4177135"/>
            <a:ext cx="2515495" cy="1638818"/>
            <a:chOff x="3028508" y="4053560"/>
            <a:chExt cx="2515495" cy="1638818"/>
          </a:xfrm>
        </p:grpSpPr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0ADBDDC-0381-4EAB-B47C-76E31B704329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0DE3E349-23D8-4235-B6A8-480F43E72DE5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49BF5EBA-0876-4224-9A41-7807CDE63259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5E207777-05EC-43AD-9F1A-9F2AB0167EFC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42C023FC-6B4F-4A54-8C5C-C80F4CE3FCCF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6BA7838A-B25D-4055-A413-431310D9A82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EFFA323-2CA1-487D-9A3E-F732DFA2D22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7" name="Gruppieren 166">
              <a:extLst>
                <a:ext uri="{FF2B5EF4-FFF2-40B4-BE49-F238E27FC236}">
                  <a16:creationId xmlns:a16="http://schemas.microsoft.com/office/drawing/2014/main" id="{810E4CE1-ED97-45EB-9AF1-BAFA9DF88E7E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F49761BB-CC5E-4486-A267-75C3D0B9423B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3303D9CA-6FA7-42AF-87A8-213BE8649518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121F8C7C-0E17-415C-9B2E-2E3A5564A54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D9D2AD05-3C4F-4918-A1C2-CB6C7511FE1F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2508050-A1D0-4BD7-9398-AD484E2A566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E108F76-1209-42F5-A1FA-B9E3E746718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A23A54D-94B6-46F2-A8D9-166E0C88C156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6EC7542B-E871-4AF1-9515-7EE05A208EC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70143B1A-026C-4B7E-9A2D-4A062F9359E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269CE75B-AEE5-41B1-8A72-0678F486790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95FE54CD-5E47-43BC-A088-3090661BCC1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BB185ACE-6CEE-4AEE-B21C-54AC0760C93B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515E0B1D-523C-43F2-A096-156E657715E9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214A02C3-B642-48B7-A30F-BD9AA52553B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D63A061-611B-4FAD-94A9-66913CF6D88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768FA68-7D21-4159-AEA0-92F471036F6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5F1FB6A8-F316-4354-B11C-3FF9C4026BD2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E1EDB6B-33C9-4850-ADF3-AAFF0075107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DEA8E101-DCDB-462F-AC08-DEF6324EC1DF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7F97214-2522-401B-A1D4-E43DC029E43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C512F8B-DDB6-4218-8F4C-45C882F1ADD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0A631D2-2DE5-4222-AEE1-09ADD2648E8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A3585A10-30CA-49FC-96EF-8CC44769A728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B6A1498B-4C10-4983-9F8D-0C77D57E00B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FFAAF1B-402F-480E-B9D9-953A1B84286D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E15F3961-7221-4BE6-A158-97FDC76FDC4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64066FF1-6B42-4C2D-AA02-E6D7678DBFB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A21501F9-2928-4982-86BD-C625984CFF0C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87CBD09F-27E2-4AF6-8140-C5E4767530F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280D5675-5F09-4FB8-BBD8-2753A5660742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30424AFC-695C-4D6E-9C87-4F848FD32F5D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8C920F61-42E7-42E3-9B58-1F54915457E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73271424-7C59-4EEE-8EF1-7C6AE65A10C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6A0DA5A8-5300-432F-A04C-B733F699EC1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7422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B599EDBE-998D-42EE-86CD-388E21BD7D69}"/>
              </a:ext>
            </a:extLst>
          </p:cNvPr>
          <p:cNvGrpSpPr/>
          <p:nvPr/>
        </p:nvGrpSpPr>
        <p:grpSpPr>
          <a:xfrm>
            <a:off x="1324658" y="4176368"/>
            <a:ext cx="4242183" cy="1639585"/>
            <a:chOff x="1301820" y="4052793"/>
            <a:chExt cx="4242183" cy="1639585"/>
          </a:xfrm>
        </p:grpSpPr>
        <p:sp>
          <p:nvSpPr>
            <p:cNvPr id="174" name="Ellipse 173">
              <a:extLst>
                <a:ext uri="{FF2B5EF4-FFF2-40B4-BE49-F238E27FC236}">
                  <a16:creationId xmlns:a16="http://schemas.microsoft.com/office/drawing/2014/main" id="{8CB2D817-90A2-4F23-9C7D-FF128626DB87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5" name="Ellipse 174">
              <a:extLst>
                <a:ext uri="{FF2B5EF4-FFF2-40B4-BE49-F238E27FC236}">
                  <a16:creationId xmlns:a16="http://schemas.microsoft.com/office/drawing/2014/main" id="{71BC1BDF-50B3-42C1-ABCF-A136DA6D7209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6" name="Ellipse 175">
              <a:extLst>
                <a:ext uri="{FF2B5EF4-FFF2-40B4-BE49-F238E27FC236}">
                  <a16:creationId xmlns:a16="http://schemas.microsoft.com/office/drawing/2014/main" id="{6F63A3E5-843F-4322-9D99-91AAB96C5866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7" name="Ellipse 176">
              <a:extLst>
                <a:ext uri="{FF2B5EF4-FFF2-40B4-BE49-F238E27FC236}">
                  <a16:creationId xmlns:a16="http://schemas.microsoft.com/office/drawing/2014/main" id="{A07B9993-D141-4F02-96BC-D945688F7DFE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8" name="Ellipse 177">
              <a:extLst>
                <a:ext uri="{FF2B5EF4-FFF2-40B4-BE49-F238E27FC236}">
                  <a16:creationId xmlns:a16="http://schemas.microsoft.com/office/drawing/2014/main" id="{6508835E-A70E-4D86-B734-04671962F5E3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9" name="Ellipse 178">
              <a:extLst>
                <a:ext uri="{FF2B5EF4-FFF2-40B4-BE49-F238E27FC236}">
                  <a16:creationId xmlns:a16="http://schemas.microsoft.com/office/drawing/2014/main" id="{D79FBF1A-9A72-4AC9-BCD8-A5157D9384F3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80" name="Ellipse 179">
              <a:extLst>
                <a:ext uri="{FF2B5EF4-FFF2-40B4-BE49-F238E27FC236}">
                  <a16:creationId xmlns:a16="http://schemas.microsoft.com/office/drawing/2014/main" id="{EE4334D2-D925-43EB-B9C9-0670FF9F1233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81" name="Ellipse 180">
              <a:extLst>
                <a:ext uri="{FF2B5EF4-FFF2-40B4-BE49-F238E27FC236}">
                  <a16:creationId xmlns:a16="http://schemas.microsoft.com/office/drawing/2014/main" id="{1FBBAD78-656F-4BA4-8672-B877A587063D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82" name="Ellipse 181">
              <a:extLst>
                <a:ext uri="{FF2B5EF4-FFF2-40B4-BE49-F238E27FC236}">
                  <a16:creationId xmlns:a16="http://schemas.microsoft.com/office/drawing/2014/main" id="{B8CA08E5-AEAE-408C-AB23-B64D79DD135D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36F51144-A5E7-4612-BF10-F0B34BB1FDEB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633EA3D8-DEAD-4B8F-B648-B29FC32C81DF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A6183F78-C7C3-456C-A7EE-B4AAD7CEE60C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49B3F0FC-3962-402F-9F87-F4389950E3A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0A37AC92-F9E8-4C28-8991-DF5F2D3BF45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DD05B196-8F82-44EA-834F-60B852CBC07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953BE24D-01DE-400E-B3F1-C43D290E6616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1EABC9ED-F412-4180-A002-C12EC3FF9979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2F4BF692-DF2C-4801-A8B4-B26483C181B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CEAE599-DAC4-4430-9DEE-0FEBC00C5EE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E3D98777-3EF5-4187-8B82-853033B798BB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A6AF35F-7176-4092-9D3D-83BE9BAC137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0AFB785-6C89-41A7-999E-88E5D2776A05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8B62A35-F7DC-4A5D-99F4-80E406991FB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253306F9-8420-430E-8076-B4AC9098F9F1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73585C6-1C9E-4EAC-9FB7-CE8CE4EC33D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EAF887C7-EB38-4E19-847F-52437C2E9B58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B52C3ED6-8F2C-4F20-9B07-6734415AA6E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83E1FE6-A685-45CD-A6AB-E972EECA0908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15CF0DB-13C6-44C5-ACB6-101C0213C65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8FBC8CA-B5ED-4B96-99C3-B686E85AADC5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D442B3F-E279-4DA9-830E-DBE9D9890D3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989B31E6-1DB8-4370-8866-057392D6E84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707D9D81-DAAB-46AA-80DC-931E258FAF4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B04F6CA0-52D8-4E32-ABFC-B03FA93B153A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18DDB88D-146B-4E1A-B61F-58BF2812BE98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07E4E13D-A71E-401D-8233-AA9805F82D3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700DFB73-F640-4394-BE71-49C81F2CD878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175E125F-F095-4C5D-96CD-0142BB70FAC5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F21AF5B1-3D96-4AB4-942B-0F318A3B9A4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538FF3DF-4FE5-46BE-B60A-B564D2B2672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4BFDB622-2DB1-4223-9822-CD944A57AEF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042B0C79-79C1-4E79-807F-DA0CAEB309A6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85422BB1-2105-4E50-942C-2B90D79E81FD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A2701984-6725-4922-9127-79126DAF092C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976B684F-30FF-42AD-8304-6D0E74A13888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804E1F06-8CFE-4FA7-B39B-8E56E382ABC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2486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6D0FEC1A-E8C5-4FEB-8D51-B36D9569647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1F665C21-558F-4E9C-B350-0BC2EDD75679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5E379864-B4DE-41E3-A110-F712023F0AF2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51621F62-45DC-4173-85AB-009DDFCC086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01E20538-5D6C-4440-AFBE-23410098A95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A9AE37C3-F4C4-45B0-8550-B193E854E28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03F780C8-6E15-4AC3-960C-52BA2AD58B6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5241AC0-63E0-4E36-83C2-16E8FC25894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DAB17876-2181-4463-9090-0C4AF1DC58B3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6780AF3-12BC-44FF-A72D-FEA93026853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402B8DC-F1D3-4428-B23B-72C5D19D290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2CAC8B9D-7D27-444A-9565-411E54F2DBC9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4A43BB71-AAF6-4B82-9B43-11CFF6391973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592F925-A44C-4EB9-BEDE-B71016FFF92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F013FE39-E3CB-42EF-AB74-F7296EDC370E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3A6D3091-51BB-46FC-8B2C-074E4B079C0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3F45FC02-03B5-4110-8059-CBF25C1FDCCF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02A9E8C-E957-4AB7-A091-3FCA6B9BBD15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096458C-7FE6-4881-A671-651E076DC40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DF7F1BB4-C9C0-486B-8F19-22B77FC2D04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F014BE6-DFB7-46B8-B8F1-C39E3A95A0E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C4F115DE-05BF-4BB7-A123-42E0D3EE3120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EB980998-3780-4D0C-90C9-B3402C176CF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7ECEA093-BFB2-4A88-BFA4-097E20586E9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EEB76DD-A1C8-4D83-B2AA-DB73700829CD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E69EE2A-685A-4CF2-AC5C-8C42AD8A019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B029A6FD-2434-4734-B254-FF9A7D251F5A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B9EAB871-77BA-424C-8EC0-E63F717EE36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71AF9C3F-5CDC-430B-BF6A-2EF5A2AF5CE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35E17FD-86C4-4220-84FD-C5E6459288FB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BAD04120-144C-4CDA-8E4C-81948D842C84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C63FED0-EEE9-441D-B525-F995ACC26D1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97D08105-F219-4DB9-9B83-84E7CDB16125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FECD5D5E-2D57-4881-B26F-41176240A013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17D91FD5-5501-4351-BE4B-F9470A69BECD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0F8D348-ED38-4B6A-8EF8-6EBBF328FF0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3EDB60B-96A1-4691-B343-5098D0DAD6E6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5820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nextslide">
                  <a:snd r:embed="rId8" name="richtig aaa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9" name="Gruppieren 168">
            <a:extLst>
              <a:ext uri="{FF2B5EF4-FFF2-40B4-BE49-F238E27FC236}">
                <a16:creationId xmlns:a16="http://schemas.microsoft.com/office/drawing/2014/main" id="{3B5E7E16-0E1B-46EC-8ADB-17F8568B1A9E}"/>
              </a:ext>
            </a:extLst>
          </p:cNvPr>
          <p:cNvGrpSpPr/>
          <p:nvPr/>
        </p:nvGrpSpPr>
        <p:grpSpPr>
          <a:xfrm>
            <a:off x="1323184" y="4064581"/>
            <a:ext cx="2520826" cy="1639586"/>
            <a:chOff x="1323184" y="4064581"/>
            <a:chExt cx="2520826" cy="1639586"/>
          </a:xfrm>
        </p:grpSpPr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98BF97D5-D455-4ECF-8570-A69DBA178A2F}"/>
                </a:ext>
              </a:extLst>
            </p:cNvPr>
            <p:cNvSpPr/>
            <p:nvPr/>
          </p:nvSpPr>
          <p:spPr>
            <a:xfrm>
              <a:off x="1323184" y="4064581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E60A27DB-0F83-4960-AE84-E7107CD5AA11}"/>
                </a:ext>
              </a:extLst>
            </p:cNvPr>
            <p:cNvSpPr/>
            <p:nvPr/>
          </p:nvSpPr>
          <p:spPr>
            <a:xfrm>
              <a:off x="2186938" y="4064581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9DBC43DD-491A-46EE-85B7-4D92A6CE5F02}"/>
                </a:ext>
              </a:extLst>
            </p:cNvPr>
            <p:cNvSpPr/>
            <p:nvPr/>
          </p:nvSpPr>
          <p:spPr>
            <a:xfrm>
              <a:off x="3050697" y="4065352"/>
              <a:ext cx="793313" cy="787826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4" name="Ellipse 173">
              <a:extLst>
                <a:ext uri="{FF2B5EF4-FFF2-40B4-BE49-F238E27FC236}">
                  <a16:creationId xmlns:a16="http://schemas.microsoft.com/office/drawing/2014/main" id="{0940525B-1028-477C-AE2A-7E6E18691969}"/>
                </a:ext>
              </a:extLst>
            </p:cNvPr>
            <p:cNvSpPr/>
            <p:nvPr/>
          </p:nvSpPr>
          <p:spPr>
            <a:xfrm>
              <a:off x="1323184" y="4915570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5" name="Ellipse 174">
              <a:extLst>
                <a:ext uri="{FF2B5EF4-FFF2-40B4-BE49-F238E27FC236}">
                  <a16:creationId xmlns:a16="http://schemas.microsoft.com/office/drawing/2014/main" id="{E5E598D2-F8EA-4CAF-8E31-5022E70E6937}"/>
                </a:ext>
              </a:extLst>
            </p:cNvPr>
            <p:cNvSpPr/>
            <p:nvPr/>
          </p:nvSpPr>
          <p:spPr>
            <a:xfrm>
              <a:off x="2186523" y="4915570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6" name="Ellipse 175">
              <a:extLst>
                <a:ext uri="{FF2B5EF4-FFF2-40B4-BE49-F238E27FC236}">
                  <a16:creationId xmlns:a16="http://schemas.microsoft.com/office/drawing/2014/main" id="{F32810DA-0A0B-4A4B-8669-9345C7272A73}"/>
                </a:ext>
              </a:extLst>
            </p:cNvPr>
            <p:cNvSpPr/>
            <p:nvPr/>
          </p:nvSpPr>
          <p:spPr>
            <a:xfrm>
              <a:off x="3049870" y="4916341"/>
              <a:ext cx="793313" cy="787826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8773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nextslide">
                  <a:snd r:embed="rId5" name="richtig aaa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0DED7D24-A295-476E-AE20-5AB0FE3486D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41388158-5B6E-4C27-A0CF-7B1559D9A404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2B774E3B-41BE-4133-8B4B-B2B4F370FC65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55FB1609-87EB-4720-96F3-EC2CF23D617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1FADC64C-461C-4952-8819-03DDB7E05666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6291CB9A-36F5-4C30-BCE9-F633E9E3FFEA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36BE596C-04ED-46C8-B82A-858AD5306A2E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1926174D-0714-4199-A5EE-65D81CB9BB99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BA8836A1-3F39-45CA-9985-34D1AF4B5BE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5AD685E8-1A01-430B-A004-E436FE0B3127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01D87F0B-EE80-4A7C-B4F9-BD8F7556F24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D49C234-90E7-4BF6-81DA-CE3F4EFC1D9D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E079FBF8-1EBB-4818-A55C-4E8C899BA83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8FA9B2F-9A2F-4F6B-BF49-DD48805BC6A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9ECA141-DA27-4341-962E-DE2C02EBE325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C2A2A3F-08DF-4400-A50A-CBFC818EBCC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BB0FB95-BD11-4D16-B134-A184F5901B75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BB43F96-EE09-4CE2-AD31-CE659C94015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FF8CFF3B-F482-47A7-9381-6C0CE56607CC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B380F082-4935-4282-B84F-9D054CCC9FA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01E1681B-6412-459E-B7E7-E327E1B90E2B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FDE33D22-557E-4951-A8F7-F5AAED39A40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97A89DFD-7FE0-433B-A9DA-682C664610BF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F9DEA21-59CC-4333-B3F0-CDEF52918EB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EFF27EB-FFAB-4236-9A1F-F3A253A1D67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9D504821-3515-4415-8FBC-C9E1AF051379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34741F47-B2F5-47BB-BBB9-A7231EFF4A2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DD095B6-FAFF-4DD3-8EE0-57D4D3E82064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F7340A4-77EF-427E-8C0E-BDEA4240A941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32C0E65-BFEB-454B-B1A2-DDC8028944B8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AB78BD22-7416-4D7A-9F19-6700ABB30B6F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76AF42CB-C7CD-472C-BE82-163408DEDA59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6DAEE79-2C00-4917-B625-C905B9A0A169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328662A-934D-4766-8F88-B411C65C7FA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49DBF32A-4935-459E-9190-20CA6FFF874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FFFC8773-BD2F-439D-B12E-5F334CCEBE6C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52CFB31A-0A27-479E-9936-7EDC68688C0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201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163" name="Ellipse 162">
            <a:extLst>
              <a:ext uri="{FF2B5EF4-FFF2-40B4-BE49-F238E27FC236}">
                <a16:creationId xmlns:a16="http://schemas.microsoft.com/office/drawing/2014/main" id="{E63963A6-276E-4F12-AC81-50F15B27D115}"/>
              </a:ext>
            </a:extLst>
          </p:cNvPr>
          <p:cNvSpPr/>
          <p:nvPr/>
        </p:nvSpPr>
        <p:spPr>
          <a:xfrm>
            <a:off x="2402487" y="4286818"/>
            <a:ext cx="796263" cy="7885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8A6687AB-5EC9-4671-82A1-B0D01629E27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AFA6A53F-66B0-4E2D-AD24-C3F27A32949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EC7A9C43-11F2-4B90-8745-C0E70EF1B65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FC663D4A-CB81-4389-949E-F41895380B1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A0CA0200-9148-4423-AEE9-31C6CED69CA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F48FE91F-31A6-4878-92BB-F0C146BDC3B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2E8D8747-FC9B-4E34-88C3-3376A2361EB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F6AD17D7-6226-4F77-AD14-0ECA505903D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978D1CA-D6EB-4845-8917-EB3183DBD8E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A135EABB-E7FE-49C0-9233-B9A8ACDAC8A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E1657EB8-765E-4F60-A737-C9A2928AF5C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A1747159-B893-4397-8897-823EE6F2EF1C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EE3ABE6A-1E3A-4117-831B-0AD1BCB74ED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FD8676F8-D187-411F-ACEA-A3DA0A2AAB5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E784C1F4-43DD-4A90-B219-29E30334F196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67091D29-2C42-4CFB-B19F-4C4D09C3E659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DFAFE767-4192-4ABD-894D-9CADED5CDF2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6B6265EE-CDEF-4C75-A205-07023A88370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402BCB2-95BD-4B08-B92A-25BE673C620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D3135846-663C-4A80-A023-010B4B6490A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B6C13D1-D20B-4F25-A5DE-4E3AA5160BC4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A3A83CE-F448-4CC9-B6E9-870139F14E77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1FE2881-9E62-47ED-887E-89AAE479C83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85702785-D1EE-4743-9989-8BD0BF940FB1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7BB34B7-F322-4264-9C60-F8DBF98B88BA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16225EDA-97E5-4AA4-ACF7-FEAC0AF98F1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A795B2E-E371-4D66-8221-A501A137A8C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F915924-9356-4322-87E6-272F0AF0D97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F0F49C5-DD89-407F-9444-AD4A2D56ADDA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661CEFE-37E9-444F-ADF2-55D2B5EE1321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E4383A7B-5F0F-4193-A783-462EA13A2BD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DC2897B-99C4-46B1-896F-0559F32E57C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AF780954-74E2-4855-A4F2-032FE2747FB8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1A801B58-4AFD-4BC7-ADD9-FC60D3B4D68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7EB4CB22-CFA6-4EF8-8422-8952DC06379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EE897323-3072-4261-A070-34D313EFAC31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BAD4BDD-AA3E-4806-B222-A667CAE57A1B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0597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B89EFA7C-73C1-463B-AE8E-9498AC967506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D02C3E6D-BA23-4B93-ACA7-A1EFFB2C0F5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937B9912-D754-4BCD-8D1E-29273AE67BFA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10632569-EDB2-41D0-8CB2-7D97647594C2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1ED16BF7-3250-4795-BF11-71D5907C582D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80FB437F-785D-48A8-A97E-8BA03ECF665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1061F440-244A-4393-AFA2-8F299F5D771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9880436E-3883-4EE0-A08F-AA2D4F01A957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1EF715E9-3C56-4D46-9364-00BDB4B00FE5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E9F0C2AE-2374-49AD-8214-8A34F291DD4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224A733E-CB00-4FE3-8431-F2FD6C4F177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E2F2742-B7BF-4679-92C1-EE7217A38A90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28BDECD1-68C7-4715-871A-7553D0EA3D9C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CE8A582-4CCA-439B-BFFC-2213E507674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38746A6B-79AC-4E39-BDE7-C5A35A63979C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A69C8A3F-D256-449E-84E4-C70AE17E388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1F6870D3-030D-442F-A7CE-E428C7FD2A07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E85997A0-C54D-4B0A-B3A2-388D1715464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7A07CC5-7AB8-4726-86B0-03D613192FB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C10A5D8F-5D8C-457E-919B-1CE91D24C1A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2F3BC579-C870-45E9-B68E-6914D4F76A3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588CB70-EA4D-4422-A095-9A64DEA1DE16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261EE04-E198-47C2-83FE-0FA7C89CCD8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9231605F-ECA2-4E53-BEC3-461E0AED37AC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D57DF725-5BF4-4559-93D7-84A6DD6E42C6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90DAE82-A872-462B-82E6-D13CB32AA564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C3B4DB71-D18E-4D21-9D65-E618E2F5C41A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9C2FF30C-9550-4D4E-8B25-9C4A243FA8A9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F9C2D465-178C-4D62-9756-787AB3326E6A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17E894C6-26A9-4817-A193-512F5934AA2D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3DB20BE9-300C-4A06-87ED-96138382D9B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E1075B5-300B-4BA6-9965-60D83A6C090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C149A543-9BF7-45A5-B742-ACA79EF8AAC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B01A949D-FB01-453F-B439-FA818B1D8DAF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F58C4B2D-7656-401B-9741-E9DD824E9BC9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930D0CED-F1C0-4B96-946A-DD3CA656A17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F3C17A39-6EFD-4015-B34D-1028F761286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1628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nextslide">
                  <a:snd r:embed="rId8" name="richtig aaa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984D0BB5-1264-48AC-BA31-B11DD62C4624}"/>
              </a:ext>
            </a:extLst>
          </p:cNvPr>
          <p:cNvGrpSpPr/>
          <p:nvPr/>
        </p:nvGrpSpPr>
        <p:grpSpPr>
          <a:xfrm>
            <a:off x="3445164" y="4196696"/>
            <a:ext cx="1654945" cy="1638818"/>
            <a:chOff x="3445164" y="4196696"/>
            <a:chExt cx="1654945" cy="1638818"/>
          </a:xfrm>
        </p:grpSpPr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0A2A23A6-928F-4FBE-AEF8-E41E6A0D4384}"/>
                </a:ext>
              </a:extLst>
            </p:cNvPr>
            <p:cNvSpPr/>
            <p:nvPr/>
          </p:nvSpPr>
          <p:spPr>
            <a:xfrm>
              <a:off x="3445990" y="4196700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257019CB-22F7-4E8F-8981-B4E97ED028CE}"/>
                </a:ext>
              </a:extLst>
            </p:cNvPr>
            <p:cNvSpPr/>
            <p:nvPr/>
          </p:nvSpPr>
          <p:spPr>
            <a:xfrm>
              <a:off x="4306796" y="4196696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742FDF3A-0C49-499B-8978-9602526E91A3}"/>
                </a:ext>
              </a:extLst>
            </p:cNvPr>
            <p:cNvSpPr/>
            <p:nvPr/>
          </p:nvSpPr>
          <p:spPr>
            <a:xfrm>
              <a:off x="3445164" y="5047689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8C407232-3ED1-4A97-8C87-016E4BA389B6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3AF4DB4E-9263-45BC-B366-E3DB6EF3617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7" name="Gruppieren 166">
              <a:extLst>
                <a:ext uri="{FF2B5EF4-FFF2-40B4-BE49-F238E27FC236}">
                  <a16:creationId xmlns:a16="http://schemas.microsoft.com/office/drawing/2014/main" id="{923D9D32-CD03-4F80-A52C-F34EE2D4B321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8CA9C897-B35B-466D-9438-E14AB508DB7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9C3ABE56-C82A-4A36-A7F8-BE6A0004007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F861EBAA-DB5F-4B16-9E4E-D3E609BEE6D2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CDD25A3E-ADE8-4064-AC7C-CBABCFFB441F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9ABA5889-B656-4442-8F9D-4E5D8B61060A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9E9F2F22-B11F-4C27-A4D5-52075304C454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538533E2-B3F1-4204-A04D-39BA8F5D64CF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5ABB9996-2FD8-4A6B-BF9F-87CB3685AEF5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11792155-5149-4919-A3C0-0F05029A094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9999399-4586-46D5-A0DA-7407E61563B1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320F8423-628F-42CF-84E5-C28DCACA141C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86B713E9-ADB8-40DC-8DE0-1EE22E1BCA4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E5230E0C-D034-46DF-8408-4F942161AD6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6598846D-8185-4C15-9D41-3B88FF54A48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C0F2DB85-2E22-47ED-91C2-AFBE6BF39AC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6D193D50-39D5-485A-B8AC-BF0AB93D5D2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5264D78F-298D-4C72-A4AE-EADD84B2FEE1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D71BD1E9-A7A4-4CD4-91DC-D2EBF47137B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56426677-0BD0-45E6-9D2D-663AD14BC4AE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75BDD953-8CC1-404E-ADDF-380E9794545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63A0BE0-E9BD-4700-9099-7C0A25DA6BB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B0AA28A-D7A7-480F-B25D-A8CE4C8D4F4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6CB4033B-EB7C-419C-B4D8-32B4F897D90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62D11BCB-5DE3-4A0F-92A6-AEDF68F3FADC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7CDB181-63BF-4A70-8B2F-4D778338923C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DD72E863-03B7-4893-A664-E6B1DC2FE97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C64FB439-5C65-442B-98E1-C317FF3AFB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9BA116AA-5864-4DF8-B8E7-4FDA5FED0F1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333EA9EC-7129-407F-BDEF-EE2DB9E1B6B4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C19EB64D-1054-47C9-8511-3BC8804319BE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EBC48901-56D3-4706-B946-A0C0FAE0954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2870450A-810F-4C77-AB91-83138E3D6BD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ACBAC6A6-BBF7-4B03-98AC-042DA52D8AE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F7E7A3A2-BC28-474B-A943-E1A65AEFCCF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4543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6CE6579B-E19D-44C0-BAD0-C736EFA5DB13}"/>
              </a:ext>
            </a:extLst>
          </p:cNvPr>
          <p:cNvGrpSpPr/>
          <p:nvPr/>
        </p:nvGrpSpPr>
        <p:grpSpPr>
          <a:xfrm>
            <a:off x="1718476" y="4195929"/>
            <a:ext cx="3381633" cy="1639585"/>
            <a:chOff x="1718476" y="4195929"/>
            <a:chExt cx="338163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D6E8CB99-D8DE-4AEA-A086-226A33C9A233}"/>
                </a:ext>
              </a:extLst>
            </p:cNvPr>
            <p:cNvSpPr/>
            <p:nvPr/>
          </p:nvSpPr>
          <p:spPr>
            <a:xfrm>
              <a:off x="1718476" y="4195929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DCA96DDD-E10B-4637-8D91-FC3C69BC3506}"/>
                </a:ext>
              </a:extLst>
            </p:cNvPr>
            <p:cNvSpPr/>
            <p:nvPr/>
          </p:nvSpPr>
          <p:spPr>
            <a:xfrm>
              <a:off x="2582231" y="4195929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20DD5D4A-3AE9-4340-B0F5-90DFBE07436B}"/>
                </a:ext>
              </a:extLst>
            </p:cNvPr>
            <p:cNvSpPr/>
            <p:nvPr/>
          </p:nvSpPr>
          <p:spPr>
            <a:xfrm>
              <a:off x="3445990" y="4196700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52F3B952-7690-43C5-A6C6-E6C109908F17}"/>
                </a:ext>
              </a:extLst>
            </p:cNvPr>
            <p:cNvSpPr/>
            <p:nvPr/>
          </p:nvSpPr>
          <p:spPr>
            <a:xfrm>
              <a:off x="4306796" y="4196696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6D16953F-135D-4717-B774-11F11100C54B}"/>
                </a:ext>
              </a:extLst>
            </p:cNvPr>
            <p:cNvSpPr/>
            <p:nvPr/>
          </p:nvSpPr>
          <p:spPr>
            <a:xfrm>
              <a:off x="1718476" y="5046917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35E57CF8-BC13-44AD-B97B-AE25B3EA2459}"/>
                </a:ext>
              </a:extLst>
            </p:cNvPr>
            <p:cNvSpPr/>
            <p:nvPr/>
          </p:nvSpPr>
          <p:spPr>
            <a:xfrm>
              <a:off x="2581816" y="5046917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21F92FA3-46CA-4DDD-8278-EC62C83A8726}"/>
                </a:ext>
              </a:extLst>
            </p:cNvPr>
            <p:cNvSpPr/>
            <p:nvPr/>
          </p:nvSpPr>
          <p:spPr>
            <a:xfrm>
              <a:off x="3445164" y="5047689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870D2926-9475-47AF-AE8C-BACD068DCAF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8B4D9E5A-DDFC-44D2-9D10-4DD8AB6883A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3" name="Gruppieren 172">
              <a:extLst>
                <a:ext uri="{FF2B5EF4-FFF2-40B4-BE49-F238E27FC236}">
                  <a16:creationId xmlns:a16="http://schemas.microsoft.com/office/drawing/2014/main" id="{40472155-AB2C-47E8-9029-28910539AF22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DFE40BBD-6A48-408F-9CC3-D45F9BF6A6F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C50F0B8-1B2E-4D18-A96D-5C089254F5EF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9C16230A-AEFE-4895-B118-5DD4CFAD988F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673ACF7C-B9F6-4C17-9F7B-07FBDE71E5A6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E9808E9-3603-457A-8242-59E654B39B49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A833FEBD-E86F-4ED8-81FE-B846CC659EB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5416421-1FCA-42C5-8C31-CDB53EE2058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474879F2-D08C-4682-8ED8-EC9B66B601D7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480D5E8-13A4-4EAC-BCE2-4A8A78C0745A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5C5D3A0-D1E6-495B-8E2A-808476FDDF0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5E384A9-C132-4CEB-8E98-7E85A58B6CA3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C44B8096-5AC6-49FC-B5FA-A1B83CB5646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2277B43-2C06-43EC-9066-8AD0CBA2E91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8B79C838-BF22-4B1F-9F57-80DBCB2F876C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5429BBF-E7D1-449A-A96B-AF435A231C3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A7D21398-6CA9-4D8E-94C6-6D482C092758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F0B62ED-DB69-4A7D-8196-35AE12F7BFFF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3DF4E5E-6453-4666-95F8-BEB70801F7EE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224F3833-50E7-4B72-AC11-A5CFC2EA5B8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CF610C9-4AA9-45FE-9FF0-3743A86B5517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6FE1D577-3B28-4504-9DF0-F0ABCDA66B5B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5242177-E6B0-4DCB-BC49-D597C767023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89FE02B7-684C-441E-9F39-D67317B2D455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5AD1F954-694B-4760-BF55-24D41456CE1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61FA7A8B-CFC2-447D-B634-7A47766E8246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48DB895B-9A92-4F70-A5D6-7A48A6160D45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97103A99-2822-4682-A580-165D4F494CCD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059067A2-5C4C-4A9F-ADC5-59789AF9DA7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2A22942B-1B4A-4150-9025-DDB1000F72DA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743EDBF8-D451-4D4C-9994-EF7B084F4B2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5CBDAA6D-8DD1-4EAB-B09B-705E1FF5556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80BDF0F8-A102-46CE-A0D9-92B01EBD4015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B6E94FE7-0E53-475D-B4DA-D7014A93733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018159F4-C777-41AD-95C3-4B617208FEA5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5542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E7E94D86-D06B-44DE-985B-104E8071DE3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9172B45E-715D-49E2-88E9-CD42C1C5054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DF8E78E0-5BA4-459A-B807-16E578B952B2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D49F59C7-0F0E-4A7B-9B8C-40F16586F692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F7829AAD-BD9B-44B4-BF2B-449769E1597D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EFEDA202-A51D-423D-AE37-AC0C16399EEA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62D2D3CD-A37B-4DCD-9670-478A695A4B3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0D4CD663-C0EE-489B-9BF7-429186D5C52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37D61835-93E1-4204-9401-7D35F7CE540B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2E067C94-DA95-420D-AD38-7247657DDAA4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E54ED20B-09EE-4CC6-9F67-3390FB4EFDD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76BF0DF8-299E-46C6-A871-EF85129A26B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8594940A-F846-4F32-94E6-86B8A410686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3E9DC953-7034-42F0-8CBF-B2AEDA7EAC7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16CCC3AC-B829-4724-916E-FD693571DB3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DE7028F-399E-4C89-B47F-43F94402547B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BA84BAD5-C5BE-4B9C-B09D-D03CE81CFED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1357C03F-8AB1-4E19-BA85-554B911D93D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A626B3F2-E6DD-47F8-B156-8101EB904E0E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34AC2A0-A192-4888-8DBB-6F72D0D1852D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A4B2823C-C742-45AD-94B1-7DBC9393C547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6F232B32-0CD0-4B42-9186-8EB57E1F2E9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92C7DF9C-ADC0-4B05-8AC7-24525DAE121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21BF10B3-140A-4A9B-8F36-57A57B48D12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5CD86E3B-4F6C-47CB-A81D-811348EF4B4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3D741144-2768-43A1-9328-EE4312EEEFA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BCB35791-6F24-4A2E-BEBB-C15D97E0F0D6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A9382D5F-D74B-4354-A521-7032A37D565C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B04943AE-5744-492E-8E1F-D2262F0D31F1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6258C4D5-BBFA-438B-9A7D-89750A69B67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576B866-2719-4670-BD12-0FC4290B16B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BAF3CA4-5056-4488-BB88-5E990723449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1B0EC06-B61F-4344-88AC-C817C781F10F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5A0B437-5BAD-4164-B883-ECC35FAB464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32AD0198-9728-4BCD-B9C9-DC1C5E14739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57157F1-B95B-4744-8221-7A7FE844EA0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B7240817-85F0-44A4-B084-0F7CF2E5EC6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144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nextslide">
                  <a:snd r:embed="rId8" name="richtig aaa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sp>
        <p:nvSpPr>
          <p:cNvPr id="165" name="Ellipse 164">
            <a:extLst>
              <a:ext uri="{FF2B5EF4-FFF2-40B4-BE49-F238E27FC236}">
                <a16:creationId xmlns:a16="http://schemas.microsoft.com/office/drawing/2014/main" id="{13AD6F81-DDE1-47D4-B907-957DC3400D8C}"/>
              </a:ext>
            </a:extLst>
          </p:cNvPr>
          <p:cNvSpPr/>
          <p:nvPr/>
        </p:nvSpPr>
        <p:spPr>
          <a:xfrm>
            <a:off x="3840841" y="4239495"/>
            <a:ext cx="793314" cy="787825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C9513A60-57C6-4885-AC20-E07F44F4A3F7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B2DD1282-7F94-493B-BB14-B7E6C3281BB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BFEBA13A-40CF-4388-B074-3F692BF8438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96F2DB45-E4CE-4AF2-902F-F807637D59B4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15BF81BC-3517-484E-A448-3B5772BF4839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F991DDC9-07FF-48FA-B7C9-87CE18F9062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2A9A65B-8991-427A-BD16-8DA1E148161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A30493FF-F442-4CA0-BCA7-99117C874D32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DF381BB8-67EE-47F7-B9CA-D83B5A33FE7E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01FEE48-294E-40BF-8BA1-735E5688A75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F36088D-1894-48FE-91F4-401FDAEAF12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0381B1F-1C69-45D6-B923-F9EC8F0E542B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0766D599-7470-4D2E-9B78-2FB6804B33F6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3C1A35D-9C11-481C-B223-C72230F22760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42B33DF-FE24-4520-AA7B-B81231EEB53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3A83601C-B7EB-499E-AAD9-7B92DCE32E0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60FE2D0-64FC-414D-8A1F-E9B7F939061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C96B9FBC-A23C-42E9-8385-C49C32FFB06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7B64740-EB3C-4E62-A4A0-A3E08B974AF6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7C2F4B7-0CC6-4348-B630-E0296C58D79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31944D1-8742-40A6-9630-2E93A0EBC03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6E3F367C-3EA9-4317-8911-344E5DC1E5C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D0CA6F4A-6579-471C-9015-13F855AE54DF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C288A4CD-9253-4D1A-A445-9FE847513B5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F30AA0F7-35A2-4B81-B817-3985D131E443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441A9FD4-C854-440C-9C6F-B8635C5657A4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DC13F3C-7F34-4AAE-9B97-78956988FCC9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9E8AF6B-67E3-4D45-A51B-91288FF7BFA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10C6EE9-4CB1-4612-B8B5-EC69C1EA1BCB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3054DF2-59A7-4511-8F89-2B638A8EA2D3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A90CEE8-347C-48BA-93AF-F30C8695011B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498BCDE-76E7-4975-BEC4-32FABCE657D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10050ED-881B-45DD-842E-19F58B6A0123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149B7709-4A8C-4C5D-B1F6-98B0276413AB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216ECB06-9FAF-4F32-9CED-ACB9C8825F1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94B74263-392B-492F-B50C-4D9CE1FF977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8C66EBC1-F5BD-4E14-BF98-1E2ECB0EC12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7734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0C544219-FEEF-4ED9-B157-0DA4A7FCCA8F}"/>
              </a:ext>
            </a:extLst>
          </p:cNvPr>
          <p:cNvGrpSpPr/>
          <p:nvPr/>
        </p:nvGrpSpPr>
        <p:grpSpPr>
          <a:xfrm>
            <a:off x="2113327" y="4238724"/>
            <a:ext cx="2520828" cy="1639585"/>
            <a:chOff x="1301820" y="4052793"/>
            <a:chExt cx="252082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42254A8F-1A17-46B8-9CC6-CD59ED8D52A3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0DFBE1BD-1D8A-4227-B816-FB5466F27B7B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08A44A24-348E-473D-B4F5-11F5CAD1627C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81EFD61-851E-4D45-9636-A50705343B2E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6523917A-B3ED-495D-BB54-F73F4146D89B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9" name="Gruppieren 168">
            <a:extLst>
              <a:ext uri="{FF2B5EF4-FFF2-40B4-BE49-F238E27FC236}">
                <a16:creationId xmlns:a16="http://schemas.microsoft.com/office/drawing/2014/main" id="{6D90377F-AEDD-46B6-80A3-B554FD23D5F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0" name="Rechteck 169">
              <a:extLst>
                <a:ext uri="{FF2B5EF4-FFF2-40B4-BE49-F238E27FC236}">
                  <a16:creationId xmlns:a16="http://schemas.microsoft.com/office/drawing/2014/main" id="{102CC5DC-745D-48C5-99F0-20A5A4858CB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1" name="Gruppieren 170">
              <a:extLst>
                <a:ext uri="{FF2B5EF4-FFF2-40B4-BE49-F238E27FC236}">
                  <a16:creationId xmlns:a16="http://schemas.microsoft.com/office/drawing/2014/main" id="{05191CB5-B345-41C9-BDE1-D173B82C44BE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8955662-DBC5-43CE-A4CA-E0F556C8025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B13C40F2-57A0-4F5C-AC23-B84685FEF0F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52E75F1-0036-4CD5-800D-C4E032E59FF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4EA3B14-6522-409F-8424-BD0F1394792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42F44B1-9E5E-4813-8596-2E00823C5545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66C07A0F-551D-4313-8065-C6C7C71BF9F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EC890673-ED08-4388-B94E-AEFAF6E3FE8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6D1D89EE-F2DD-4DBD-A1DC-2729CDEBC41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6B390A6-9EFB-4CFB-B267-1C18058E5C0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835751E-AA9E-446C-B441-59A53864579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E3BC138-E8AC-4F1E-B699-B2834C003F91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4087128-7B96-49EC-88DD-4E86FE20253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3D35E34-F420-4E28-A976-D77399085BA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87A24953-4FF2-46CE-9774-CDBAB89D8C4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EB93D29A-599A-4286-BE41-A33FBECCE93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5B4E690-3E76-4563-A1C0-00C8FB9515A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65A1C6E-26B9-4552-B7D3-23BE981CD41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D37BF29-2F25-4141-9AB2-958141FD9BA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ED202AD6-0239-420B-9208-8108D90B8C7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4847830-3AB5-4484-87E8-8EA0591EC4D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DC1E093D-A6A2-4B96-A560-405E93245F5F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6B5BD62-632D-4C56-B695-EA488ED5B333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D9C05F3-D480-43C9-A96B-B681D39E4285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0A56714A-5734-418A-A009-5C112A25D87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3F50884E-5C8A-49F2-981C-1ED129317316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6655A09F-A4F8-4491-BF94-D417A319B801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E460197-A077-4CD2-9DB8-65A78015EF48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B6587D9D-488D-4CFA-93D3-BC7C5BD4E55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1454DEA6-2298-4BAA-8978-A4C9DA535BB8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FDC8B66F-B8E9-40F0-BFC5-1E77036C7767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B21F570E-5E30-413F-BF07-471088F2CA73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7D269D58-AFC8-4881-B14B-A9EA69D7541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0903E1C4-2494-44C1-A640-DD6727037573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0F431C2B-D188-46EC-826F-845B63BBED89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6671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04878E8C-65B2-4FDE-8AC3-4A7832A6F86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13446394-CEDB-4329-828E-8599F790024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3AB4B3AD-F9AA-4AFF-9538-A38887E368E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EA787074-9D61-4995-A734-4F9CC07C711F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1E9A67B0-FF39-43B1-9F9D-6D4AA1284057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4CFEB1B6-D9D9-4C70-BF93-2DCADEEF0816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72D142F3-880B-4750-A978-F2E59D795659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1B54EFC-5001-42A1-A9FF-73D2EE99C73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158B2D1F-B610-4926-B976-5CB8A412E277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3AECCD72-CD7D-4AC6-A716-75B8D6C647B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29F9C51A-F996-4229-98B7-D39E2B2A388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C135E3BD-DEAD-4D68-8E49-7FC11A896D4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9E480ECC-0308-49EE-AD6A-F45037E2051A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419891A-AE2A-4D2C-9299-5E3A7AB9C166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A79169E-8C49-4A4F-AD20-BEEE83BD969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A7883906-0289-4572-92FF-A68BC39E6A8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CDF30F4-DE68-42CC-9D0E-52375225C744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2F8A5B5E-B5DE-4891-8921-60677373A8C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0F78E9C0-FD02-45FC-8F88-D6DE369EDE2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77AA9D1-A615-41D5-9682-FF78CC435462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07033ED5-D7DD-4887-B8B5-83BB917928D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C468BBB2-923F-4C51-98E6-ED565CCD4E47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2CD5E18-6E97-48DC-9B58-0B27A1429CC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F066E7F-7E03-4210-8018-D91DFD2C12E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37668BA8-3EC4-4F51-BCB4-6BE70D5324E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EADF525-8711-4929-9780-5792149289D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A02EE89-73B8-4F59-A2D5-6AF27A32595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889EACDF-8CBA-4D9F-9B9F-56C27BEC2F8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DFE28BF-3601-4436-B627-7A465221183A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374C3FC0-5DC0-48E5-BE5A-CC23DCC56633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B56C763-5682-4927-AF4A-E2B934E17B7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A771C14-4B6D-4E6B-BD47-BFA35396DF4E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D839DDFE-1387-4FCB-AE0D-58796AA5C9D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2C5948B-FF58-4D0B-B2F8-C8983306E7E6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E58010C-BBB2-448F-82F5-EC3DC3FE44C9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B3CB379F-8EB4-4BEB-AA9B-79DC44E8CC4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7BF24B9D-AF37-4EA5-82BF-A223696F64DB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461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nextslide">
                  <a:snd r:embed="rId9" name="richtig aaa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9AEEF149-CEDF-4276-8FF2-63641D2BF31D}"/>
              </a:ext>
            </a:extLst>
          </p:cNvPr>
          <p:cNvGrpSpPr/>
          <p:nvPr/>
        </p:nvGrpSpPr>
        <p:grpSpPr>
          <a:xfrm>
            <a:off x="1682926" y="4159496"/>
            <a:ext cx="1660018" cy="1639585"/>
            <a:chOff x="1682926" y="4159496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F0C756AA-F057-4067-9A20-D13DAD2E5EA9}"/>
                </a:ext>
              </a:extLst>
            </p:cNvPr>
            <p:cNvSpPr/>
            <p:nvPr/>
          </p:nvSpPr>
          <p:spPr>
            <a:xfrm>
              <a:off x="1682926" y="41594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B9F233BA-6AC5-421B-AFDE-710265A82BEF}"/>
                </a:ext>
              </a:extLst>
            </p:cNvPr>
            <p:cNvSpPr/>
            <p:nvPr/>
          </p:nvSpPr>
          <p:spPr>
            <a:xfrm>
              <a:off x="2546681" y="41594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760913E0-1391-4A31-A197-DDF3FFE0D69C}"/>
                </a:ext>
              </a:extLst>
            </p:cNvPr>
            <p:cNvSpPr/>
            <p:nvPr/>
          </p:nvSpPr>
          <p:spPr>
            <a:xfrm>
              <a:off x="1682926" y="501048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66C8807B-488A-461B-89F3-EE90E9D95139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61CB03D2-F631-49AC-A011-CE4CB7A88613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8" name="Gruppieren 167">
              <a:extLst>
                <a:ext uri="{FF2B5EF4-FFF2-40B4-BE49-F238E27FC236}">
                  <a16:creationId xmlns:a16="http://schemas.microsoft.com/office/drawing/2014/main" id="{5EE4324E-AE36-4BCC-8F6E-BF59C2C2E7D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3FB0196D-2E3E-4918-A011-3545E02EA3EB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948C4A44-6506-492B-BAF4-3A6B7F7CFE6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B6D0DEE6-258C-474D-AC25-8D134381383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786CF0C3-7286-4810-A87A-51292EA639D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2A6C1490-F18F-4890-9379-3F15B6BE26AA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6FBD792A-C168-4926-8ED6-B545BDDD159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8EEA2E05-8B1B-4A44-A6C2-C9E9B370520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0512462-3B94-459F-A24A-04FF9921E5F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84AF1F61-0F89-4F5E-8FD6-CF7E2F53729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23411619-426A-4BC3-B8F4-E3F8E51A17C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33EA8AEB-6E65-4B88-A56B-8088EA9A59C8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A6F837C0-08E4-46D9-9236-9DD4AE2C3AD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353621C-84DE-474F-B117-84C9D30D4A1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C9DED72F-9538-420E-ACAE-5C8510B4563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93B93FE3-F63E-4A71-8491-62289FD37384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2F3B8C4E-0C55-4F96-9CDF-FEC08616A03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808C8398-93AB-4858-8081-AE4BDF278A9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880975AF-EF5C-4395-8271-10171B6E32F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F3C3AB83-2EC8-4075-B65D-21EB3B0FDAF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F7AF87F3-33F3-4C8A-ADAD-16196DC8352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562FE99C-B579-4FB4-8F90-9E4864D9691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FE331A7F-B1A1-4C75-9B31-D9A17F559B2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6A12F1E0-2FC5-4B9B-B9A2-89D302E1130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05DA43B4-9D8E-4716-9E8F-090EB9CADEC8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552C116A-06C3-4F97-913C-732526F830E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A665465E-4654-4789-A639-9E884D51DA0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758CA05-651A-4590-A1A1-8D65F32C8ED7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1F0B438C-3C61-4DF9-B894-F8EC8FC17CC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02ADAD89-4984-41A9-BCD4-7C35103E65F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575544FB-266C-45C1-8F0C-A98E1EB09A21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DEE53403-1CD9-4F91-B4E7-3AACFC3AE71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2FD34286-4FD5-4CD9-A397-BA5CF4ED2F61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EDBE0DD0-0825-4380-82F9-7784DEBEC8A1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53CD77E2-1589-479B-B1D8-88C6B9BA4944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4116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F1148AD-654B-4C34-80EB-709CBECB85E2}"/>
              </a:ext>
            </a:extLst>
          </p:cNvPr>
          <p:cNvGrpSpPr/>
          <p:nvPr/>
        </p:nvGrpSpPr>
        <p:grpSpPr>
          <a:xfrm>
            <a:off x="1323184" y="4064581"/>
            <a:ext cx="4242179" cy="1639586"/>
            <a:chOff x="1323184" y="4064581"/>
            <a:chExt cx="4242179" cy="1639586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8CA70CCD-62A2-46E1-B258-EA0034CB7552}"/>
                </a:ext>
              </a:extLst>
            </p:cNvPr>
            <p:cNvSpPr/>
            <p:nvPr/>
          </p:nvSpPr>
          <p:spPr>
            <a:xfrm>
              <a:off x="1323184" y="4064581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880926E0-9171-44ED-9888-2D35678949F8}"/>
                </a:ext>
              </a:extLst>
            </p:cNvPr>
            <p:cNvSpPr/>
            <p:nvPr/>
          </p:nvSpPr>
          <p:spPr>
            <a:xfrm>
              <a:off x="2186938" y="4064581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3B6BA1F6-FBF0-4D82-B136-4A9BCD2F1040}"/>
                </a:ext>
              </a:extLst>
            </p:cNvPr>
            <p:cNvSpPr/>
            <p:nvPr/>
          </p:nvSpPr>
          <p:spPr>
            <a:xfrm>
              <a:off x="3050697" y="4065352"/>
              <a:ext cx="793313" cy="787826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FFCFB6D9-6718-41E2-97F9-4CC29364F277}"/>
                </a:ext>
              </a:extLst>
            </p:cNvPr>
            <p:cNvSpPr/>
            <p:nvPr/>
          </p:nvSpPr>
          <p:spPr>
            <a:xfrm>
              <a:off x="3911501" y="4065348"/>
              <a:ext cx="793313" cy="78782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F803C996-DD44-4953-8809-6CE8DA80D88F}"/>
                </a:ext>
              </a:extLst>
            </p:cNvPr>
            <p:cNvSpPr/>
            <p:nvPr/>
          </p:nvSpPr>
          <p:spPr>
            <a:xfrm>
              <a:off x="1323184" y="4915570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F0917713-05C5-4B80-B8EB-4205D0181D2C}"/>
                </a:ext>
              </a:extLst>
            </p:cNvPr>
            <p:cNvSpPr/>
            <p:nvPr/>
          </p:nvSpPr>
          <p:spPr>
            <a:xfrm>
              <a:off x="2186523" y="4915570"/>
              <a:ext cx="796262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5022E24D-B4EA-4426-9D0E-9CC3D5542971}"/>
                </a:ext>
              </a:extLst>
            </p:cNvPr>
            <p:cNvSpPr/>
            <p:nvPr/>
          </p:nvSpPr>
          <p:spPr>
            <a:xfrm>
              <a:off x="3049870" y="4916341"/>
              <a:ext cx="793313" cy="787826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1B930FB0-AFF5-47ED-94E8-C02DB44540EA}"/>
                </a:ext>
              </a:extLst>
            </p:cNvPr>
            <p:cNvSpPr/>
            <p:nvPr/>
          </p:nvSpPr>
          <p:spPr>
            <a:xfrm>
              <a:off x="3910264" y="4916341"/>
              <a:ext cx="793313" cy="78782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39340F75-660C-4793-ABDC-19427E54CB9C}"/>
                </a:ext>
              </a:extLst>
            </p:cNvPr>
            <p:cNvSpPr/>
            <p:nvPr/>
          </p:nvSpPr>
          <p:spPr>
            <a:xfrm>
              <a:off x="4770657" y="4917414"/>
              <a:ext cx="793061" cy="786753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F9D0127F-4924-4123-AAAA-1EC562A2A32B}"/>
                </a:ext>
              </a:extLst>
            </p:cNvPr>
            <p:cNvSpPr/>
            <p:nvPr/>
          </p:nvSpPr>
          <p:spPr>
            <a:xfrm>
              <a:off x="4772302" y="4066425"/>
              <a:ext cx="793061" cy="786753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3487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8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2C935AA0-B860-4729-8C73-7B41FEB27638}"/>
              </a:ext>
            </a:extLst>
          </p:cNvPr>
          <p:cNvGrpSpPr/>
          <p:nvPr/>
        </p:nvGrpSpPr>
        <p:grpSpPr>
          <a:xfrm>
            <a:off x="1682926" y="4159496"/>
            <a:ext cx="3381633" cy="1639585"/>
            <a:chOff x="1682926" y="4159496"/>
            <a:chExt cx="3381633" cy="1639585"/>
          </a:xfrm>
        </p:grpSpPr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B62333CB-CBE4-461C-9D6B-754B7B52AD9C}"/>
                </a:ext>
              </a:extLst>
            </p:cNvPr>
            <p:cNvSpPr/>
            <p:nvPr/>
          </p:nvSpPr>
          <p:spPr>
            <a:xfrm>
              <a:off x="1682926" y="41594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3" name="Ellipse 172">
              <a:extLst>
                <a:ext uri="{FF2B5EF4-FFF2-40B4-BE49-F238E27FC236}">
                  <a16:creationId xmlns:a16="http://schemas.microsoft.com/office/drawing/2014/main" id="{EBCC9153-F156-4F18-A319-09FA8152FEC8}"/>
                </a:ext>
              </a:extLst>
            </p:cNvPr>
            <p:cNvSpPr/>
            <p:nvPr/>
          </p:nvSpPr>
          <p:spPr>
            <a:xfrm>
              <a:off x="2546681" y="4159496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4" name="Ellipse 173">
              <a:extLst>
                <a:ext uri="{FF2B5EF4-FFF2-40B4-BE49-F238E27FC236}">
                  <a16:creationId xmlns:a16="http://schemas.microsoft.com/office/drawing/2014/main" id="{708A0FA9-DC9C-4364-A1AF-A48A7EA3E34B}"/>
                </a:ext>
              </a:extLst>
            </p:cNvPr>
            <p:cNvSpPr/>
            <p:nvPr/>
          </p:nvSpPr>
          <p:spPr>
            <a:xfrm>
              <a:off x="3410440" y="4160267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5" name="Ellipse 174">
              <a:extLst>
                <a:ext uri="{FF2B5EF4-FFF2-40B4-BE49-F238E27FC236}">
                  <a16:creationId xmlns:a16="http://schemas.microsoft.com/office/drawing/2014/main" id="{238B2B19-CC15-4FA0-8939-8FFDB53F4154}"/>
                </a:ext>
              </a:extLst>
            </p:cNvPr>
            <p:cNvSpPr/>
            <p:nvPr/>
          </p:nvSpPr>
          <p:spPr>
            <a:xfrm>
              <a:off x="4271246" y="4160263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6" name="Ellipse 175">
              <a:extLst>
                <a:ext uri="{FF2B5EF4-FFF2-40B4-BE49-F238E27FC236}">
                  <a16:creationId xmlns:a16="http://schemas.microsoft.com/office/drawing/2014/main" id="{8DD2D7ED-7CE1-4CA6-8F4C-A14B9BA340E0}"/>
                </a:ext>
              </a:extLst>
            </p:cNvPr>
            <p:cNvSpPr/>
            <p:nvPr/>
          </p:nvSpPr>
          <p:spPr>
            <a:xfrm>
              <a:off x="1682926" y="5010484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7" name="Ellipse 176">
              <a:extLst>
                <a:ext uri="{FF2B5EF4-FFF2-40B4-BE49-F238E27FC236}">
                  <a16:creationId xmlns:a16="http://schemas.microsoft.com/office/drawing/2014/main" id="{E698FB4F-4F3C-416F-BB7F-5B860A8B8280}"/>
                </a:ext>
              </a:extLst>
            </p:cNvPr>
            <p:cNvSpPr/>
            <p:nvPr/>
          </p:nvSpPr>
          <p:spPr>
            <a:xfrm>
              <a:off x="2546266" y="5010484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8" name="Ellipse 177">
              <a:extLst>
                <a:ext uri="{FF2B5EF4-FFF2-40B4-BE49-F238E27FC236}">
                  <a16:creationId xmlns:a16="http://schemas.microsoft.com/office/drawing/2014/main" id="{3B18492A-9E42-4E99-A9B0-EA009ECCF2DB}"/>
                </a:ext>
              </a:extLst>
            </p:cNvPr>
            <p:cNvSpPr/>
            <p:nvPr/>
          </p:nvSpPr>
          <p:spPr>
            <a:xfrm>
              <a:off x="3409614" y="5011256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9" name="Ellipse 178">
              <a:extLst>
                <a:ext uri="{FF2B5EF4-FFF2-40B4-BE49-F238E27FC236}">
                  <a16:creationId xmlns:a16="http://schemas.microsoft.com/office/drawing/2014/main" id="{7946229A-C147-47DA-B90A-755783BEB3A5}"/>
                </a:ext>
              </a:extLst>
            </p:cNvPr>
            <p:cNvSpPr/>
            <p:nvPr/>
          </p:nvSpPr>
          <p:spPr>
            <a:xfrm>
              <a:off x="4270008" y="5011256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CBB78704-FEA9-4827-B755-E643FE572CC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27208407-EEFA-42A4-B172-A543B831947E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5" name="Gruppieren 164">
              <a:extLst>
                <a:ext uri="{FF2B5EF4-FFF2-40B4-BE49-F238E27FC236}">
                  <a16:creationId xmlns:a16="http://schemas.microsoft.com/office/drawing/2014/main" id="{0922959B-2B0A-46C9-8793-2E37CB6B82A3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69F8E929-19F3-4F79-82B4-1A84210BE4BD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12CBECC7-9387-40F3-87D9-395823F7DFAD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7249647E-3B02-4510-B610-DD0A85ED1F45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424A5D17-F5DF-47F1-90D4-D849B51FEBC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8149F31D-8A46-4B2C-AB88-578B40EEF58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D9188B5A-EA5D-4190-ADED-0AD81C710AA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45EF5FCD-E5ED-4A80-B2DF-2EC5FA6E14E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267510CC-CEE5-448B-92C7-B46E0142EC0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F5E5B825-BEC6-465F-AC31-1DFC50DE0866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97A11DBE-B095-4FB8-AA9E-B8F09A6273A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91077F4F-A991-4E10-A06E-47EE05DE7A8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678BCD69-1172-479F-906A-BD2FAB4CE15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436765F-6390-4183-99C3-1994CA3F853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AAB1D8BB-56E6-497C-9B3F-26DB9E0F5CB4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6DCF74CD-8472-4037-9BFF-BBA7F43D67F0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F94301B9-6233-4666-BA85-937CA81B0F63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DF58B64C-FE10-4BF5-AC15-1A1B7C05AA1C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75D473C-1F6C-48F8-BF40-B29666FBFFAC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1CA8818-F145-433B-BBD6-CDD0868F5F3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8BB12D79-79C7-4059-BE56-0436D0E5BA7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E4CC4CF-6338-46E5-BD03-E488AEBF3A0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0CFF3512-805E-4843-AFED-4E5E57067C7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1601DC6-8B6A-4559-943B-75418B4D095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EC06DB41-F66F-4DA2-AE9B-13620EB93589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B74D866-720D-4B7D-B328-C4C4C82151F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79C573E-6EBC-46D5-BC66-25E6A8B3B5E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C3E344F8-A35E-4510-AA6B-52DACC562C9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D7B3FC88-027C-44F6-9D71-44500901249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D4A0CEB7-34DD-400F-8685-1189181335DA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671B7085-D671-45C4-AE7B-50C57F0D05B2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37E0C0F2-6DAD-4526-840A-0ED3417F85CD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0BC99890-9E73-42D1-9A5F-E7EEEBAF0FA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561945CA-86CD-455A-BA6E-4927CB9C417D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36CDD26E-AC07-4080-BE5F-23FB6CF1ECD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1282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2824B7BF-9257-43A9-BF34-E8C5594DA2B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4F2D9F92-A973-4049-885A-A99D61BF551D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0F5C2E41-7EBD-4B1C-AE88-AA49E7F8135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0B4E9C5E-44D9-4E45-ABB8-7472C252BA6C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3DC2A8C5-C804-4098-9BD9-CF27C1C1B75F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EE8DEDF0-8905-4802-A09D-CC6E258580E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53AFD304-43D2-4155-ACCA-C761EC2B9E0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3F3F8DCB-FC75-4D40-8AD7-53C4BEE304C3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8FF038CE-26D3-46D7-B3F4-164F843E35D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BC625DD0-1C32-4AE8-AD4A-C5F115438A3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E8941A27-FDBA-49F9-A508-8D18866CDC8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E92BB278-32C1-4894-9C1B-3FC142B3F47A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AB5477C-4428-46C8-B5B8-CF52BF168A9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009D13BA-F33D-417D-9BA1-C00027B08445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567F6945-FCB7-4308-89A0-E729DF30826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05C8DF75-4AAE-4897-B29A-20B18CCBE15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9ABF38E-2659-483C-BC32-630D972207A7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BE5DAE6-A056-42CE-9257-BF59FF15856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FF54ACD5-CCAC-48DF-B331-4731A58D187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67826DB1-F12F-4F0E-BECB-6C0CE101DBF9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FFBD9C9-5352-4316-9427-81B9B00F881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B19052A5-AB9D-4717-AC77-87ADCE799A6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9ACF9DB5-5222-41CB-9A4C-92FAB622205A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091196A-8A87-43EF-97D3-B998D43DD4AF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D90FA60D-F163-4D3C-B28F-10DEE07EED3A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619562EF-7E64-47A4-AA61-611AFC2DB066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F71D85A-F816-4B80-90CC-D5EE2E4B5D9C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0A0DDE1-AFF0-414D-A202-11906BD1B4C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286AAA7F-4903-4E7A-80C3-6EA26AE8EF10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C726538-1D29-4D43-A0EC-ECA6695A909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5C7B10B7-2120-43F5-AB31-92EC46E7826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5AA688E2-EB67-4F1E-9909-6D916ADAA46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908D0868-0C0E-4655-AB35-5A02735F22DB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5B97F69D-A61A-4308-BE78-A6773FEEBCE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0AFE084-44CC-491B-8AC2-68BF6D3AD977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A8883138-5C05-44FD-AF4F-DAC7CAC6FFAB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4396B503-85ED-434E-B137-9A6FC68C8A61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0186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nextslide">
                  <a:snd r:embed="rId5" name="richtig aaa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5E4E8BFC-FD67-43DD-A168-1636A60E1E8B}"/>
              </a:ext>
            </a:extLst>
          </p:cNvPr>
          <p:cNvGrpSpPr/>
          <p:nvPr/>
        </p:nvGrpSpPr>
        <p:grpSpPr>
          <a:xfrm>
            <a:off x="2113327" y="4102011"/>
            <a:ext cx="2520828" cy="1639585"/>
            <a:chOff x="1301820" y="4052793"/>
            <a:chExt cx="252082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15DB41A6-5953-4AB7-8968-1D35DB460141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01BE32D4-ABD6-4FF0-AFD3-D59235A06762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A4B79D92-384E-4A2C-868D-FB74432F6CB5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EB87F768-6D7A-48E9-91C8-90CF7081FECF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4E1B0B12-9E7A-4505-87BB-2AD13D003FE2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8" name="Gruppieren 167">
            <a:extLst>
              <a:ext uri="{FF2B5EF4-FFF2-40B4-BE49-F238E27FC236}">
                <a16:creationId xmlns:a16="http://schemas.microsoft.com/office/drawing/2014/main" id="{DE6D3EC5-28AB-4102-8722-D81EFC969228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E32E4312-6631-4BC0-A31E-87940CBAE38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230B9EDD-FF78-40EE-A109-C21C9795BD0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7B02058D-3C56-45EA-B668-0AA332B2E41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D862BE6-E076-490F-A936-CA90F2E0FDC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F5E7607A-9171-4903-AF7F-49A93D9176F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9C9CC489-E812-4D0A-89B0-9F12EDADA22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337C12C8-7CC0-4F11-BF1A-8BA78CB5C4B2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0D1111F4-CE1E-40BE-A45D-97A5ADB4249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4C83AE11-AE09-4B6E-AD68-FC1329DBF5EF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B1204260-3C89-4FCE-AE18-0322F92CC91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2E09B3CC-8492-4C9E-A470-125184AB82F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0C8F5F6-E90F-43E1-B573-65855389D9E0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9C42700-B348-4772-A41A-7AD4E5A3B96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1C2AF1CD-4970-4373-975D-D89643315A2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EFDCFAD3-8518-4D98-B08E-C6B8C174186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19BC59E-DC9B-4D70-8721-36C5DD2E5DE7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B3BF89B-B36E-4DF8-90C0-E5C44FEDB52B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23A8EC41-93BC-4E75-B5F5-961B2256618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8973CDA4-B07E-4D65-9B30-B41EDFD6FAD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5784B06-B47E-45A3-91C3-8E34426C0C86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17FCD86-84AD-433E-87C0-80D5C9F3651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D42716C0-8143-4F95-8E7B-A487696CF1DC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9A9870C9-7B78-46E0-AFF7-A6DDFB1AC57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36263FFA-BC3A-410F-B687-4EF60692176B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30FEF45F-35AC-4C59-BBB7-3BC07B02866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595423E4-802D-49C7-A178-B6FCF564ECA1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4335623-45F7-43AE-8DBA-BDDA96527336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B03FE7B7-7CFF-4D50-8B42-4BD4F5D950C8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A5D0093A-CC26-439D-8850-4B56F94727F2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2E562822-BB3F-44EA-8B9F-80123C2CB2FB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14EEB22-5C94-4628-ACE8-6CD8F40FC08F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46DEED3C-FBFA-4F46-B0B0-1341B370B0A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C54B7B7F-8661-45A9-97AD-27369D8C0BA7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2AB75560-7A4C-4118-ADCC-0494E27FBA2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AF57C36F-53E6-4428-9F82-C9454EE1DAE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2C19DAFC-BAEE-449D-ABB3-0F02B57C8CD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9701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6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F5511424-7E95-48F2-BFB0-EA2783530DDB}"/>
              </a:ext>
            </a:extLst>
          </p:cNvPr>
          <p:cNvGrpSpPr/>
          <p:nvPr/>
        </p:nvGrpSpPr>
        <p:grpSpPr>
          <a:xfrm>
            <a:off x="2113327" y="4102011"/>
            <a:ext cx="2520828" cy="1639585"/>
            <a:chOff x="1301820" y="4052793"/>
            <a:chExt cx="252082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3B23126F-1FFC-41EC-9890-AF8C179E4B46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0F334A1-0D06-4DDD-B919-3734954F37F3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75D92A64-F374-44D4-98AE-A7AC85F9F95E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12EAE80A-921E-488D-91B4-FAA0082DC83B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8AFE21F0-5D03-43F5-8BBF-1E52805F4AD6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29CD2EC0-AA5E-4F2C-B816-A67E63C3BD07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0" name="Gruppieren 169">
            <a:extLst>
              <a:ext uri="{FF2B5EF4-FFF2-40B4-BE49-F238E27FC236}">
                <a16:creationId xmlns:a16="http://schemas.microsoft.com/office/drawing/2014/main" id="{00E69205-42A2-46AE-8807-6F8BC1FF46EF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F94B0328-6A82-46D7-A081-73121A12123B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D38CD78F-08B7-4CF3-B984-77B45B896558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1873F7D0-3DD3-42CC-B1EF-8E1EEFAF42E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A2DE420-3535-471A-AD08-BDA01B849022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607CCB8-9CAB-4F13-AC3B-B09E61E70AF6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479AE82-053C-482C-835D-3E8BFD4444FD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21B624D-2689-4E94-87AC-EF08FE590626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0AEA5245-F4B9-4D45-8CA5-8772622605E0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DF42EF6B-E417-4CE3-8A02-6EBE2A3A8AD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C947CCF-7127-4B29-B372-C697FA63BE9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CD7C8AC2-7E1F-48C7-9735-2A523DD99663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7532EB8A-5E3F-4F0D-867F-8AF3995B0B5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FFD1045-3B99-411C-96D6-BA8E44E151C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9FDDD9AC-DCC3-47D8-A59F-75513D7EC63D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A50969FF-08C6-4B60-A066-7CE009564246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C61479C-1F2A-471B-AF6B-D83A5D9AAE6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16E6A5E2-DBBF-4D08-AEE8-6968EA2A8849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EDC99960-589E-4530-8BE3-006770BDC8A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AFBC0CBF-DF08-4C80-8ACF-DE81EF36A990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A29048B-D6E8-443C-81F4-FB39E0D827C7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404551E-982F-47B1-ACBF-2769FBB560F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396EEC4C-E5F9-43CA-A377-5893DFC99059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26020AA-CD6A-442D-B96D-D9CDD77CC06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60ABC9B4-002B-4283-9913-042C2605BB38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C3F47E6B-967F-44CC-83E2-AAB80440C406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5EBF4421-D2DE-4F2A-901B-2DD63A3CFC30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FACB3694-9F22-4BD2-9862-6BCBD4D7353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4A73A913-57AF-4650-99D9-2FD52C53BFCF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E896A580-DE09-48E5-BC56-E86F06E7D51B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02FE9ED6-E22B-4D33-923D-E771D808170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4F1EC538-400A-4346-B4DC-2FC3CC6A4E0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D591A930-968D-4ABF-AACE-2D86B752739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0628CF32-EFBD-4EA9-B235-17ACE3209E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3D4AFA3B-6F82-4FB6-8CBC-13EB774296C9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7B19B1E3-653B-4703-AD37-EB11EECD47CD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62ADFD9D-A67E-41CF-9FDF-9C7EF258B82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188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E0645227-83E4-45A7-9B70-A1518E8D650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9DF3AD52-D775-4EBB-8BC3-D6D2E76E8BD3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87EADD66-1759-4AAE-8CF4-EF9C0DC055F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AB23EF15-E4FF-40BC-B2AE-2D0D719B2C6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9DFB928D-7011-4A79-B474-5EAD96E0FFE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FB8B07DD-15BF-4DC0-9B99-36C7B40314A4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B898D5AB-29BC-4117-A2FE-0FE329D84BD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715BBAD6-E39C-42A9-AFB7-7AD405141663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0F1F8B41-7D2D-4D09-86B1-66CABAF2A5CC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C21D4F18-E453-444A-AF83-E70A332F06B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ABB1361E-B0AE-431D-9786-ACA7C8688D8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CF2EACAC-C801-4B73-A1CB-738E6B05CF6E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492B8C69-27C9-42A8-8DB9-25CF969CA3C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04F1513-C244-4871-87C6-F4310E1C6BF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1E7B87C5-DAA0-438E-8703-A28483CAC362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E7C722BD-10F8-49F9-95C7-58C4EE490DBF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D7C90D43-6A33-4110-8A89-49E19A3D4398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E1C394BD-C31F-4EFE-94B4-3C1F7BD436A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D27D68EC-DD31-4442-B726-2FACDC9034CE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ED6EFE84-4A11-44C2-AB84-8165A790317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9D59DACD-8538-42A3-AED7-AB9DCF3205AE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A10E9D5F-C362-42C0-A66E-25C81F6E386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8C66CF0-56D1-4F88-B5DA-91410BF4C88A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567C469-2C9E-4F38-A874-CAB9BFA394B9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614945B3-7F6F-4725-BAF6-99281EFACD5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C862B4B-0592-46A6-81DA-3D891E6080E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25B3ED0B-7B5B-42BD-B9BF-24A647BDD32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F321FC05-9DA6-41CE-9E6A-FC12BCFA7B5B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6F14D22F-F9EE-4FF1-9CEC-115B68BF9EF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A4C1054-A895-41E7-8981-A20B9B5F65A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CA212940-592D-4C7C-A1E0-6296F0AE2B05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7C764CD2-3A34-4FA9-B76A-B31AE648AAB1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378985F-863E-4A3F-9069-22252F202AE0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802FBB09-B6BE-4BB0-8510-5F37F2542EEC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BC5FF4D1-FEB9-42D0-8998-6C3B727B0CB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E6AF3DBE-2B77-4174-9A87-B1F6FD329B63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0EF2F334-AD75-4987-AFB7-DCB0B441167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6147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nextslide">
                  <a:snd r:embed="rId9" name="richtig aaa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143B9E14-C5AF-4529-AC5F-5D2359BE26A2}"/>
              </a:ext>
            </a:extLst>
          </p:cNvPr>
          <p:cNvGrpSpPr/>
          <p:nvPr/>
        </p:nvGrpSpPr>
        <p:grpSpPr>
          <a:xfrm>
            <a:off x="1301106" y="4102011"/>
            <a:ext cx="1660018" cy="1639585"/>
            <a:chOff x="1301820" y="4052793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D180C1C1-6D3A-4B6F-AFE0-ECE29D6E62DE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88CFB8B5-73C6-488D-BF20-0D05D88BEED6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47A76FDA-0F03-4585-AD67-7CDB1A0ED0F6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A26E0B16-C1DE-4EE7-9E87-96AF514EDE06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A5BCE7C5-4936-4D18-8A67-B795D2141DCD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20244D30-2399-499F-AD98-D79CC03A262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7E1B7B63-213D-4A1A-B38C-E21E68AA1917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817717FB-B4DF-4C4F-9571-21FE5FC01522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C0EF14FB-36D2-4F16-B87F-E226FA6DDBB6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13AC1E33-89EC-49C4-81C5-B8E249756D5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B0FC790C-A13E-4F69-88E2-39C31811AF98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CABD34B5-19FE-4DFC-A6E7-20425EB8E25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A6AC891A-2AA9-404E-9EA1-3B34B2DCDAF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DC9C91A-56D7-49DF-8461-B6E13F1FF6FB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67DD810-2AE9-4A1A-831B-E7B6CC2E4B0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0F0E80D8-7EB4-4138-BAC4-3CC315182D0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6A114717-A634-4E95-A806-2C6FF2B5ECB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CD30D19D-BCA9-41C0-BF99-F7648D563387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ADC0B722-4C6A-4FF6-8E67-CDE4CCC67B40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D21F437-D653-48B4-BA38-79B44585D243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C7AFBD81-CEA8-490D-9043-5C509642CA19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DFF9552F-7A5D-4B19-A5A5-26B394493FC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D9129FAF-3975-40C5-9D9C-90947B967C0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41AF38E2-2C9A-4EB0-ACD0-5F8687860463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2B438E2E-9BC6-4A31-A5BE-F8B381207793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FC10CB2-00B0-4BDD-90BF-9211AC9D5E35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10CC0B1A-7E3F-448C-BA0E-EDC591EE9053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5422BB40-C8B6-4E0D-BBDC-0AB99A3EE5C9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456E0497-37DF-41DD-A35E-BCF6E300254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0DF733D-529F-4B26-9281-95870DF6F0A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F4A44574-06F8-4841-A1CC-920BE8E79687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F0EFDD9A-335B-42BE-848A-D97A4EF06E4A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E1EC2380-D2E6-46F6-B381-3B45E53E3C7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02DC9FAD-D4C7-4F71-BE22-184BBB52D9E0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5D4BB27D-4050-4814-911F-2236392A89E3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E6AD7213-FFE2-40B6-B4E1-56E938CD731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34A7FD7E-5272-4E10-B256-23A97CDAC2F0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B83AA3DB-8455-42FB-AE3B-8BF5F3E47ECB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D7BE1FF5-7830-48FF-BD23-4EB429F36B53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84F0EA24-CC33-406B-A0A1-7F7D35DAFD21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3DC903AA-FE55-4744-A3F2-9B47CF78E430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3747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9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CC7923A4-902E-4658-941E-B44B2EA497F3}"/>
              </a:ext>
            </a:extLst>
          </p:cNvPr>
          <p:cNvGrpSpPr/>
          <p:nvPr/>
        </p:nvGrpSpPr>
        <p:grpSpPr>
          <a:xfrm>
            <a:off x="1301106" y="4102011"/>
            <a:ext cx="4242183" cy="1639585"/>
            <a:chOff x="1301820" y="4052793"/>
            <a:chExt cx="424218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6554CA12-1BEE-42B1-8E7D-20734354A080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0290D4E6-CE27-4900-9F85-AEAC96A17680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68C72E74-60E2-4D67-890E-72CF2A4AA59A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2F1770ED-C1B6-4B73-A4A3-8FAB3F0591E8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9069C667-A31C-4A80-9CB9-BB77371DE434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584825F2-3137-4EAD-AF95-31BFE1B95C1D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2F109CF6-F395-4D29-837D-8917294269ED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0F69D3AE-9196-417A-97E9-766AAA7EFCDF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C5291ED3-92C7-4588-8D84-44BB4E42D8F6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082582C0-56E3-4FF6-B6D6-A3C8E2E886E2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97521274-4BBA-4253-905C-EEEE07715F6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5" name="Gruppieren 174">
              <a:extLst>
                <a:ext uri="{FF2B5EF4-FFF2-40B4-BE49-F238E27FC236}">
                  <a16:creationId xmlns:a16="http://schemas.microsoft.com/office/drawing/2014/main" id="{CF808432-9765-48D7-824E-04BFAACAE6EA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DB53F7D-175C-4641-AF88-A653EC4B6C0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B1136EF9-DEF6-4980-9CC4-35194EB9CAD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18968C20-817A-4B19-BCA4-B5A423A57DB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52B64776-B11A-4D15-9FF1-9569B261038A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A6E6052-6236-49CC-8982-EFB037BEBA2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777177B2-BC37-4806-A534-596D53472FCA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D1B16E75-A5A2-45F6-AC91-A5F428F03936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5A221E7A-10A1-4616-992E-84F83180E153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5113F0E-2D07-461C-81CE-757A2EA6D814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BC1A8ECC-94D7-45EF-AE6B-3AC1C79313CC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C5E8C31B-A7AC-4E21-B207-39F6F61C11BC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5238B9A6-503A-4744-B139-4097BC72F27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2080495-82E3-46B3-8EB6-14F5A0B0875B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1F84BC2B-BAA7-47F8-9608-A87B3F05CF27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A443F7D-D847-47B0-96A5-242F8C60C31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A63EDBC-0847-493E-A73D-0370128E6B7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F67F216-2FD4-4FD0-A4A6-80FC5AA8ECF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A23DE773-0DCF-42D5-9A63-70B62BDFD2C4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3A6A190-5C05-4001-ACC5-A078D3B4581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3D39F27-2E5F-46B4-A268-2EBC73D9696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ED248D2-5A26-4172-88C7-F002FCAF224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8E992770-9CF1-41C7-9C68-084D603FC45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4FD84215-6B13-497A-9B53-80F51051381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7690269E-A75A-43B4-9151-D6A1989A8B28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9908C666-4CAA-499D-A104-41853E0463C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A5FAEE12-A7F4-44B0-B730-492352B87CF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0FE529E2-0845-4A62-9A9A-1BDCB779670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0D7F26EF-92BD-4F58-8D65-9F4E027778AC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606D9E12-1EA9-4F7E-8F46-2E6CE3859F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56060094-F3A9-4DD4-B6E1-11BB17EE75F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6BF7ADE3-043E-4B21-8016-EE780D0E5E97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94954047-CE40-489D-8B97-0775392B173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564BDB9D-5DCF-4FD8-9928-8FF60D4BFA18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EFA63F99-949C-456A-A9E9-8CCCA74A97B4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8116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01FCAFDB-C636-4A44-95D8-11099E158879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914FB457-D285-493C-A214-F9D867029C1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FA8DADC7-3D15-41BC-80CB-307442E7ACB8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BA81090F-2BD1-490E-8E3B-EF015E9121C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90E3194C-2A1F-4B31-8AFA-9514E5B84E9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E431DB96-0947-4CA9-8F0A-F959EF33107A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0196ED71-E683-44ED-81FB-CDCE26BF38CE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6499364B-AB32-4DE5-B63F-24B952F217A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E3A5E95C-F218-4BD1-80C7-6C59B031AC3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38B32BCF-DB01-4083-A689-E492ED7AA83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6FA74C1-1AF5-45B4-9750-99774E3CF0DA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BC70AD85-989A-44E5-834B-BCB2C610294D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5C95A021-B1A0-4977-B099-B2028985B8B7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C9CCE51-5A33-4CBF-BB89-E5CF338A404F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3CC6D6BE-FF90-4FEA-BC83-0F96939A6D6A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5393BF0-5F38-4C29-B6DC-E464BCCFAE7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923896A4-13C7-41C2-848B-EB5C6AC4EC0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CCF1D16F-F041-4210-8484-A7844AC53E0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FD9604AB-3620-48B2-A4B3-E4550E60061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FDD9FE58-CE9C-44E8-B961-431860EFF5F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57FED030-16B9-4342-A003-0F0E130879FC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425770A4-B5E1-4EE2-BB5D-92327276B8A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ABD28794-F92D-456C-9495-8DA1174D0C9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6CB9681B-67B9-4E83-BBB8-2B35631FF7A1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ABE61D53-4620-4158-8282-7278D5F3F9AE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4F54F66-2149-4F0C-BFCB-6271A2FA3865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36A8D4CC-48D6-4295-BC90-08B9C03FE7A3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62F15EEB-3488-4279-9127-BC09EC40E78E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DB8311F-B91E-4B52-B1D5-4AF6F512373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71B6FF2-9B7E-4B77-AB91-E31DE26F92E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60B3DC13-6532-4BF4-8188-23CD9485657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6EDA178C-0B24-443D-895F-DE608F3F9B4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B4565706-EEE7-4D39-8FB7-1D25F6E1849E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255E8ED1-CD71-4B16-80E2-608C2CEC95D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0E4677D-5FED-4388-98BE-6657A88262F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003658F-AA25-4950-B79A-6D22831B209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F2FEE47-ECD9-4375-AD56-30DBF452F7E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134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3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nextslide">
                  <a:snd r:embed="rId6" name="richtig aaa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FD575876-68C5-4F6C-92AA-0907B9D0909D}"/>
              </a:ext>
            </a:extLst>
          </p:cNvPr>
          <p:cNvSpPr/>
          <p:nvPr/>
        </p:nvSpPr>
        <p:spPr>
          <a:xfrm>
            <a:off x="3367952" y="4205841"/>
            <a:ext cx="796263" cy="788597"/>
          </a:xfrm>
          <a:prstGeom prst="ellipse">
            <a:avLst/>
          </a:prstGeom>
          <a:gradFill flip="none" rotWithShape="1">
            <a:gsLst>
              <a:gs pos="9000">
                <a:schemeClr val="accent5">
                  <a:lumMod val="20000"/>
                  <a:lumOff val="8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tx1"/>
            </a:solidFill>
          </a:ln>
          <a:effectLst>
            <a:innerShdw blurRad="266700" dist="254000" dir="2700000">
              <a:srgbClr val="0070C0">
                <a:alpha val="50000"/>
              </a:srgbClr>
            </a:innerShdw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/>
              <a:ea typeface="+mn-ea"/>
              <a:cs typeface="+mn-cs"/>
            </a:endParaRPr>
          </a:p>
        </p:txBody>
      </p: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E4EAF42F-C7B7-4373-BD1E-8C3F992A2D2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E3870FED-F600-453B-A85D-A99FF9298520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6" name="Gruppieren 165">
              <a:extLst>
                <a:ext uri="{FF2B5EF4-FFF2-40B4-BE49-F238E27FC236}">
                  <a16:creationId xmlns:a16="http://schemas.microsoft.com/office/drawing/2014/main" id="{4C6F826A-D80E-432E-BCB1-4F19423516C6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FDB0A9AE-B712-4F7C-A4E1-0994E4940FF7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A135F16D-99BD-4CE3-87B9-E9F1FAE7CABB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14F6F019-7EF0-4B64-BFC0-250872DAE12F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019CA6FD-DA8E-40FF-BEDE-06F9F1BDBD0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C9AE995F-4156-4F3B-814C-AEA63F787A19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12139044-71AB-4381-BD13-BBC733AEC37D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0C4906A4-91F8-4068-84A1-6AF8CE163C5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AFBA3915-1893-4CD5-B2D6-04642341A8B2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95E504E-5200-44E8-8F7A-24030D9FF74C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A7526B3C-CCBF-4684-8B3E-47F95F946896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D0EA8AE8-7A18-4EA8-BAE1-1552CF510E96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E3C7F4F-351E-4822-B37E-C2DBC16388EC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26191FD-A052-4D1B-A3E9-A7E9A7CCCFEE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327DAFF6-4755-4071-B5B9-BE9DBB42E344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D1C90D77-799B-465E-B529-D1082EB2291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11C4FBF9-1F6F-44CE-9B26-963F65E75056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8792B64E-3CFB-44F0-95E8-325A5224D649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FDD5D45-0043-4316-873C-D713D9DEED7E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4B67416-5FEE-481D-A055-4A9DEA8A5BA8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54864F77-6D20-4ACD-AF4E-01C85AAA9B70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C6E47543-2F0C-4234-B9B3-1F72385BC31E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7454C4C0-832B-4CC0-97FE-7B2B49BF01D0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DA0CFFE6-4CA6-4068-8153-55466B529160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3400D89-0988-442A-8ACD-D4E3BE6B3D5E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6F02AC7-48C1-4840-A6C2-53B4EB79E30C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F7FC4FC-A25D-493D-A8A1-056516A13B2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22950156-EE86-4F47-9959-8BA3C1DC108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8B48627-6534-4E92-85AF-88215482C40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4076756B-7461-49AA-AEDE-EF42A258D90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601D280-332D-4679-A8D2-6EB69E8E2D5E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D913047-46CA-4FB5-95BE-B78ED911326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A6F27CCE-1110-4480-9BB3-FB2ED5C95EC9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1B0BCFA-127A-4A5B-A1ED-961510A432A9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688F2563-5B74-4235-8AB3-8E3CCFE8AD5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597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3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86B8B2D5-C220-43E2-A98E-C291E7B663E3}"/>
              </a:ext>
            </a:extLst>
          </p:cNvPr>
          <p:cNvGrpSpPr/>
          <p:nvPr/>
        </p:nvGrpSpPr>
        <p:grpSpPr>
          <a:xfrm>
            <a:off x="2504197" y="4205841"/>
            <a:ext cx="1660018" cy="1639585"/>
            <a:chOff x="1301820" y="4052793"/>
            <a:chExt cx="1660018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3AD06962-9D74-476B-BEC0-0583B2D078FB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BA6E66AA-EE1F-49E1-9845-30B894E3B5E6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DE5FA1BA-CB6D-4760-869B-D16B3507843E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7" name="Gruppieren 166">
            <a:extLst>
              <a:ext uri="{FF2B5EF4-FFF2-40B4-BE49-F238E27FC236}">
                <a16:creationId xmlns:a16="http://schemas.microsoft.com/office/drawing/2014/main" id="{984B2285-D1D7-454F-B6B5-3B27D6A1C6F5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DF55F5E0-9218-44E5-AE36-933639143E62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80D7D737-E842-4126-8FB9-7E3082D62C7C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1DD01155-D514-452E-9931-14BD3B96299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A5A5BAA7-BD4A-4862-BAAB-1FDE2269CB93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EA45EC78-3D7B-499A-AACD-E3A054E1BA80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766C0C9B-21DE-46F8-B918-77E1AD6C4C81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E6DFEAF4-558E-4573-851C-C517391609FF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2E87BF0E-B70F-4D3F-ACC9-620F5CA88906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98E14F12-14B3-40CB-AF9E-2ED0CFC53DDF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5B9584E7-FFF0-4417-A2D5-8CA3A58EFBAC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E68B05A-6084-41C7-9272-06B006413D7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C58E1AAB-08FC-4960-9096-B9CCE6EBA95B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EC411A41-8EFC-473A-9376-5A9D1E82253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2E27E9F6-32E0-43E8-B68C-FF60473CA59F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C4ECFCF5-49CF-497D-A646-4C10808FBDA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3D31B199-3A09-4E1E-9D92-89B179A139C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A257E92-7165-410D-8568-3EAB43921CE0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72358E6C-AB39-4750-BA9A-38F603C595A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0E3B2C91-E415-40F2-A8C6-8CB06F12BE8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410F6E9E-6E7B-46BE-809E-B9F193E42495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1A71D8C-A22C-4A07-BE15-F78D2C82D7D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214BFC76-B2BA-4582-BF34-DE0472F3D7EA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AF7174F-7629-4000-A8CC-A095FAFEF49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8BE65E7E-C12D-4888-AA39-DC8C3A2FD81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39BEC3F0-3F60-4A44-8601-15CB5D8943E6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AAD265B-64AF-4A06-918C-DD385C55AFE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5B06BAC5-2AED-4879-84AA-C4040EA879A9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3E84558-873D-4BAC-B8F9-FFB68F5A281B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8AB9CF1A-D847-45EB-8A04-82FEFF332A91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F3FBD6A5-73FA-4727-AF1C-B8652225413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EC7D662B-F4B0-4EA6-ABA8-584C87E9A25F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8A3219FF-1EAF-43D9-89D1-8817C548EC5B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D97E0E3F-31AD-4CD9-B1A6-129A11CCFF23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F01E8CD3-0899-44A9-98CE-7B9E41BEC5F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A02A66A6-1328-4E53-BF50-A6C80AFAE344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9DE94471-0C18-4107-8A30-E6FAA78D5988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5685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BCA5AC7A-38FB-480A-B9A2-D677033EB34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C15E275-73EF-44EA-8A85-A8E1054FEF6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32" name="Gruppieren 31">
              <a:extLst>
                <a:ext uri="{FF2B5EF4-FFF2-40B4-BE49-F238E27FC236}">
                  <a16:creationId xmlns:a16="http://schemas.microsoft.com/office/drawing/2014/main" id="{46544984-7303-49C0-A43B-5BF3907F2810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3" name="Rechteck 2">
                <a:extLst>
                  <a:ext uri="{FF2B5EF4-FFF2-40B4-BE49-F238E27FC236}">
                    <a16:creationId xmlns:a16="http://schemas.microsoft.com/office/drawing/2014/main" id="{89B6E77A-3CFB-46BC-A9DB-1890893DBBA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1" name="Rechteck 120">
                <a:extLst>
                  <a:ext uri="{FF2B5EF4-FFF2-40B4-BE49-F238E27FC236}">
                    <a16:creationId xmlns:a16="http://schemas.microsoft.com/office/drawing/2014/main" id="{46B3D392-BE48-4494-A2EC-D74ABAE7039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2" name="Rechteck 121">
                <a:extLst>
                  <a:ext uri="{FF2B5EF4-FFF2-40B4-BE49-F238E27FC236}">
                    <a16:creationId xmlns:a16="http://schemas.microsoft.com/office/drawing/2014/main" id="{0B4C5F58-116B-42F6-80CA-F36F654BB459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3" name="Rechteck 122">
                <a:extLst>
                  <a:ext uri="{FF2B5EF4-FFF2-40B4-BE49-F238E27FC236}">
                    <a16:creationId xmlns:a16="http://schemas.microsoft.com/office/drawing/2014/main" id="{BA777470-CBE0-4534-BDF0-274DEB3695CB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FB094ECB-AA39-473A-AE8F-D8E229CF752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A6ADC965-3796-468A-AE3B-C849B61547C8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57931B32-BF6E-42B7-89AA-8B1141EFDAE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ADCD36E6-A14B-4D72-866F-0A0255F0AE06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051F687A-7037-4D70-8536-D5CC16CC833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1DB31691-2321-4707-A3C2-5F22FFF046E9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104BF36F-4819-462B-8BE5-488B1CD7FBFB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B90B07CC-8BE1-459B-BC34-3E6E9B5C89B7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8AAE44E7-A5DD-41D1-9135-4A6FF6C3763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395B4690-9DFC-46C0-ABAF-E3E36B1DE9D0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2" name="Rechteck 141">
                <a:extLst>
                  <a:ext uri="{FF2B5EF4-FFF2-40B4-BE49-F238E27FC236}">
                    <a16:creationId xmlns:a16="http://schemas.microsoft.com/office/drawing/2014/main" id="{01CBC6DA-19EA-4BF5-B9C1-F4EC14778C5F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3" name="Rechteck 142">
                <a:extLst>
                  <a:ext uri="{FF2B5EF4-FFF2-40B4-BE49-F238E27FC236}">
                    <a16:creationId xmlns:a16="http://schemas.microsoft.com/office/drawing/2014/main" id="{668CC419-82D8-4816-BB40-5537A05CFD20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4" name="Rechteck 143">
                <a:extLst>
                  <a:ext uri="{FF2B5EF4-FFF2-40B4-BE49-F238E27FC236}">
                    <a16:creationId xmlns:a16="http://schemas.microsoft.com/office/drawing/2014/main" id="{D10BC7AF-DC58-45FC-9443-05028042480E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5" name="Rechteck 144">
                <a:extLst>
                  <a:ext uri="{FF2B5EF4-FFF2-40B4-BE49-F238E27FC236}">
                    <a16:creationId xmlns:a16="http://schemas.microsoft.com/office/drawing/2014/main" id="{7BE31A6E-5393-49FB-85BB-A8310CA5E89F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6" name="Rechteck 145">
                <a:extLst>
                  <a:ext uri="{FF2B5EF4-FFF2-40B4-BE49-F238E27FC236}">
                    <a16:creationId xmlns:a16="http://schemas.microsoft.com/office/drawing/2014/main" id="{15E3B104-3F10-4CE5-BF88-A1B43738D90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01597F60-1CBE-4EB1-8F71-3151F68E2B55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CCB8D95-7A0A-4E7B-AE18-13904191DB66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4825A672-926A-4832-BA27-6FAA4137640C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4B9EC806-FEB2-4657-AE91-B4F9D0B2D861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31575410-7B59-48E8-8B87-2D6A2C7B505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D8A9DFA5-18EF-401E-90C1-F98A357240F3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FDEA63B1-8D5B-44B0-8846-E26795702693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E621EBBF-24B4-422F-8802-930968BEB12F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205E32AC-8991-43B2-8A5D-E49C972D8E4D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C0E47AA8-DDCD-400A-92E2-9AE812D6FED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8623FEE1-7600-469B-B978-3A53ECC0B41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19177C22-3F21-4772-AA01-A2094A88F4B0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AA42178A-E773-446E-832A-CF95326E39B2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F2527BD7-1E82-4EFA-B7A8-70AE09CB93B0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37F0D7B8-1E08-47BB-8202-EE570622A1B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56936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954C5526-9E14-4D9A-A302-3980CFF00943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AA192A9E-1B07-4AD1-B8D9-6403C434488C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D9796FEC-5F33-41C7-AB12-1161BBAA68DF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45554D85-8619-43B5-B268-C10DD8EF8DE6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603F2C81-8158-4798-A859-8E25E3270C14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E4325C07-B21D-423C-9A02-0BB71182DA3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7BFD1EEA-F82D-4F75-AFEB-6AE5C57D92F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1127E50E-DB58-465D-A791-01DD94496D37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070DCE59-DA47-45BC-9103-DE5DAD484134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A90F4278-E52C-41D8-88F9-690E50C87765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2E865D0B-3BDD-4EDB-8CB8-64EADE08F2FF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DC5CB10C-10E0-4F7C-A6F9-BEDE84495700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062A016E-FA0C-4224-ABA4-3E056AD91A83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687B2FB-7C4B-4CD8-9899-70E02A4A767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F14F72FF-0860-4B87-9A88-FB38FA0EDBA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E0E5767F-1DFD-4DE9-A36E-2D7280DB23E1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F610799E-5226-47EB-AD3E-34C2A094D44E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06DA4C62-3400-4B51-BE41-93EBD0031E2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B51673AC-A8BE-4773-A916-F989A420A0D9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541BEE7-014C-424E-B9E3-F3111C7C89C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B4F53030-D170-4E72-B9ED-47EC329BFB84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59120A3-91C2-46DC-9A2D-227B4EA8805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6308DBBB-2E04-49DA-85F9-6ED87D2AD9AF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85DA5FF5-CF7F-4B0E-AD2F-713687BFDB6D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0687346-F2EF-4124-A586-C11647A2D7BB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E0AA6B43-FB66-426A-ACF2-7643D392448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4B4CCFBD-B972-45B0-9DFA-EBB42E7C30C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E73A3E43-D340-4B8B-8743-F5283F2D1301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2E0BC449-39E9-4C1E-9BB5-6A2766CC032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4222AD8-2F96-4073-B698-6E5DC84CF71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91DD688C-9524-42D4-AF38-F939E5774AB7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D16712EE-A38D-480A-880A-B3E263AD6BF4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2751D97-A81B-4D85-BBB3-1486B10BEC19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97242AF6-5EFF-4593-9B3A-4370B167A501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FF68621-7031-4110-A761-479450949278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02F3A18-D1BE-4671-BCC3-457B2ADAFDA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590FC0F9-F573-4D29-9CFB-5E882E3A83E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1272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nextslide">
                  <a:snd r:embed="rId3" name="richtig aaa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5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F7006EB7-30D4-4CE1-94F9-4B0E8144E9B2}"/>
              </a:ext>
            </a:extLst>
          </p:cNvPr>
          <p:cNvGrpSpPr/>
          <p:nvPr/>
        </p:nvGrpSpPr>
        <p:grpSpPr>
          <a:xfrm>
            <a:off x="1766566" y="4091086"/>
            <a:ext cx="3381633" cy="1639585"/>
            <a:chOff x="1301820" y="4052793"/>
            <a:chExt cx="338163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58763ACF-EE64-47FC-AC75-BA9DB80413E1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ACC12FBC-7962-4217-84F5-E6BB73566F80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ABF12920-3FF0-4027-ABEC-32DA8610D69C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8B48671E-77AC-4496-87EF-CE9D21E4498B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DE367690-6DD8-4A4A-896A-BEFE73F23813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5C6CB9D2-A80A-45FE-B21C-59FA0007FD7A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527A3993-7243-477C-A6D0-260E8FC05594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0" name="Gruppieren 169">
            <a:extLst>
              <a:ext uri="{FF2B5EF4-FFF2-40B4-BE49-F238E27FC236}">
                <a16:creationId xmlns:a16="http://schemas.microsoft.com/office/drawing/2014/main" id="{8B7CCD13-E76A-4425-AA38-7B6EF0B6A55B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3606C977-79F7-4AB4-AD7A-41ECA836D9F5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2" name="Gruppieren 171">
              <a:extLst>
                <a:ext uri="{FF2B5EF4-FFF2-40B4-BE49-F238E27FC236}">
                  <a16:creationId xmlns:a16="http://schemas.microsoft.com/office/drawing/2014/main" id="{94501654-3B44-49AA-A118-0240FEAED215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522F4272-C2E8-4A72-BF93-AAE5900CF4D1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48F0A2A0-55E8-43B5-BF5F-1631B835088A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FAC86A3-50AE-4C41-B67B-8CCED2A6C1A4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F959EC5-4E15-4D54-9E99-6BC72B5D6186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B809A7EA-693D-43CC-90DD-BB7008DEDEA8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EDE35BA-622F-4DBB-89ED-82B35398405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55D308B8-2BE2-42AE-8725-DFD9899679E2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935C63C0-CB38-4A09-811A-E0DA68E01451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09CA5102-3F0B-4204-868A-4BCAE721AB5F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B5EDE2AA-5F53-496C-983C-2143B072531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1810028-2DE8-4244-B2F3-AD3806F2BA1C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B1262314-04EA-4F8F-84D6-BA4AC97FAFF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2E4BC1AE-7663-4DAB-A6D0-05B9A37F0CB8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C098A2A3-C812-47C6-A1C2-243351426783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AAB8CC81-0E85-460C-BC6A-C6F971054297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3B107772-BBE2-4CE5-93F8-E0506DBDF8A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C12CB5E9-A08E-40F1-ACF8-80E2F6382A01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A568DE9A-C00B-4800-98AA-8A226AD2E761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12A10928-EFD8-4977-8F5E-2E604E997533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8943ECC5-ACAB-42EB-B6FB-B6AF4CC243E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2233EA5B-0707-4D96-AB2A-A6CB7AE46164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77FD0EC-FFFB-407C-A0ED-CDFC7A479115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CADF5FCE-48AC-41F9-90AB-A8A1A372321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4D48DE38-266F-4758-A0C6-19B4447F4421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00A4C474-E078-47C4-91E9-60D1B950FDBF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9A128AEF-0371-4E64-B2E4-FD9DF7FEC162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EE58936-9B67-41C0-B886-8C1670942E42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B505811D-BDA1-4885-8F88-C5BF0A10DA4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4AAB0AAF-C18F-4EBD-BFA0-02DDF2538CE7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1C2C8265-C513-4220-AD9E-202D9A4AF6EC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2BC302FE-A7E8-4701-8A82-B8E49627C3F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54D1D2EC-BF96-457B-B63D-D6A75AB7D17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227461D0-D8B6-4F56-9739-F774404BC4AD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6861BDCC-F321-4D25-92AE-896D99CD0F1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6622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7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36371268-2D34-4FA9-B65C-489EE5E1D63F}"/>
              </a:ext>
            </a:extLst>
          </p:cNvPr>
          <p:cNvGrpSpPr/>
          <p:nvPr/>
        </p:nvGrpSpPr>
        <p:grpSpPr>
          <a:xfrm>
            <a:off x="1766566" y="4091086"/>
            <a:ext cx="3381633" cy="1639585"/>
            <a:chOff x="1301820" y="4052793"/>
            <a:chExt cx="3381633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02012195-76AB-4897-AAD5-A3EC01F52466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A1F4FA4-D25D-4A2E-B46C-CFD2130694A2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7E9D0C54-0AB4-48A6-8592-2F8B3B3C318F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3D34F78E-BE9F-40F0-BF24-6D2FC9F74FDE}"/>
                </a:ext>
              </a:extLst>
            </p:cNvPr>
            <p:cNvSpPr/>
            <p:nvPr/>
          </p:nvSpPr>
          <p:spPr>
            <a:xfrm>
              <a:off x="3890140" y="4053560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99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95292926-3C8A-4E75-8FB5-6CA2A0CE9433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791459ED-82E6-4D39-A3D7-606F92DE29FE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9B718BFE-2A4E-4DBF-859A-304BFB361DD0}"/>
                </a:ext>
              </a:extLst>
            </p:cNvPr>
            <p:cNvSpPr/>
            <p:nvPr/>
          </p:nvSpPr>
          <p:spPr>
            <a:xfrm>
              <a:off x="3028508" y="4904553"/>
              <a:ext cx="793313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3E64A813-EBD2-4BA2-8293-51184C58445F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257FB33C-4430-4AC8-B273-713382E91B89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3" name="Gruppieren 172">
              <a:extLst>
                <a:ext uri="{FF2B5EF4-FFF2-40B4-BE49-F238E27FC236}">
                  <a16:creationId xmlns:a16="http://schemas.microsoft.com/office/drawing/2014/main" id="{F93B7E9C-5BE8-4477-A011-669B0BA01653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4A86B25-7A4B-47BE-B073-36031DCF9149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08609037-B4E7-4A13-AA5A-6E692FABFBB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6EF0D50-CD13-4DEE-9AE0-8226EB9D79EE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3C68A45-3A0C-454E-ABB4-844C676DA398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911CB10-10D2-41CE-BB7E-F43598522F23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E0DED181-47E6-4854-9859-EBF97AFB97D4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092221F-955B-45FD-9078-8ECC9145600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CFA38DA2-B02A-49BD-B958-F496A4A33891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1F14A362-FA7C-4F29-8654-11BD1CE3AB4D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117D400A-D008-4840-BDAF-E604B17C65E6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18491E43-7E59-4BC2-BC71-28B15C40C1E7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01EF258E-44BB-4EDA-9849-6C835446EFB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E0CF9E1C-979F-449F-924B-11D6B83E333D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A8CDD0F-8B60-4A1D-A70D-7E8014E4EE8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2EA9A2D-A41D-4035-95C1-19822E7767BE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933607F-57D4-4430-8E73-76FB1C8B620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5CF22BC4-1F32-40D8-995F-56064B1BA499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9E52027A-6666-4D46-B0CA-F631599549BA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95ABDAAE-F5B9-4F01-8C5E-8B473ECCC24D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F5DFD021-D8B6-49E7-965F-C4C365D50126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A7F27D96-138A-40CF-9846-12FEA5EDD8A1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AE8A67E2-E9C7-46E7-AEED-740E89AB4437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5EF57262-8A54-4CF8-B6B7-890FA4D16AC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B7CB422-86BE-4A2E-BC0B-F6F65EB8612B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DB5D1251-F785-4A2A-97BE-E0DD6EF7810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63294DAD-EE31-4B21-BE38-4ADEA48C1C8F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57DADD7F-8293-46E7-8FCC-08B8F185DDF9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99FC1A3C-7434-4449-860F-236C853EBC84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F1770B21-B5C1-430F-B9C0-F5E4220A2700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C8BF3A2A-30BA-4778-AD2D-90224A99D33D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03779FCA-8C46-4270-8AE3-D82CD34FC9C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CF887796-17C8-48A4-90F5-4B6B0F1B4706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591B71B6-22C4-4580-B525-6E6CD6DBAB42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487377DC-1329-47FE-A863-3E05C400FA27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38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6863DB14-49AB-4A26-B370-A214966B7F50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2C466C8B-3A50-4ECC-A5FB-8F45A63E7B16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092DF790-4786-455E-AB18-B7AEE922661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A494BF3C-1BFA-416A-9854-81F9B488BD6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CBEF1F24-DA93-45B9-BC12-BA439585D43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A8730EA3-364C-46A9-883E-E64E728B50AD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5029E2AB-0102-439B-AEDE-F9441A4FDF27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6DC141E-FDC8-48A9-8939-4F2394F1C239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0907A1E7-6BCD-4BCA-9979-1FBA62869B01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959E767F-41C2-4138-AAC5-063CEE4D9278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B4176FE4-B06C-4BB6-96E4-CE532830F944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34008526-65C3-417E-A3F5-66107BD390F9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CE28BB41-03AA-45AE-8BBA-83E2E0595965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98C53DCE-76DB-4039-8879-746FBDB8D981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37D69404-C8FD-4F13-8785-7401C219E744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09FDE71-F204-457A-8F30-435A2C2F59A0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D818E148-96B8-4E1D-A1FF-7C2C034B4BE4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27BC359C-8556-4374-96FD-8A7FEE0B1ECD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ED294CFC-7F4D-42D9-A512-EDBFF341BA83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4B171768-31D6-4BF4-B451-120B869AB33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3EF3860B-C908-4CC9-AE0C-06F42DB69489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3E355D7D-B295-4BE6-B91C-B0BCF0EBD649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FE34C9C2-8794-481A-B424-C287254FD3AC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536F659E-4343-4B94-951B-2C60FA42ADA2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38AFA9CA-89F6-4945-ADD1-7E4BDF0E6372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BF5A0ADE-9B9C-4CA6-95B3-A59D58726B0D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6663A29A-DE31-4A67-A315-550ABA5A05C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DA3C845-9EB0-4587-940E-EB0B42A7BCD2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C6F434B-7210-482B-B6B8-2F0833D1FB07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D12DB8AC-515F-4986-B1DB-6F42EBD3F20C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66CFC337-B51E-4429-9C44-4B886FC029F2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EBC57426-7061-4301-809A-A227E7D767E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62D1A7C5-C427-4138-99D5-8621E49D28D9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5B02456-3ED6-420C-A1E6-C2877BEA8904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830A982C-F869-45BC-ADFE-7B80A6AC1724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B26B012-EE01-4C5A-B66E-92AB950CDF8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64FEEC65-82AD-4D7A-B4A9-7E986AAF1E0E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4494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nextslide">
                  <a:snd r:embed="rId9" name="richtig aaa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8B7E33ED-4173-4F3A-B7D6-1D31939292C6}"/>
              </a:ext>
            </a:extLst>
          </p:cNvPr>
          <p:cNvGrpSpPr/>
          <p:nvPr/>
        </p:nvGrpSpPr>
        <p:grpSpPr>
          <a:xfrm>
            <a:off x="1301820" y="4052793"/>
            <a:ext cx="2520828" cy="1639585"/>
            <a:chOff x="1301820" y="4052793"/>
            <a:chExt cx="252082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4A3EE10A-5A43-44FB-9311-F60DD06F10CC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03D83988-D8FF-4A15-B7CB-C9243B6136E5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120F3BDD-26D9-4898-95E9-5AD502415AA9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F657B2CC-6249-4EEE-9011-B882D465BD98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5DB57F3B-E3FC-4015-A99A-B58F67FA9A3B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221153E3-317A-4640-AA37-CEC4D95D890F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56ED1318-6CB5-4140-AA3D-E9503C1D779F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0" name="Gruppieren 169">
              <a:extLst>
                <a:ext uri="{FF2B5EF4-FFF2-40B4-BE49-F238E27FC236}">
                  <a16:creationId xmlns:a16="http://schemas.microsoft.com/office/drawing/2014/main" id="{AFD7AE6A-9A97-486A-A558-4D7B1F77C1F2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CBD2C86B-91E1-428F-8AE8-A7EEE58F814A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1EBEEA37-A3A1-4F74-A7CA-4341B4D046D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DC412D57-17E1-4E5C-BF16-417E8590ADA8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B9672D0E-AFE3-4342-907C-5C851D1A1FE6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D0963C39-5199-4605-8926-DD992C45105E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C0FBD8E3-7B04-4DFB-98DA-E6C90816986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279DD8BE-22E2-46E2-B3B4-A63B75E93DF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5F679A84-6FBE-436D-B9FC-1A5C027EC3EE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5544E8A9-2B8C-447C-AFAB-877D1A2D41A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B35EF738-5E9A-4648-9F24-1106CE982E31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6B224D0F-0DBE-405A-A681-4206CEFAF4F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C1AD053-CB8C-4955-9C99-48287B0342D9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4C1CA7F8-2389-4E3C-8516-9DA47B870194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D22E8AB-7728-4959-A048-A53ED1E8D15D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D3C79902-362A-40CD-9CB0-76B8A50FE0CC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E07BEECC-FD6A-41D1-A092-CB21DFD57117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43E85C8E-F098-43D3-A787-81978FC65625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749B0F18-1D33-4BF4-9FAD-9ABA3F744FE8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57715965-518B-4F0F-81A2-FDF024D45E02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D3827BFA-3849-4507-92DB-5407C68B1C6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2837D374-BD31-47C6-B04C-6207A00A3508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7DF2853-6D59-4BAB-85AE-D3F5731D87B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765CD313-F899-48C0-B951-7A270FE955A7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49253A95-697B-411B-9D49-340984D6B63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3F17AB1D-5E70-42C9-96F2-4C0E208BDFA7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8282393C-259C-42FF-887B-EABB5DA7703C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FAB37696-BAE9-450C-A42A-D61C6038EC88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737E757A-9F44-4D2F-AB63-E4045D66CD4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1B3FC818-DB17-46FC-B480-614EE2FB1F16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FA2F76C2-6D8E-419F-AC5C-F30AB719AC2D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3F45DCE5-91C0-435E-B610-B5BC29F4C70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52134241-3D40-4A19-83F0-18D3D554EB0C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6DBA34FD-E5BC-4CA0-82DF-E4DF1F080A7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EBDD74E2-B3E4-48EB-987D-B2885305EC61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4449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10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9A5A4B38-C1D3-48D3-AB7C-325C945E858C}"/>
              </a:ext>
            </a:extLst>
          </p:cNvPr>
          <p:cNvGrpSpPr/>
          <p:nvPr/>
        </p:nvGrpSpPr>
        <p:grpSpPr>
          <a:xfrm>
            <a:off x="1301820" y="4052793"/>
            <a:ext cx="4242183" cy="1639585"/>
            <a:chOff x="1301820" y="4052793"/>
            <a:chExt cx="4242183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23F2476E-5699-4B1A-A1C1-49F9110C5DAF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8BF0E4F2-76A7-4250-B640-0ABABF2A5FB5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D90D2D9A-C985-459A-88F7-20D72B7E6F05}"/>
                </a:ext>
              </a:extLst>
            </p:cNvPr>
            <p:cNvSpPr/>
            <p:nvPr/>
          </p:nvSpPr>
          <p:spPr>
            <a:xfrm>
              <a:off x="3029334" y="4053564"/>
              <a:ext cx="793314" cy="787825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C05BBB0F-E454-4E6E-89A0-CBD6F9EC0B4C}"/>
                </a:ext>
              </a:extLst>
            </p:cNvPr>
            <p:cNvSpPr/>
            <p:nvPr/>
          </p:nvSpPr>
          <p:spPr>
            <a:xfrm>
              <a:off x="3890140" y="4053560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63066E05-2789-468B-B7F6-4E3061C66D0E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748705CE-4542-4913-9E29-7D773D27195B}"/>
                </a:ext>
              </a:extLst>
            </p:cNvPr>
            <p:cNvSpPr/>
            <p:nvPr/>
          </p:nvSpPr>
          <p:spPr>
            <a:xfrm>
              <a:off x="216516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08F26F19-FD45-4BBF-8732-EFC0025F6B70}"/>
                </a:ext>
              </a:extLst>
            </p:cNvPr>
            <p:cNvSpPr/>
            <p:nvPr/>
          </p:nvSpPr>
          <p:spPr>
            <a:xfrm>
              <a:off x="3028508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0" name="Ellipse 169">
              <a:extLst>
                <a:ext uri="{FF2B5EF4-FFF2-40B4-BE49-F238E27FC236}">
                  <a16:creationId xmlns:a16="http://schemas.microsoft.com/office/drawing/2014/main" id="{AC2EC483-33CB-47F6-AACC-205ABAA3A37A}"/>
                </a:ext>
              </a:extLst>
            </p:cNvPr>
            <p:cNvSpPr/>
            <p:nvPr/>
          </p:nvSpPr>
          <p:spPr>
            <a:xfrm>
              <a:off x="3888902" y="4904553"/>
              <a:ext cx="793314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1" name="Ellipse 170">
              <a:extLst>
                <a:ext uri="{FF2B5EF4-FFF2-40B4-BE49-F238E27FC236}">
                  <a16:creationId xmlns:a16="http://schemas.microsoft.com/office/drawing/2014/main" id="{68227577-B455-4143-B993-692AE7CD3CA1}"/>
                </a:ext>
              </a:extLst>
            </p:cNvPr>
            <p:cNvSpPr/>
            <p:nvPr/>
          </p:nvSpPr>
          <p:spPr>
            <a:xfrm>
              <a:off x="4749296" y="4905626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1A02DE23-F2EA-4ACA-ADFE-E4403BFDD6D0}"/>
                </a:ext>
              </a:extLst>
            </p:cNvPr>
            <p:cNvSpPr/>
            <p:nvPr/>
          </p:nvSpPr>
          <p:spPr>
            <a:xfrm>
              <a:off x="4750941" y="4054637"/>
              <a:ext cx="793062" cy="786752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73" name="Gruppieren 172">
            <a:extLst>
              <a:ext uri="{FF2B5EF4-FFF2-40B4-BE49-F238E27FC236}">
                <a16:creationId xmlns:a16="http://schemas.microsoft.com/office/drawing/2014/main" id="{83ABA1F2-AA28-4CE1-A133-933A31CF7BE5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9328CA0D-0E0B-421D-BD56-CB4C3FF8A2E8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5" name="Gruppieren 174">
              <a:extLst>
                <a:ext uri="{FF2B5EF4-FFF2-40B4-BE49-F238E27FC236}">
                  <a16:creationId xmlns:a16="http://schemas.microsoft.com/office/drawing/2014/main" id="{4BA0AACC-5AD2-4100-870B-68EB6C476298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3C74241-6B05-47C1-B2A6-BDBF165D5A9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0BA4CF20-2545-4203-9AD4-091584A8740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DC64280B-3703-482A-A5D8-A9E90FCD0921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843DFB8D-81A4-4275-AD2E-CB9A00E00A32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5B06C2E4-7DF9-4DDD-BB07-70205B12FF0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37DC880A-B2F5-49F9-964A-3A4BE833DAF2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5C1F8EB7-6EAE-4F9F-8B51-EC81B46BB833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24306EDB-6999-4472-83F5-1B4393850ECD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9494A3C3-B2BC-4283-94AB-420337362E9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6E8485D5-D437-4C0F-BFAB-827C3AC4244E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43DF6685-6252-4153-83BA-03BDBE2E0DA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09658CB9-D86B-4F52-9F60-EE0018E95981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8F87ADF8-A363-4274-BD12-4801E6EDE665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99450E8B-2E3E-4AD1-A388-B588FD0F22E6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817FCAB2-0445-4558-970B-87AAC9468DA2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5B396DDF-FB02-4236-9683-377647E3D414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CE94F52-85D5-4FFF-97EF-68809EEDF457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0E2C835F-7E07-4938-92DD-0B5C3C2C7B35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A32F0D8-6D80-4C61-A611-AED04FE81974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3A41B195-21FA-45EF-95BF-66C56A841ECD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5D6C84C4-D7BF-4E6C-9E7A-E3A7B053725A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21A133F1-23B9-4B7D-B507-C6603B23F05D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3B932DD7-B7C0-432F-B915-98AC128F15BF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1D5ECAD1-5CE1-4B52-B4D9-463CC187A5FF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76F59147-F3E5-42A3-942E-7DE567A5D26B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D3D1CD7F-F131-43AA-9801-1F2E04DDE154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35AAFAD3-A653-49AF-AEC7-B1BEFE0728E4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37D46795-1C1D-4670-AAC4-ED3CBA51F638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3AF6EC1F-7648-4988-934E-D96001F0D879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47D7A376-732D-4785-B094-8C471E2EE4FE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E250C4E6-64F7-4752-98A6-8414C10E31CA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10C25736-43C5-4AF6-8EDF-1BF40EED4B31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7536D875-9A71-4B74-ABA7-72D65B3D94B6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F055F446-AC2D-40B3-8D4F-46FFC352778C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14171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C434AEA4-5BFB-4343-804C-94911F842EE4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76DD3E54-A98B-4B6C-8C84-22E30636E954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F440A0FC-87B2-4C35-91D6-841D1B87B20B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AB8F0C24-3EF9-4C4E-B7FC-334AA552A565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20E617D1-FAA3-4E82-9F98-9C64DE0C15AE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238497DE-3711-400A-9F11-33D7B21B20F5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C1AFFB71-0D1A-4004-B97A-6D192AB8AD8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CC0930B8-2553-4985-8653-6BE731B1983D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6A738095-F91D-44C3-B871-398DDA49B29F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609FD329-4CAE-4215-B540-92276BFB495C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8C9E423C-8EEE-4EAA-81D3-C1DCFF382A4C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9819FEED-7892-43D9-9DFE-B3E0DA3372F5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1AB6EE1A-4D15-4028-962D-48E75C45E752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84AE5D87-7474-403F-AFFE-E54BD732BFD9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43D6669C-C6B8-4685-A248-78C866E12D38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B2A4241A-C963-4E4D-8A3B-F1E57B76FA92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47F5D80-0A5B-4B11-9C6F-AD0C84942387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9BD40DE1-13DF-4131-BF0C-593EB64E8757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5AC0EF17-A7C7-4659-8C91-ED24FBA99E12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23BD1FE-DEF5-4EFE-ADD2-2DD50DB67BE7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5884466F-8DFB-4EF7-BC4D-04FBFD66684C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67CA83EA-77D1-4CC6-9C1F-BBE5C9E48141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B6E119FB-08C4-4A37-9FBA-489881644BB2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4FB8AC31-5F88-4B1F-A507-2729D7850C83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4897A462-464D-4BBC-AC01-075324CA6FE1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9E848579-E494-4A6F-996F-455D8A1639A6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9D4094A0-72F1-44AD-8194-CD7EEA7A9D54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0042F7B6-8DBB-4A94-AA2E-3D4F0BF6E271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52E9BE03-C333-4266-B044-0AD98E19978E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92F89034-AD2D-4D82-9B52-6DBBA620765B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14ACE17-E553-4FDD-8B26-3F55C2088CBE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06090041-A7D3-41E6-9DAE-7D2F61C9D19D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A21B5D96-A2CE-4B6F-A968-A4CE899D57E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CCB8B246-CBCD-4358-858B-7A05451CFD35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D6BCBD03-0FA6-4F86-BA29-8DE9C30BD74B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B887E08B-20D9-4E75-967E-1123ADAFAD7F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FFECEDA4-C20D-40FB-999F-CD576523624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5216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hlinkClick r:id="" action="ppaction://hlinkshowjump?jump=nextslide">
                  <a:snd r:embed="rId5" name="richtig aaa.wav"/>
                </a:hlinkClick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hlinkClick r:id="" action="ppaction://hlinkshowjump?jump=previousslide">
                  <a:snd r:embed="rId3" name="cashreg.wav"/>
                </a:hlinkClick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sp>
        <p:nvSpPr>
          <p:cNvPr id="60" name="Textfeld 59">
            <a:extLst>
              <a:ext uri="{FF2B5EF4-FFF2-40B4-BE49-F238E27FC236}">
                <a16:creationId xmlns:a16="http://schemas.microsoft.com/office/drawing/2014/main" id="{518A854C-540E-4119-9C37-BF9689FEA3FD}"/>
              </a:ext>
            </a:extLst>
          </p:cNvPr>
          <p:cNvSpPr txBox="1"/>
          <p:nvPr/>
        </p:nvSpPr>
        <p:spPr>
          <a:xfrm>
            <a:off x="2344631" y="3530681"/>
            <a:ext cx="21551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Wie viele fehlen?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3D7ECA5F-0B8B-4F02-86D8-EEC8A75CBA6A}"/>
              </a:ext>
            </a:extLst>
          </p:cNvPr>
          <p:cNvGrpSpPr/>
          <p:nvPr/>
        </p:nvGrpSpPr>
        <p:grpSpPr>
          <a:xfrm>
            <a:off x="2113329" y="4125568"/>
            <a:ext cx="1660018" cy="1639585"/>
            <a:chOff x="1301820" y="4052793"/>
            <a:chExt cx="1660018" cy="1639585"/>
          </a:xfrm>
        </p:grpSpPr>
        <p:sp>
          <p:nvSpPr>
            <p:cNvPr id="163" name="Ellipse 162">
              <a:extLst>
                <a:ext uri="{FF2B5EF4-FFF2-40B4-BE49-F238E27FC236}">
                  <a16:creationId xmlns:a16="http://schemas.microsoft.com/office/drawing/2014/main" id="{F98F1284-9CDE-4967-8CC1-E32AA5DE32CF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C5197602-1A03-4082-816D-397511E4764E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13158553-CE35-4D29-81E7-E9C492BB5628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B9A5808E-DBB0-45B9-A436-938DCDE5E407}"/>
                </a:ext>
              </a:extLst>
            </p:cNvPr>
            <p:cNvSpPr/>
            <p:nvPr/>
          </p:nvSpPr>
          <p:spPr>
            <a:xfrm>
              <a:off x="2165159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EEE163B7-874F-4AB8-86D8-065D53E4325A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1D1B8456-8259-4474-882A-5FBB4133DF81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9" name="Gruppieren 168">
              <a:extLst>
                <a:ext uri="{FF2B5EF4-FFF2-40B4-BE49-F238E27FC236}">
                  <a16:creationId xmlns:a16="http://schemas.microsoft.com/office/drawing/2014/main" id="{B5AB4DC4-04D4-47DC-A8BD-30EDA8DC071C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E90B0311-501F-4D67-A2DB-37763F82EC88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15388A10-E4ED-478C-9079-3B8BDB810EE1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F4AED837-A7C4-40A8-A9E4-7DF81A868192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E83D25B7-FD84-4F43-A109-90BB033C6893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13E9EE91-4A18-4FB0-9D9D-EAEF3EF1C7C1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4840E5B1-B285-4C6D-970C-0BDE5EE8F5FC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4F49B4AA-CBE5-460C-8412-BCD3F112E100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29158CB0-7DAD-4057-803B-3BC42134CB61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FC19BF90-23AB-4B3D-9965-FADEB23F0231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9103B727-C4ED-46F0-9EAF-23F2342BEECD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8AEB1A8F-9E9C-49BD-B1AE-70B388E4238D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D5E9264B-9D4D-4DD1-82D6-A2629452F44F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73C4EB81-0560-4180-9119-B184BA567BE5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54828131-9EB8-4551-9867-03C2A21F1591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3547E0D7-524F-4738-BC1F-C029806D40E3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E78BC06D-95D9-4EFA-B246-3EF6F3D503CB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1F25292-1133-458F-953F-66E5BBE0644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B3089761-EC39-4881-92E0-E5960896C46D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2A10B698-DA30-4D49-B9A4-3AD31BE255AC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1404D1FF-A552-4B16-A13D-B14664FFC4C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29BD0B21-ED95-4123-9CB0-A8C0DCE5D58E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E3E88C53-2977-4D14-8193-1D228D76AAC4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DD7933F-56CB-4731-8C21-1E14D8DC11C5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95F3B50C-A7EC-4940-85C0-36F243F50A86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E1C57C1A-6787-498B-B28F-5BA91ABA1005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9721DB2C-4D21-4B28-B18B-844049F5DC79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2886D566-68B2-4329-BA38-4D93F787FADE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3B0699E-BEBF-4F3A-8B68-850C729ABEE9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3FF4527A-6264-4F3E-A011-A7A9A94C62F2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ADB664A3-71F0-4581-B5FD-C6D22C325C3F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D06FA5C3-2A58-4312-9288-D18BFD1B894F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ADCFA9BC-107D-44D4-8BA1-760465D54A8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0523E4D0-4410-4E13-9E39-ABD2777DA1EA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BCAF7FA3-64BE-4A2E-AED3-C1C57050B6F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1952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26" name="Textfeld 125">
              <a:extLst>
                <a:ext uri="{FF2B5EF4-FFF2-40B4-BE49-F238E27FC236}">
                  <a16:creationId xmlns:a16="http://schemas.microsoft.com/office/drawing/2014/main" id="{CE478A73-D5F3-4D0D-9BC8-4B9165A927D6}"/>
                </a:ext>
              </a:extLst>
            </p:cNvPr>
            <p:cNvSpPr txBox="1"/>
            <p:nvPr/>
          </p:nvSpPr>
          <p:spPr>
            <a:xfrm>
              <a:off x="1178569" y="1441606"/>
              <a:ext cx="20034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Es sollen</a:t>
              </a: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4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Bahnschrift SemiBold" panose="020B0502040204020203" pitchFamily="34" charset="0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162" name="Textfeld 161">
              <a:extLst>
                <a:ext uri="{FF2B5EF4-FFF2-40B4-BE49-F238E27FC236}">
                  <a16:creationId xmlns:a16="http://schemas.microsoft.com/office/drawing/2014/main" id="{E948728A-15F5-4471-BA2F-D768C29979B7}"/>
                </a:ext>
              </a:extLst>
            </p:cNvPr>
            <p:cNvSpPr txBox="1"/>
            <p:nvPr/>
          </p:nvSpPr>
          <p:spPr>
            <a:xfrm>
              <a:off x="3972676" y="1441606"/>
              <a:ext cx="12782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BeeZee" panose="02000000000000000000" pitchFamily="50" charset="0"/>
                  <a:ea typeface="+mn-ea"/>
                  <a:cs typeface="+mn-cs"/>
                </a:rPr>
                <a:t>sein.</a:t>
              </a:r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62F197B1-DEB9-4B1E-87BC-946E9DCCB1C3}"/>
              </a:ext>
            </a:extLst>
          </p:cNvPr>
          <p:cNvGrpSpPr/>
          <p:nvPr/>
        </p:nvGrpSpPr>
        <p:grpSpPr>
          <a:xfrm>
            <a:off x="2113329" y="4125568"/>
            <a:ext cx="2520827" cy="1639585"/>
            <a:chOff x="1301820" y="4052793"/>
            <a:chExt cx="2520827" cy="1639585"/>
          </a:xfrm>
        </p:grpSpPr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E5A466A0-0E81-4F2C-88BA-A2505BA79794}"/>
                </a:ext>
              </a:extLst>
            </p:cNvPr>
            <p:cNvSpPr/>
            <p:nvPr/>
          </p:nvSpPr>
          <p:spPr>
            <a:xfrm>
              <a:off x="1301820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5" name="Ellipse 164">
              <a:extLst>
                <a:ext uri="{FF2B5EF4-FFF2-40B4-BE49-F238E27FC236}">
                  <a16:creationId xmlns:a16="http://schemas.microsoft.com/office/drawing/2014/main" id="{63A83890-8EFB-4ED3-904C-214678E1DD31}"/>
                </a:ext>
              </a:extLst>
            </p:cNvPr>
            <p:cNvSpPr/>
            <p:nvPr/>
          </p:nvSpPr>
          <p:spPr>
            <a:xfrm>
              <a:off x="2165575" y="4052793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192959D1-4815-4987-A99D-E73209031E63}"/>
                </a:ext>
              </a:extLst>
            </p:cNvPr>
            <p:cNvSpPr/>
            <p:nvPr/>
          </p:nvSpPr>
          <p:spPr>
            <a:xfrm>
              <a:off x="3029334" y="4053564"/>
              <a:ext cx="793313" cy="787825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FBE52287-4918-4EAA-A6A5-7636918F1680}"/>
                </a:ext>
              </a:extLst>
            </p:cNvPr>
            <p:cNvSpPr/>
            <p:nvPr/>
          </p:nvSpPr>
          <p:spPr>
            <a:xfrm>
              <a:off x="1301820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FE6F4FB0-57A2-46CE-BEC4-3E696DF5116E}"/>
                </a:ext>
              </a:extLst>
            </p:cNvPr>
            <p:cNvSpPr/>
            <p:nvPr/>
          </p:nvSpPr>
          <p:spPr>
            <a:xfrm>
              <a:off x="2165159" y="4903781"/>
              <a:ext cx="796263" cy="788597"/>
            </a:xfrm>
            <a:prstGeom prst="ellipse">
              <a:avLst/>
            </a:prstGeom>
            <a:gradFill flip="none" rotWithShape="1">
              <a:gsLst>
                <a:gs pos="9000">
                  <a:schemeClr val="accent5">
                    <a:lumMod val="20000"/>
                    <a:lumOff val="80000"/>
                  </a:schemeClr>
                </a:gs>
                <a:gs pos="100000">
                  <a:schemeClr val="accent1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  <a:effectLst>
              <a:innerShdw blurRad="266700" dist="254000" dir="2700000">
                <a:srgbClr val="0070C0">
                  <a:alpha val="50000"/>
                </a:srgbClr>
              </a:innerShdw>
            </a:effectLst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69" name="Gruppieren 168">
            <a:extLst>
              <a:ext uri="{FF2B5EF4-FFF2-40B4-BE49-F238E27FC236}">
                <a16:creationId xmlns:a16="http://schemas.microsoft.com/office/drawing/2014/main" id="{2A5A33D8-40D2-459F-A6F3-9CA1CA73FF21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70" name="Rechteck 169">
              <a:extLst>
                <a:ext uri="{FF2B5EF4-FFF2-40B4-BE49-F238E27FC236}">
                  <a16:creationId xmlns:a16="http://schemas.microsoft.com/office/drawing/2014/main" id="{1FA4683D-A903-4A40-AD29-465EAB64D6AB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71" name="Gruppieren 170">
              <a:extLst>
                <a:ext uri="{FF2B5EF4-FFF2-40B4-BE49-F238E27FC236}">
                  <a16:creationId xmlns:a16="http://schemas.microsoft.com/office/drawing/2014/main" id="{87751DB5-0B79-4A3A-A1CC-263DDBA28BEA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78D22278-82A5-4958-9E18-3516B02FD220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2D58F90B-F167-445B-9026-CD77ABD44C6C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B33C78BB-8FCB-486F-AD09-B9B3E52BA153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07122082-F9B4-4BF2-9048-4CE6ED7A2F74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F0C2E967-B911-4C97-B668-B1EEE7EF4E2B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55789014-9885-4622-900D-7BF0DE984856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A51BA91-B611-408C-A2EC-1885DA3E3BAE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9C803D99-4EC2-4945-80CD-2293D6DBB520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D7D3146E-FF31-4732-8E50-58BD836A6052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74C14C7D-C061-4B3B-9EC7-68B1729D8F6F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1BEB564-6456-43B9-A34A-26FDBF9B5212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1799E145-B723-4D9D-877D-C571553EA66E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0A4F69D3-E96B-4CC0-A7A0-D07CEA63E387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29C48F1-61CB-4825-86CE-B14E7F21271A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1A0707DF-8F3B-4AD7-B5C2-68FF08146CEA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8F141AC-A42A-4A60-94D9-FAFAC02FA6DD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D512A21C-B4E9-4063-841C-2F601B351448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015E26AC-C999-450C-B074-EE6E06FEDBA0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F559F0EA-80D8-4907-968F-283D43E151C7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306EB1E3-1F6A-4198-A691-6E667CF73EDB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AC50FB8E-78DF-48FB-9B96-28C64DDF712F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6F9D888D-A228-433A-8C02-48CC2C0CF245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D6BF5214-2B57-42B9-AE17-A2A2F49AB87C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6A4F9419-E96A-410E-A8B8-488D3E17F38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D9CBDA6C-6A92-46BF-BB4E-75840DAC4226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9617E087-BD56-4AA8-B9FC-1FF13A3EBDE8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065CBE10-0347-401C-97D9-570CDDE0280A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863E1DD4-284E-45FB-81C4-C2A34AC935E0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8F66B6AD-034D-42FB-95BB-C902D2A83709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CD151ED8-CE9C-4F17-89EB-D4D89BE1EDA4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A4D0CE76-7C20-4FFB-9266-2ACC12177A03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50B25457-61DE-4240-BC4A-CD821769B997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11F46CBC-18C2-458B-9F3B-C782A012A62E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4F49DFD2-C10A-47D4-845B-B8D5080D9842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820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F46EC814-B9A8-4D31-8DAC-2BACDA3D2721}"/>
              </a:ext>
            </a:extLst>
          </p:cNvPr>
          <p:cNvGrpSpPr/>
          <p:nvPr/>
        </p:nvGrpSpPr>
        <p:grpSpPr>
          <a:xfrm>
            <a:off x="7223307" y="867084"/>
            <a:ext cx="4384983" cy="5577840"/>
            <a:chOff x="6833091" y="867084"/>
            <a:chExt cx="4775200" cy="5577840"/>
          </a:xfrm>
        </p:grpSpPr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FD4F5096-D8E4-4A09-AD5D-6C48A0453B7E}"/>
                </a:ext>
              </a:extLst>
            </p:cNvPr>
            <p:cNvSpPr/>
            <p:nvPr/>
          </p:nvSpPr>
          <p:spPr>
            <a:xfrm>
              <a:off x="6833091" y="867084"/>
              <a:ext cx="4775200" cy="5577840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/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42" name="Gruppieren 41">
              <a:extLst>
                <a:ext uri="{FF2B5EF4-FFF2-40B4-BE49-F238E27FC236}">
                  <a16:creationId xmlns:a16="http://schemas.microsoft.com/office/drawing/2014/main" id="{3B1105EE-4A45-49A1-BDA1-059687099C13}"/>
                </a:ext>
              </a:extLst>
            </p:cNvPr>
            <p:cNvGrpSpPr/>
            <p:nvPr/>
          </p:nvGrpSpPr>
          <p:grpSpPr>
            <a:xfrm>
              <a:off x="7423171" y="1739900"/>
              <a:ext cx="3595040" cy="3964230"/>
              <a:chOff x="7423171" y="1739900"/>
              <a:chExt cx="3595040" cy="3964230"/>
            </a:xfrm>
          </p:grpSpPr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7190A3BB-40D8-48E8-B06B-0C51AE8725C1}"/>
                  </a:ext>
                </a:extLst>
              </p:cNvPr>
              <p:cNvSpPr/>
              <p:nvPr/>
            </p:nvSpPr>
            <p:spPr>
              <a:xfrm>
                <a:off x="866269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0DB8DC0D-20E4-4F7F-B772-FC4535E177CD}"/>
                  </a:ext>
                </a:extLst>
              </p:cNvPr>
              <p:cNvSpPr/>
              <p:nvPr/>
            </p:nvSpPr>
            <p:spPr>
              <a:xfrm>
                <a:off x="742317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4686F714-0AB9-4E4A-A10A-C8B299648A37}"/>
                  </a:ext>
                </a:extLst>
              </p:cNvPr>
              <p:cNvSpPr/>
              <p:nvPr/>
            </p:nvSpPr>
            <p:spPr>
              <a:xfrm>
                <a:off x="9902211" y="173990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FEFDA6EF-8D3C-409D-8B25-5EB3C49A10E1}"/>
                  </a:ext>
                </a:extLst>
              </p:cNvPr>
              <p:cNvSpPr/>
              <p:nvPr/>
            </p:nvSpPr>
            <p:spPr>
              <a:xfrm>
                <a:off x="866269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DE40CFBF-53D9-453F-A5CF-07B28AB82CEB}"/>
                  </a:ext>
                </a:extLst>
              </p:cNvPr>
              <p:cNvSpPr/>
              <p:nvPr/>
            </p:nvSpPr>
            <p:spPr>
              <a:xfrm>
                <a:off x="742317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8E218DE6-1B67-4E88-896A-1BA27E2EA77E}"/>
                  </a:ext>
                </a:extLst>
              </p:cNvPr>
              <p:cNvSpPr/>
              <p:nvPr/>
            </p:nvSpPr>
            <p:spPr>
              <a:xfrm>
                <a:off x="9902211" y="278531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B1E015BC-29A0-43C6-B758-9852278E9ED6}"/>
                  </a:ext>
                </a:extLst>
              </p:cNvPr>
              <p:cNvSpPr/>
              <p:nvPr/>
            </p:nvSpPr>
            <p:spPr>
              <a:xfrm>
                <a:off x="866269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402701D0-5546-4FD7-A451-3267321C52FA}"/>
                  </a:ext>
                </a:extLst>
              </p:cNvPr>
              <p:cNvSpPr/>
              <p:nvPr/>
            </p:nvSpPr>
            <p:spPr>
              <a:xfrm>
                <a:off x="742317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904CBB34-0D8E-41FA-9521-91D22D87F7DF}"/>
                  </a:ext>
                </a:extLst>
              </p:cNvPr>
              <p:cNvSpPr/>
              <p:nvPr/>
            </p:nvSpPr>
            <p:spPr>
              <a:xfrm>
                <a:off x="9902211" y="383072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7DA6A15C-35D4-45E1-8992-0C90CBCFE11D}"/>
                  </a:ext>
                </a:extLst>
              </p:cNvPr>
              <p:cNvSpPr/>
              <p:nvPr/>
            </p:nvSpPr>
            <p:spPr>
              <a:xfrm>
                <a:off x="8662691" y="4876130"/>
                <a:ext cx="1116000" cy="828000"/>
              </a:xfrm>
              <a:prstGeom prst="rect">
                <a:avLst/>
              </a:prstGeom>
              <a:solidFill>
                <a:schemeClr val="bg2">
                  <a:lumMod val="25000"/>
                  <a:alpha val="99000"/>
                </a:schemeClr>
              </a:solidFill>
              <a:effectLst>
                <a:outerShdw blurRad="50800" dist="50800" dir="5400000" sx="30000" sy="30000" algn="ctr" rotWithShape="0">
                  <a:srgbClr val="000000">
                    <a:alpha val="43137"/>
                  </a:srgbClr>
                </a:outerShdw>
              </a:effectLst>
              <a:scene3d>
                <a:camera prst="orthographicFront"/>
                <a:lightRig rig="threePt" dir="t"/>
              </a:scene3d>
              <a:sp3d>
                <a:bevelT w="13970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6" name="Gruppieren 45">
              <a:extLst>
                <a:ext uri="{FF2B5EF4-FFF2-40B4-BE49-F238E27FC236}">
                  <a16:creationId xmlns:a16="http://schemas.microsoft.com/office/drawing/2014/main" id="{6CD1B608-03BF-4ECF-BB0F-E3673206005B}"/>
                </a:ext>
              </a:extLst>
            </p:cNvPr>
            <p:cNvGrpSpPr/>
            <p:nvPr/>
          </p:nvGrpSpPr>
          <p:grpSpPr>
            <a:xfrm rot="17302831">
              <a:off x="7094538" y="5889028"/>
              <a:ext cx="216000" cy="230196"/>
              <a:chOff x="3312160" y="867084"/>
              <a:chExt cx="216000" cy="230196"/>
            </a:xfrm>
          </p:grpSpPr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65E8217A-5716-456E-9D6D-6F99F7434B34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1600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4BB88D2C-A262-4CC6-B5CD-F9BD106F20B6}"/>
                  </a:ext>
                </a:extLst>
              </p:cNvPr>
              <p:cNvSpPr/>
              <p:nvPr/>
            </p:nvSpPr>
            <p:spPr>
              <a:xfrm>
                <a:off x="3401083" y="874161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uppieren 46">
              <a:extLst>
                <a:ext uri="{FF2B5EF4-FFF2-40B4-BE49-F238E27FC236}">
                  <a16:creationId xmlns:a16="http://schemas.microsoft.com/office/drawing/2014/main" id="{912C104C-3556-49DA-AD3C-B4A0D089E61E}"/>
                </a:ext>
              </a:extLst>
            </p:cNvPr>
            <p:cNvGrpSpPr/>
            <p:nvPr/>
          </p:nvGrpSpPr>
          <p:grpSpPr>
            <a:xfrm rot="1510585">
              <a:off x="11018211" y="1188394"/>
              <a:ext cx="243840" cy="230196"/>
              <a:chOff x="3312160" y="867084"/>
              <a:chExt cx="243840" cy="230196"/>
            </a:xfrm>
          </p:grpSpPr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2C237FA-5961-40E8-9BCC-AC985B7FF082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46D34D44-9819-4044-869C-F877A891C94E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uppieren 49">
              <a:extLst>
                <a:ext uri="{FF2B5EF4-FFF2-40B4-BE49-F238E27FC236}">
                  <a16:creationId xmlns:a16="http://schemas.microsoft.com/office/drawing/2014/main" id="{5D36ABA9-B75A-43AA-8E7E-D2BE2E474A4F}"/>
                </a:ext>
              </a:extLst>
            </p:cNvPr>
            <p:cNvGrpSpPr/>
            <p:nvPr/>
          </p:nvGrpSpPr>
          <p:grpSpPr>
            <a:xfrm rot="20449259">
              <a:off x="11073924" y="5875818"/>
              <a:ext cx="243840" cy="230196"/>
              <a:chOff x="3312160" y="867084"/>
              <a:chExt cx="243840" cy="230196"/>
            </a:xfrm>
          </p:grpSpPr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AB84BD7A-1CE9-490A-8A0D-EE6C996A439C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1687AB4E-FDB0-4D28-9E3B-45F3688C956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AT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entury Gothic" panose="020B0502020202020204"/>
                    <a:ea typeface="+mn-ea"/>
                    <a:cs typeface="+mn-cs"/>
                  </a:rPr>
                  <a:t> </a:t>
                </a:r>
              </a:p>
            </p:txBody>
          </p:sp>
        </p:grpSp>
        <p:grpSp>
          <p:nvGrpSpPr>
            <p:cNvPr id="53" name="Gruppieren 52">
              <a:extLst>
                <a:ext uri="{FF2B5EF4-FFF2-40B4-BE49-F238E27FC236}">
                  <a16:creationId xmlns:a16="http://schemas.microsoft.com/office/drawing/2014/main" id="{BF6C121D-7D85-45BF-A88F-567AF0DE87EE}"/>
                </a:ext>
              </a:extLst>
            </p:cNvPr>
            <p:cNvGrpSpPr/>
            <p:nvPr/>
          </p:nvGrpSpPr>
          <p:grpSpPr>
            <a:xfrm>
              <a:off x="7179331" y="1147462"/>
              <a:ext cx="243840" cy="230196"/>
              <a:chOff x="3312160" y="867084"/>
              <a:chExt cx="243840" cy="230196"/>
            </a:xfrm>
          </p:grpSpPr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9954397A-9299-4008-919E-FBD9FFB3E785}"/>
                  </a:ext>
                </a:extLst>
              </p:cNvPr>
              <p:cNvSpPr/>
              <p:nvPr/>
            </p:nvSpPr>
            <p:spPr>
              <a:xfrm>
                <a:off x="3312160" y="867084"/>
                <a:ext cx="243840" cy="23019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shade val="30000"/>
                      <a:satMod val="115000"/>
                    </a:schemeClr>
                  </a:gs>
                  <a:gs pos="50000">
                    <a:schemeClr val="tx1">
                      <a:lumMod val="75000"/>
                      <a:shade val="67500"/>
                      <a:satMod val="115000"/>
                    </a:schemeClr>
                  </a:gs>
                  <a:gs pos="100000">
                    <a:schemeClr val="tx1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40648F2D-9E1B-4680-85C4-72EB9E32BB9A}"/>
                  </a:ext>
                </a:extLst>
              </p:cNvPr>
              <p:cNvSpPr/>
              <p:nvPr/>
            </p:nvSpPr>
            <p:spPr>
              <a:xfrm>
                <a:off x="3411221" y="875180"/>
                <a:ext cx="45719" cy="214004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C96E131C-9590-4FEE-B098-0CB63A99D4A8}"/>
              </a:ext>
            </a:extLst>
          </p:cNvPr>
          <p:cNvGrpSpPr/>
          <p:nvPr/>
        </p:nvGrpSpPr>
        <p:grpSpPr>
          <a:xfrm>
            <a:off x="614199" y="3190239"/>
            <a:ext cx="5616000" cy="3246653"/>
            <a:chOff x="614199" y="2044893"/>
            <a:chExt cx="5616000" cy="4392000"/>
          </a:xfrm>
        </p:grpSpPr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7E67A93B-10FC-4037-8DAF-17667484E84F}"/>
                </a:ext>
              </a:extLst>
            </p:cNvPr>
            <p:cNvSpPr/>
            <p:nvPr/>
          </p:nvSpPr>
          <p:spPr>
            <a:xfrm>
              <a:off x="614199" y="2044893"/>
              <a:ext cx="5616000" cy="439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48628F1-0628-44F7-A8DC-F7819A272F00}"/>
                </a:ext>
              </a:extLst>
            </p:cNvPr>
            <p:cNvSpPr/>
            <p:nvPr/>
          </p:nvSpPr>
          <p:spPr>
            <a:xfrm>
              <a:off x="662260" y="2089486"/>
              <a:ext cx="5521116" cy="4310467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56" name="Rechteck: abgerundete Ecken 55">
              <a:extLst>
                <a:ext uri="{FF2B5EF4-FFF2-40B4-BE49-F238E27FC236}">
                  <a16:creationId xmlns:a16="http://schemas.microsoft.com/office/drawing/2014/main" id="{192493BE-283E-48FC-B170-3F39D829C70E}"/>
                </a:ext>
              </a:extLst>
            </p:cNvPr>
            <p:cNvSpPr/>
            <p:nvPr/>
          </p:nvSpPr>
          <p:spPr>
            <a:xfrm>
              <a:off x="848060" y="2268115"/>
              <a:ext cx="5149516" cy="3953209"/>
            </a:xfrm>
            <a:prstGeom prst="roundRect">
              <a:avLst/>
            </a:prstGeom>
            <a:solidFill>
              <a:schemeClr val="bg1">
                <a:lumMod val="65000"/>
                <a:lumOff val="3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  <a:effectLst>
              <a:innerShdw blurRad="177800" dist="50800" dir="13500000">
                <a:prstClr val="black">
                  <a:alpha val="6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D6E74C03-34FA-4965-BFDF-986A2D97CD9B}"/>
              </a:ext>
            </a:extLst>
          </p:cNvPr>
          <p:cNvGrpSpPr/>
          <p:nvPr/>
        </p:nvGrpSpPr>
        <p:grpSpPr>
          <a:xfrm rot="16200000">
            <a:off x="734030" y="3327942"/>
            <a:ext cx="180000" cy="180000"/>
            <a:chOff x="3312160" y="867084"/>
            <a:chExt cx="243840" cy="230196"/>
          </a:xfrm>
        </p:grpSpPr>
        <p:sp>
          <p:nvSpPr>
            <p:cNvPr id="62" name="Ellipse 61">
              <a:extLst>
                <a:ext uri="{FF2B5EF4-FFF2-40B4-BE49-F238E27FC236}">
                  <a16:creationId xmlns:a16="http://schemas.microsoft.com/office/drawing/2014/main" id="{A1D2F5A7-935D-4D33-A54C-F5AD20666BE0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C591622-63E9-41C8-85E7-FA821E29480D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rPr>
                <a:t>        </a:t>
              </a:r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5E395C9D-77B9-44A3-A32E-A44617D99B7F}"/>
              </a:ext>
            </a:extLst>
          </p:cNvPr>
          <p:cNvGrpSpPr/>
          <p:nvPr/>
        </p:nvGrpSpPr>
        <p:grpSpPr>
          <a:xfrm rot="20687511">
            <a:off x="5891275" y="3307485"/>
            <a:ext cx="180000" cy="180000"/>
            <a:chOff x="3312160" y="867084"/>
            <a:chExt cx="243840" cy="230196"/>
          </a:xfrm>
        </p:grpSpPr>
        <p:sp>
          <p:nvSpPr>
            <p:cNvPr id="65" name="Ellipse 64">
              <a:extLst>
                <a:ext uri="{FF2B5EF4-FFF2-40B4-BE49-F238E27FC236}">
                  <a16:creationId xmlns:a16="http://schemas.microsoft.com/office/drawing/2014/main" id="{C682D99B-974B-4D1C-8461-76AAD71456E4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3098685F-E0CB-4801-8BE8-76F92C2D4E3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53E9BFF4-A852-4FDD-A22B-2DB3E3AE2587}"/>
              </a:ext>
            </a:extLst>
          </p:cNvPr>
          <p:cNvGrpSpPr/>
          <p:nvPr/>
        </p:nvGrpSpPr>
        <p:grpSpPr>
          <a:xfrm>
            <a:off x="5891850" y="6158203"/>
            <a:ext cx="180000" cy="180000"/>
            <a:chOff x="3312160" y="867084"/>
            <a:chExt cx="243840" cy="230196"/>
          </a:xfrm>
        </p:grpSpPr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3F6C168A-7DDD-44B2-9691-DFDBA2ED1F15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2BD2F576-E73A-4C45-8227-F16417D63D5B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332C722E-D551-436B-96A8-830B46244B2E}"/>
              </a:ext>
            </a:extLst>
          </p:cNvPr>
          <p:cNvGrpSpPr/>
          <p:nvPr/>
        </p:nvGrpSpPr>
        <p:grpSpPr>
          <a:xfrm rot="3501586">
            <a:off x="742767" y="6124368"/>
            <a:ext cx="180000" cy="180000"/>
            <a:chOff x="3312160" y="867084"/>
            <a:chExt cx="243840" cy="230196"/>
          </a:xfrm>
        </p:grpSpPr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6609E85F-33D6-44D5-A82F-E36EEB708FEC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84DDDA2D-6EFF-4A6B-AF26-33E7CACBEF47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98F411A9-A983-4C43-BCBF-C2DD8FCDBC41}"/>
              </a:ext>
            </a:extLst>
          </p:cNvPr>
          <p:cNvGrpSpPr/>
          <p:nvPr/>
        </p:nvGrpSpPr>
        <p:grpSpPr>
          <a:xfrm>
            <a:off x="11392755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EEB9C8ED-2C47-4274-82F3-0E4C39FCAD9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2" name="Rechteck 91">
              <a:extLst>
                <a:ext uri="{FF2B5EF4-FFF2-40B4-BE49-F238E27FC236}">
                  <a16:creationId xmlns:a16="http://schemas.microsoft.com/office/drawing/2014/main" id="{F6E002FC-CD44-48E2-B31A-CA8721E902D3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53BCD2E-EFE0-4BF1-BFAD-1C8311934C30}"/>
              </a:ext>
            </a:extLst>
          </p:cNvPr>
          <p:cNvGrpSpPr/>
          <p:nvPr/>
        </p:nvGrpSpPr>
        <p:grpSpPr>
          <a:xfrm>
            <a:off x="614199" y="867084"/>
            <a:ext cx="5616000" cy="667111"/>
            <a:chOff x="1412605" y="719883"/>
            <a:chExt cx="6343891" cy="1246650"/>
          </a:xfrm>
        </p:grpSpPr>
        <p:sp>
          <p:nvSpPr>
            <p:cNvPr id="106" name="Rechteck 105">
              <a:extLst>
                <a:ext uri="{FF2B5EF4-FFF2-40B4-BE49-F238E27FC236}">
                  <a16:creationId xmlns:a16="http://schemas.microsoft.com/office/drawing/2014/main" id="{80ED3D77-2159-4C32-A313-7333DBC803FB}"/>
                </a:ext>
              </a:extLst>
            </p:cNvPr>
            <p:cNvSpPr/>
            <p:nvPr/>
          </p:nvSpPr>
          <p:spPr>
            <a:xfrm>
              <a:off x="1412605" y="719883"/>
              <a:ext cx="6343891" cy="1246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73" name="Textfeld 72">
              <a:extLst>
                <a:ext uri="{FF2B5EF4-FFF2-40B4-BE49-F238E27FC236}">
                  <a16:creationId xmlns:a16="http://schemas.microsoft.com/office/drawing/2014/main" id="{02679196-C8D1-4E57-9BC5-EBE05859B570}"/>
                </a:ext>
              </a:extLst>
            </p:cNvPr>
            <p:cNvSpPr txBox="1"/>
            <p:nvPr/>
          </p:nvSpPr>
          <p:spPr>
            <a:xfrm>
              <a:off x="1844528" y="868292"/>
              <a:ext cx="5461333" cy="10927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AT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arlow Solid Italic" panose="04030604020F02020D02" pitchFamily="82" charset="0"/>
                  <a:ea typeface="+mn-ea"/>
                  <a:cs typeface="+mn-cs"/>
                </a:rPr>
                <a:t>Rechenmaschine</a:t>
              </a:r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4627A721-90A1-428B-B97A-2DBAC841D972}"/>
              </a:ext>
            </a:extLst>
          </p:cNvPr>
          <p:cNvGrpSpPr/>
          <p:nvPr/>
        </p:nvGrpSpPr>
        <p:grpSpPr>
          <a:xfrm>
            <a:off x="325523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6D8894F2-1A9E-46D6-9312-73FCE1680F6B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BDBD01B-8DD9-4A5F-A5FD-36755794FEF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C9A6426A-87A3-4918-856D-777C204994B5}"/>
              </a:ext>
            </a:extLst>
          </p:cNvPr>
          <p:cNvGrpSpPr/>
          <p:nvPr/>
        </p:nvGrpSpPr>
        <p:grpSpPr>
          <a:xfrm rot="16200000">
            <a:off x="5859139" y="297978"/>
            <a:ext cx="216000" cy="216000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38D45010-3A0B-4AB1-ABF3-90CBF62677FE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83E5E610-1732-42FB-90C6-FD54B165B392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0D34776C-8512-47FB-99CA-041A57A67416}"/>
              </a:ext>
            </a:extLst>
          </p:cNvPr>
          <p:cNvGrpSpPr/>
          <p:nvPr/>
        </p:nvGrpSpPr>
        <p:grpSpPr>
          <a:xfrm>
            <a:off x="614199" y="1840145"/>
            <a:ext cx="5616000" cy="1044143"/>
            <a:chOff x="470280" y="1165142"/>
            <a:chExt cx="5598844" cy="1044143"/>
          </a:xfrm>
        </p:grpSpPr>
        <p:sp>
          <p:nvSpPr>
            <p:cNvPr id="125" name="Rechteck 124">
              <a:extLst>
                <a:ext uri="{FF2B5EF4-FFF2-40B4-BE49-F238E27FC236}">
                  <a16:creationId xmlns:a16="http://schemas.microsoft.com/office/drawing/2014/main" id="{171E8E38-227A-499B-9B4A-92030D01BBCF}"/>
                </a:ext>
              </a:extLst>
            </p:cNvPr>
            <p:cNvSpPr/>
            <p:nvPr/>
          </p:nvSpPr>
          <p:spPr>
            <a:xfrm>
              <a:off x="470280" y="1165142"/>
              <a:ext cx="5598844" cy="1044143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6EB4B8A-E43B-4AE8-B84A-C78DA8B0B07D}"/>
                </a:ext>
              </a:extLst>
            </p:cNvPr>
            <p:cNvGrpSpPr/>
            <p:nvPr/>
          </p:nvGrpSpPr>
          <p:grpSpPr>
            <a:xfrm>
              <a:off x="3195017" y="1339526"/>
              <a:ext cx="1754809" cy="711956"/>
              <a:chOff x="1381108" y="1604734"/>
              <a:chExt cx="1052406" cy="815895"/>
            </a:xfrm>
          </p:grpSpPr>
          <p:sp>
            <p:nvSpPr>
              <p:cNvPr id="15" name="Rechteck 14">
                <a:extLst>
                  <a:ext uri="{FF2B5EF4-FFF2-40B4-BE49-F238E27FC236}">
                    <a16:creationId xmlns:a16="http://schemas.microsoft.com/office/drawing/2014/main" id="{EA723B4E-1B21-4337-ADAC-E86F4A53569D}"/>
                  </a:ext>
                </a:extLst>
              </p:cNvPr>
              <p:cNvSpPr/>
              <p:nvPr/>
            </p:nvSpPr>
            <p:spPr>
              <a:xfrm>
                <a:off x="1893514" y="1628629"/>
                <a:ext cx="540000" cy="79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" name="Textfeld 16">
                <a:extLst>
                  <a:ext uri="{FF2B5EF4-FFF2-40B4-BE49-F238E27FC236}">
                    <a16:creationId xmlns:a16="http://schemas.microsoft.com/office/drawing/2014/main" id="{686325F7-916B-4F52-A01A-9662F21B1A65}"/>
                  </a:ext>
                </a:extLst>
              </p:cNvPr>
              <p:cNvSpPr txBox="1"/>
              <p:nvPr/>
            </p:nvSpPr>
            <p:spPr>
              <a:xfrm>
                <a:off x="1381108" y="1604734"/>
                <a:ext cx="468000" cy="811231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905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Bahnschrift SemiBold" panose="020B0502040204020203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77AE504F-B9FD-4063-9365-7E9A15472286}"/>
              </a:ext>
            </a:extLst>
          </p:cNvPr>
          <p:cNvGrpSpPr/>
          <p:nvPr/>
        </p:nvGrpSpPr>
        <p:grpSpPr>
          <a:xfrm rot="16200000">
            <a:off x="5906803" y="2293896"/>
            <a:ext cx="130484" cy="136639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37" name="Ellipse 136">
              <a:extLst>
                <a:ext uri="{FF2B5EF4-FFF2-40B4-BE49-F238E27FC236}">
                  <a16:creationId xmlns:a16="http://schemas.microsoft.com/office/drawing/2014/main" id="{86E9994F-703A-4E01-A460-0998EFACB5CF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C8713003-4B50-4F52-A5C1-D6F3C1837AC5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F6A1F203-4A1F-4081-A1F1-CB87CC4227D9}"/>
              </a:ext>
            </a:extLst>
          </p:cNvPr>
          <p:cNvGrpSpPr/>
          <p:nvPr/>
        </p:nvGrpSpPr>
        <p:grpSpPr>
          <a:xfrm>
            <a:off x="762961" y="2300799"/>
            <a:ext cx="144738" cy="123183"/>
            <a:chOff x="3312160" y="867084"/>
            <a:chExt cx="243840" cy="23019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0" name="Ellipse 139">
              <a:extLst>
                <a:ext uri="{FF2B5EF4-FFF2-40B4-BE49-F238E27FC236}">
                  <a16:creationId xmlns:a16="http://schemas.microsoft.com/office/drawing/2014/main" id="{89DCD003-17A9-47F2-BF84-C543ADF55841}"/>
                </a:ext>
              </a:extLst>
            </p:cNvPr>
            <p:cNvSpPr/>
            <p:nvPr/>
          </p:nvSpPr>
          <p:spPr>
            <a:xfrm>
              <a:off x="3312160" y="867084"/>
              <a:ext cx="243840" cy="230196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79CC3A1-E5D3-4CFF-AD04-A639B92749B4}"/>
                </a:ext>
              </a:extLst>
            </p:cNvPr>
            <p:cNvSpPr/>
            <p:nvPr/>
          </p:nvSpPr>
          <p:spPr>
            <a:xfrm>
              <a:off x="3411221" y="875180"/>
              <a:ext cx="45719" cy="214004"/>
            </a:xfrm>
            <a:prstGeom prst="rect">
              <a:avLst/>
            </a:prstGeom>
            <a:solidFill>
              <a:schemeClr val="bg2">
                <a:lumMod val="75000"/>
                <a:lumOff val="2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3FF351FA-18F5-41CF-85CC-EBF858F2BF6F}"/>
              </a:ext>
            </a:extLst>
          </p:cNvPr>
          <p:cNvGrpSpPr/>
          <p:nvPr/>
        </p:nvGrpSpPr>
        <p:grpSpPr>
          <a:xfrm>
            <a:off x="7413134" y="1597653"/>
            <a:ext cx="4017606" cy="4134321"/>
            <a:chOff x="8731250" y="127000"/>
            <a:chExt cx="3143250" cy="3049766"/>
          </a:xfrm>
        </p:grpSpPr>
        <p:sp>
          <p:nvSpPr>
            <p:cNvPr id="109" name="Rechteck 108">
              <a:extLst>
                <a:ext uri="{FF2B5EF4-FFF2-40B4-BE49-F238E27FC236}">
                  <a16:creationId xmlns:a16="http://schemas.microsoft.com/office/drawing/2014/main" id="{7B0349DA-E632-4526-8602-B07FB7F99C77}"/>
                </a:ext>
              </a:extLst>
            </p:cNvPr>
            <p:cNvSpPr/>
            <p:nvPr/>
          </p:nvSpPr>
          <p:spPr>
            <a:xfrm>
              <a:off x="8731250" y="127000"/>
              <a:ext cx="3143250" cy="3049766"/>
            </a:xfrm>
            <a:prstGeom prst="rect">
              <a:avLst/>
            </a:prstGeom>
            <a:gradFill>
              <a:gsLst>
                <a:gs pos="31020">
                  <a:schemeClr val="bg1"/>
                </a:gs>
                <a:gs pos="18000">
                  <a:schemeClr val="bg1">
                    <a:lumMod val="85000"/>
                  </a:schemeClr>
                </a:gs>
                <a:gs pos="80350">
                  <a:schemeClr val="bg1"/>
                </a:gs>
                <a:gs pos="44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scene3d>
              <a:camera prst="orthographicFront"/>
              <a:lightRig rig="threePt" dir="t">
                <a:rot lat="0" lon="0" rev="0"/>
              </a:lightRig>
            </a:scene3d>
            <a:sp3d prstMaterial="softEdge"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0" name="Gruppieren 109">
              <a:extLst>
                <a:ext uri="{FF2B5EF4-FFF2-40B4-BE49-F238E27FC236}">
                  <a16:creationId xmlns:a16="http://schemas.microsoft.com/office/drawing/2014/main" id="{E7BF9EA0-CF70-4DA2-994E-8708A3DC28D0}"/>
                </a:ext>
              </a:extLst>
            </p:cNvPr>
            <p:cNvGrpSpPr/>
            <p:nvPr/>
          </p:nvGrpSpPr>
          <p:grpSpPr>
            <a:xfrm>
              <a:off x="8897212" y="335591"/>
              <a:ext cx="2811326" cy="2841175"/>
              <a:chOff x="8877755" y="335591"/>
              <a:chExt cx="2811326" cy="2841175"/>
            </a:xfrm>
          </p:grpSpPr>
          <p:pic>
            <p:nvPicPr>
              <p:cNvPr id="111" name="Grafik 110">
                <a:extLst>
                  <a:ext uri="{FF2B5EF4-FFF2-40B4-BE49-F238E27FC236}">
                    <a16:creationId xmlns:a16="http://schemas.microsoft.com/office/drawing/2014/main" id="{2AA3EB0E-AF73-4738-AE86-CDC9E0C389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786139" y="2382820"/>
                <a:ext cx="984638" cy="793946"/>
              </a:xfrm>
              <a:prstGeom prst="rect">
                <a:avLst/>
              </a:prstGeom>
            </p:spPr>
          </p:pic>
          <p:pic>
            <p:nvPicPr>
              <p:cNvPr id="112" name="Grafik 111">
                <a:extLst>
                  <a:ext uri="{FF2B5EF4-FFF2-40B4-BE49-F238E27FC236}">
                    <a16:creationId xmlns:a16="http://schemas.microsoft.com/office/drawing/2014/main" id="{F1AF85D7-8D82-4F64-8721-57A8ED2355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877756" y="33559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3" name="Grafik 112">
                <a:extLst>
                  <a:ext uri="{FF2B5EF4-FFF2-40B4-BE49-F238E27FC236}">
                    <a16:creationId xmlns:a16="http://schemas.microsoft.com/office/drawing/2014/main" id="{FF5605F8-B655-46BC-A1AE-27E417BBC8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35324" y="3355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4" name="Grafik 113">
                <a:extLst>
                  <a:ext uri="{FF2B5EF4-FFF2-40B4-BE49-F238E27FC236}">
                    <a16:creationId xmlns:a16="http://schemas.microsoft.com/office/drawing/2014/main" id="{379D0CB3-6B4B-4B8D-B422-07F476198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786795" y="343291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681B9CD4-CF86-4407-A615-36437FB219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877755" y="1017486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6" name="Grafik 115">
                <a:extLst>
                  <a:ext uri="{FF2B5EF4-FFF2-40B4-BE49-F238E27FC236}">
                    <a16:creationId xmlns:a16="http://schemas.microsoft.com/office/drawing/2014/main" id="{25A24A3D-1297-4CA7-8DAA-63E6ED0A1A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835324" y="101800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17" name="Grafik 116">
                <a:extLst>
                  <a:ext uri="{FF2B5EF4-FFF2-40B4-BE49-F238E27FC236}">
                    <a16:creationId xmlns:a16="http://schemas.microsoft.com/office/drawing/2014/main" id="{839675D7-FDF4-4343-B759-CD177E87AB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786795" y="1014437"/>
                <a:ext cx="902286" cy="652329"/>
              </a:xfrm>
              <a:prstGeom prst="rect">
                <a:avLst/>
              </a:prstGeom>
            </p:spPr>
          </p:pic>
          <p:pic>
            <p:nvPicPr>
              <p:cNvPr id="118" name="Grafik 117">
                <a:extLst>
                  <a:ext uri="{FF2B5EF4-FFF2-40B4-BE49-F238E27FC236}">
                    <a16:creationId xmlns:a16="http://schemas.microsoft.com/office/drawing/2014/main" id="{5730A97D-ACFA-4076-87C4-81C41E41F4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77755" y="1699381"/>
                <a:ext cx="908383" cy="646232"/>
              </a:xfrm>
              <a:prstGeom prst="rect">
                <a:avLst/>
              </a:prstGeom>
            </p:spPr>
          </p:pic>
          <p:pic>
            <p:nvPicPr>
              <p:cNvPr id="119" name="Grafik 118">
                <a:extLst>
                  <a:ext uri="{FF2B5EF4-FFF2-40B4-BE49-F238E27FC236}">
                    <a16:creationId xmlns:a16="http://schemas.microsoft.com/office/drawing/2014/main" id="{3649492B-4CF6-4C22-9F93-A64CE1E877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835324" y="1700410"/>
                <a:ext cx="902286" cy="646232"/>
              </a:xfrm>
              <a:prstGeom prst="rect">
                <a:avLst/>
              </a:prstGeom>
            </p:spPr>
          </p:pic>
          <p:pic>
            <p:nvPicPr>
              <p:cNvPr id="120" name="Grafik 119">
                <a:extLst>
                  <a:ext uri="{FF2B5EF4-FFF2-40B4-BE49-F238E27FC236}">
                    <a16:creationId xmlns:a16="http://schemas.microsoft.com/office/drawing/2014/main" id="{722D6A25-503F-478F-B238-3A432371DA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0786795" y="1699381"/>
                <a:ext cx="902286" cy="646232"/>
              </a:xfrm>
              <a:prstGeom prst="rect">
                <a:avLst/>
              </a:prstGeom>
            </p:spPr>
          </p:pic>
        </p:grp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72229356-A5E2-4BD2-9D53-440DABADAFC9}"/>
              </a:ext>
            </a:extLst>
          </p:cNvPr>
          <p:cNvGrpSpPr/>
          <p:nvPr/>
        </p:nvGrpSpPr>
        <p:grpSpPr>
          <a:xfrm>
            <a:off x="6508194" y="854105"/>
            <a:ext cx="407361" cy="5555480"/>
            <a:chOff x="6508194" y="854105"/>
            <a:chExt cx="407361" cy="5555480"/>
          </a:xfrm>
        </p:grpSpPr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47D6D453-F186-4FD7-B201-2D72C7904227}"/>
                </a:ext>
              </a:extLst>
            </p:cNvPr>
            <p:cNvSpPr/>
            <p:nvPr/>
          </p:nvSpPr>
          <p:spPr>
            <a:xfrm>
              <a:off x="6508194" y="854105"/>
              <a:ext cx="407361" cy="5555480"/>
            </a:xfrm>
            <a:prstGeom prst="rect">
              <a:avLst/>
            </a:prstGeom>
            <a:solidFill>
              <a:schemeClr val="bg1">
                <a:lumMod val="75000"/>
                <a:lumOff val="2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 panose="020B0502020202020204"/>
                <a:ea typeface="+mn-ea"/>
                <a:cs typeface="+mn-cs"/>
              </a:endParaRPr>
            </a:p>
          </p:txBody>
        </p:sp>
        <p:grpSp>
          <p:nvGrpSpPr>
            <p:cNvPr id="163" name="Gruppieren 162">
              <a:extLst>
                <a:ext uri="{FF2B5EF4-FFF2-40B4-BE49-F238E27FC236}">
                  <a16:creationId xmlns:a16="http://schemas.microsoft.com/office/drawing/2014/main" id="{AA0B5A1B-DB1B-4644-A738-6B101B2ACBED}"/>
                </a:ext>
              </a:extLst>
            </p:cNvPr>
            <p:cNvGrpSpPr/>
            <p:nvPr/>
          </p:nvGrpSpPr>
          <p:grpSpPr>
            <a:xfrm>
              <a:off x="6534074" y="881557"/>
              <a:ext cx="355600" cy="5500576"/>
              <a:chOff x="6497126" y="873627"/>
              <a:chExt cx="355600" cy="5500576"/>
            </a:xfrm>
          </p:grpSpPr>
          <p:sp>
            <p:nvSpPr>
              <p:cNvPr id="164" name="Rechteck 163">
                <a:extLst>
                  <a:ext uri="{FF2B5EF4-FFF2-40B4-BE49-F238E27FC236}">
                    <a16:creationId xmlns:a16="http://schemas.microsoft.com/office/drawing/2014/main" id="{6F4B89FB-A8C4-4F15-BE24-9565B970B573}"/>
                  </a:ext>
                </a:extLst>
              </p:cNvPr>
              <p:cNvSpPr/>
              <p:nvPr/>
            </p:nvSpPr>
            <p:spPr>
              <a:xfrm>
                <a:off x="6497126" y="624820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5" name="Rechteck 164">
                <a:extLst>
                  <a:ext uri="{FF2B5EF4-FFF2-40B4-BE49-F238E27FC236}">
                    <a16:creationId xmlns:a16="http://schemas.microsoft.com/office/drawing/2014/main" id="{D5BE29CB-F31D-4B9D-ADBD-515AAD2DB110}"/>
                  </a:ext>
                </a:extLst>
              </p:cNvPr>
              <p:cNvSpPr/>
              <p:nvPr/>
            </p:nvSpPr>
            <p:spPr>
              <a:xfrm>
                <a:off x="6497126" y="608533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6" name="Rechteck 165">
                <a:extLst>
                  <a:ext uri="{FF2B5EF4-FFF2-40B4-BE49-F238E27FC236}">
                    <a16:creationId xmlns:a16="http://schemas.microsoft.com/office/drawing/2014/main" id="{1ABF3FCA-5301-41A3-9C6C-DBDD086003F6}"/>
                  </a:ext>
                </a:extLst>
              </p:cNvPr>
              <p:cNvSpPr/>
              <p:nvPr/>
            </p:nvSpPr>
            <p:spPr>
              <a:xfrm>
                <a:off x="6497126" y="592247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7" name="Rechteck 166">
                <a:extLst>
                  <a:ext uri="{FF2B5EF4-FFF2-40B4-BE49-F238E27FC236}">
                    <a16:creationId xmlns:a16="http://schemas.microsoft.com/office/drawing/2014/main" id="{6F001431-689C-4C42-9D61-3371A4F71AA5}"/>
                  </a:ext>
                </a:extLst>
              </p:cNvPr>
              <p:cNvSpPr/>
              <p:nvPr/>
            </p:nvSpPr>
            <p:spPr>
              <a:xfrm>
                <a:off x="6497126" y="575960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8" name="Rechteck 167">
                <a:extLst>
                  <a:ext uri="{FF2B5EF4-FFF2-40B4-BE49-F238E27FC236}">
                    <a16:creationId xmlns:a16="http://schemas.microsoft.com/office/drawing/2014/main" id="{41ADED29-0279-4FC4-A0F9-1ACF72C74912}"/>
                  </a:ext>
                </a:extLst>
              </p:cNvPr>
              <p:cNvSpPr/>
              <p:nvPr/>
            </p:nvSpPr>
            <p:spPr>
              <a:xfrm>
                <a:off x="6497126" y="559674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69" name="Rechteck 168">
                <a:extLst>
                  <a:ext uri="{FF2B5EF4-FFF2-40B4-BE49-F238E27FC236}">
                    <a16:creationId xmlns:a16="http://schemas.microsoft.com/office/drawing/2014/main" id="{A2D2DEC3-4D80-4D50-BBFA-E7AC3BC2C849}"/>
                  </a:ext>
                </a:extLst>
              </p:cNvPr>
              <p:cNvSpPr/>
              <p:nvPr/>
            </p:nvSpPr>
            <p:spPr>
              <a:xfrm>
                <a:off x="6497126" y="543387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A44F960A-9AE6-407C-A9E9-50B98FD2D49D}"/>
                  </a:ext>
                </a:extLst>
              </p:cNvPr>
              <p:cNvSpPr/>
              <p:nvPr/>
            </p:nvSpPr>
            <p:spPr>
              <a:xfrm>
                <a:off x="6497126" y="510814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AF4A9309-5652-459D-87E6-8D23DDA787EA}"/>
                  </a:ext>
                </a:extLst>
              </p:cNvPr>
              <p:cNvSpPr/>
              <p:nvPr/>
            </p:nvSpPr>
            <p:spPr>
              <a:xfrm>
                <a:off x="6497126" y="527100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54FFC833-22F0-4DAC-B5F6-3FA21C7F85A7}"/>
                  </a:ext>
                </a:extLst>
              </p:cNvPr>
              <p:cNvSpPr/>
              <p:nvPr/>
            </p:nvSpPr>
            <p:spPr>
              <a:xfrm>
                <a:off x="6497126" y="494527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7F0239C2-DF58-47AC-86DE-B52ACC0F7E8C}"/>
                  </a:ext>
                </a:extLst>
              </p:cNvPr>
              <p:cNvSpPr/>
              <p:nvPr/>
            </p:nvSpPr>
            <p:spPr>
              <a:xfrm>
                <a:off x="6497126" y="478241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4B624B79-DEDB-41C8-B0F9-CE7F3A940B2A}"/>
                  </a:ext>
                </a:extLst>
              </p:cNvPr>
              <p:cNvSpPr/>
              <p:nvPr/>
            </p:nvSpPr>
            <p:spPr>
              <a:xfrm>
                <a:off x="6497126" y="461954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BC197FC4-6745-4DDD-A6FB-659306154A83}"/>
                  </a:ext>
                </a:extLst>
              </p:cNvPr>
              <p:cNvSpPr/>
              <p:nvPr/>
            </p:nvSpPr>
            <p:spPr>
              <a:xfrm>
                <a:off x="6497126" y="445667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72B25ACE-3BF1-47D4-B0FE-A70249F886D5}"/>
                  </a:ext>
                </a:extLst>
              </p:cNvPr>
              <p:cNvSpPr/>
              <p:nvPr/>
            </p:nvSpPr>
            <p:spPr>
              <a:xfrm>
                <a:off x="6497126" y="429381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D7FB3C72-E27C-44CA-9433-C5800FF037EB}"/>
                  </a:ext>
                </a:extLst>
              </p:cNvPr>
              <p:cNvSpPr/>
              <p:nvPr/>
            </p:nvSpPr>
            <p:spPr>
              <a:xfrm>
                <a:off x="6497126" y="413094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EF58335-3D8B-4203-A352-67089059C3B1}"/>
                  </a:ext>
                </a:extLst>
              </p:cNvPr>
              <p:cNvSpPr/>
              <p:nvPr/>
            </p:nvSpPr>
            <p:spPr>
              <a:xfrm>
                <a:off x="6497126" y="396808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A8542059-EE55-4159-A0BE-CDDF09C64E1F}"/>
                  </a:ext>
                </a:extLst>
              </p:cNvPr>
              <p:cNvSpPr/>
              <p:nvPr/>
            </p:nvSpPr>
            <p:spPr>
              <a:xfrm>
                <a:off x="6497126" y="380521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15CA93D7-DBE0-4FF5-8B19-A196A3A75D84}"/>
                  </a:ext>
                </a:extLst>
              </p:cNvPr>
              <p:cNvSpPr/>
              <p:nvPr/>
            </p:nvSpPr>
            <p:spPr>
              <a:xfrm>
                <a:off x="6497126" y="347948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117C88F6-5388-4159-B709-A4F26BC3EC0B}"/>
                  </a:ext>
                </a:extLst>
              </p:cNvPr>
              <p:cNvSpPr/>
              <p:nvPr/>
            </p:nvSpPr>
            <p:spPr>
              <a:xfrm>
                <a:off x="6497126" y="364234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8314CBF5-4BC3-42BA-AFFC-E1323B5B6B46}"/>
                  </a:ext>
                </a:extLst>
              </p:cNvPr>
              <p:cNvSpPr/>
              <p:nvPr/>
            </p:nvSpPr>
            <p:spPr>
              <a:xfrm>
                <a:off x="6497126" y="331661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C3259489-8E36-4A01-A7DB-219C1DF57DC1}"/>
                  </a:ext>
                </a:extLst>
              </p:cNvPr>
              <p:cNvSpPr/>
              <p:nvPr/>
            </p:nvSpPr>
            <p:spPr>
              <a:xfrm>
                <a:off x="6497126" y="315375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F97F6774-AFFE-4A2B-882D-B438A999CB47}"/>
                  </a:ext>
                </a:extLst>
              </p:cNvPr>
              <p:cNvSpPr/>
              <p:nvPr/>
            </p:nvSpPr>
            <p:spPr>
              <a:xfrm>
                <a:off x="6497126" y="299088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11400716-5C37-4481-81C5-A08578E8BFD6}"/>
                  </a:ext>
                </a:extLst>
              </p:cNvPr>
              <p:cNvSpPr/>
              <p:nvPr/>
            </p:nvSpPr>
            <p:spPr>
              <a:xfrm>
                <a:off x="6497126" y="282801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D99BFA9F-BE97-44F1-9EF9-27FEB9C4CED3}"/>
                  </a:ext>
                </a:extLst>
              </p:cNvPr>
              <p:cNvSpPr/>
              <p:nvPr/>
            </p:nvSpPr>
            <p:spPr>
              <a:xfrm>
                <a:off x="6497126" y="266515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7" name="Rechteck 186">
                <a:extLst>
                  <a:ext uri="{FF2B5EF4-FFF2-40B4-BE49-F238E27FC236}">
                    <a16:creationId xmlns:a16="http://schemas.microsoft.com/office/drawing/2014/main" id="{DA14F77E-B216-41FA-B124-E9791209FD35}"/>
                  </a:ext>
                </a:extLst>
              </p:cNvPr>
              <p:cNvSpPr/>
              <p:nvPr/>
            </p:nvSpPr>
            <p:spPr>
              <a:xfrm>
                <a:off x="6497126" y="250228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hteck 187">
                <a:extLst>
                  <a:ext uri="{FF2B5EF4-FFF2-40B4-BE49-F238E27FC236}">
                    <a16:creationId xmlns:a16="http://schemas.microsoft.com/office/drawing/2014/main" id="{5C349539-446A-49BD-9616-C3C213559B4B}"/>
                  </a:ext>
                </a:extLst>
              </p:cNvPr>
              <p:cNvSpPr/>
              <p:nvPr/>
            </p:nvSpPr>
            <p:spPr>
              <a:xfrm>
                <a:off x="6497126" y="233942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hteck 188">
                <a:extLst>
                  <a:ext uri="{FF2B5EF4-FFF2-40B4-BE49-F238E27FC236}">
                    <a16:creationId xmlns:a16="http://schemas.microsoft.com/office/drawing/2014/main" id="{469847A6-4802-4766-8BE3-E351185C4E96}"/>
                  </a:ext>
                </a:extLst>
              </p:cNvPr>
              <p:cNvSpPr/>
              <p:nvPr/>
            </p:nvSpPr>
            <p:spPr>
              <a:xfrm>
                <a:off x="6497126" y="217655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0" name="Rechteck 189">
                <a:extLst>
                  <a:ext uri="{FF2B5EF4-FFF2-40B4-BE49-F238E27FC236}">
                    <a16:creationId xmlns:a16="http://schemas.microsoft.com/office/drawing/2014/main" id="{C36E0521-9CD9-408F-86DE-11D1FF3903B0}"/>
                  </a:ext>
                </a:extLst>
              </p:cNvPr>
              <p:cNvSpPr/>
              <p:nvPr/>
            </p:nvSpPr>
            <p:spPr>
              <a:xfrm>
                <a:off x="6497126" y="1850823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1" name="Rechteck 190">
                <a:extLst>
                  <a:ext uri="{FF2B5EF4-FFF2-40B4-BE49-F238E27FC236}">
                    <a16:creationId xmlns:a16="http://schemas.microsoft.com/office/drawing/2014/main" id="{F9474038-E3FA-4D36-ACD0-C90FB3E25E41}"/>
                  </a:ext>
                </a:extLst>
              </p:cNvPr>
              <p:cNvSpPr/>
              <p:nvPr/>
            </p:nvSpPr>
            <p:spPr>
              <a:xfrm>
                <a:off x="6497126" y="201368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50FDD188-24B7-4F80-8E25-C21E145993B5}"/>
                  </a:ext>
                </a:extLst>
              </p:cNvPr>
              <p:cNvSpPr/>
              <p:nvPr/>
            </p:nvSpPr>
            <p:spPr>
              <a:xfrm>
                <a:off x="6497126" y="1687957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2784752A-20E7-4208-86E0-B5E871CCF69A}"/>
                  </a:ext>
                </a:extLst>
              </p:cNvPr>
              <p:cNvSpPr/>
              <p:nvPr/>
            </p:nvSpPr>
            <p:spPr>
              <a:xfrm>
                <a:off x="6497126" y="1525091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79081B19-C6EB-478C-B102-21CEAC7EC64B}"/>
                  </a:ext>
                </a:extLst>
              </p:cNvPr>
              <p:cNvSpPr/>
              <p:nvPr/>
            </p:nvSpPr>
            <p:spPr>
              <a:xfrm>
                <a:off x="6497126" y="1199359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CB7683D7-054C-4D5F-9EBD-3E701F8B80DE}"/>
                  </a:ext>
                </a:extLst>
              </p:cNvPr>
              <p:cNvSpPr/>
              <p:nvPr/>
            </p:nvSpPr>
            <p:spPr>
              <a:xfrm>
                <a:off x="6497126" y="1362225"/>
                <a:ext cx="355600" cy="126000"/>
              </a:xfrm>
              <a:prstGeom prst="rect">
                <a:avLst/>
              </a:prstGeom>
              <a:solidFill>
                <a:srgbClr val="92D050"/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B469F22-2F0F-4809-816F-EC9E43668855}"/>
                  </a:ext>
                </a:extLst>
              </p:cNvPr>
              <p:cNvSpPr/>
              <p:nvPr/>
            </p:nvSpPr>
            <p:spPr>
              <a:xfrm>
                <a:off x="6497126" y="1036493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FE021B37-42D5-4C2A-B2A6-3F9E5720D9CA}"/>
                  </a:ext>
                </a:extLst>
              </p:cNvPr>
              <p:cNvSpPr/>
              <p:nvPr/>
            </p:nvSpPr>
            <p:spPr>
              <a:xfrm>
                <a:off x="6497126" y="873627"/>
                <a:ext cx="355600" cy="126000"/>
              </a:xfrm>
              <a:prstGeom prst="rect">
                <a:avLst/>
              </a:prstGeom>
              <a:solidFill>
                <a:schemeClr val="tx2">
                  <a:lumMod val="25000"/>
                </a:schemeClr>
              </a:solidFill>
              <a:ln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entury Gothic" panose="020B050202020202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5854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1000">
        <p:fade/>
      </p:transition>
    </mc:Choice>
    <mc:Fallback xmlns="">
      <p:transition spd="med" advClick="0" advTm="1000">
        <p:fade/>
      </p:transition>
    </mc:Fallback>
  </mc:AlternateContent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Ion">
  <a:themeElements>
    <a:clrScheme name="Benutzerdefiniert 14">
      <a:dk1>
        <a:sysClr val="windowText" lastClr="000000"/>
      </a:dk1>
      <a:lt1>
        <a:sysClr val="window" lastClr="FFFFFF"/>
      </a:lt1>
      <a:dk2>
        <a:srgbClr val="323232"/>
      </a:dk2>
      <a:lt2>
        <a:srgbClr val="E3DED1"/>
      </a:lt2>
      <a:accent1>
        <a:srgbClr val="FFC000"/>
      </a:accent1>
      <a:accent2>
        <a:srgbClr val="9F2936"/>
      </a:accent2>
      <a:accent3>
        <a:srgbClr val="1B587C"/>
      </a:accent3>
      <a:accent4>
        <a:srgbClr val="4E8542"/>
      </a:accent4>
      <a:accent5>
        <a:srgbClr val="604878"/>
      </a:accent5>
      <a:accent6>
        <a:srgbClr val="C19859"/>
      </a:accent6>
      <a:hlink>
        <a:srgbClr val="6B9F25"/>
      </a:hlink>
      <a:folHlink>
        <a:srgbClr val="B26B02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2.xml><?xml version="1.0" encoding="utf-8"?>
<a:theme xmlns:a="http://schemas.openxmlformats.org/drawingml/2006/main" name="Metropolitan">
  <a:themeElements>
    <a:clrScheme name="Metropolitan">
      <a:dk1>
        <a:sysClr val="windowText" lastClr="000000"/>
      </a:dk1>
      <a:lt1>
        <a:sysClr val="window" lastClr="FFFFFF"/>
      </a:lt1>
      <a:dk2>
        <a:srgbClr val="162F33"/>
      </a:dk2>
      <a:lt2>
        <a:srgbClr val="EAF0E0"/>
      </a:lt2>
      <a:accent1>
        <a:srgbClr val="50B4C8"/>
      </a:accent1>
      <a:accent2>
        <a:srgbClr val="A8B97F"/>
      </a:accent2>
      <a:accent3>
        <a:srgbClr val="9B9256"/>
      </a:accent3>
      <a:accent4>
        <a:srgbClr val="657689"/>
      </a:accent4>
      <a:accent5>
        <a:srgbClr val="7A855D"/>
      </a:accent5>
      <a:accent6>
        <a:srgbClr val="84AC9D"/>
      </a:accent6>
      <a:hlink>
        <a:srgbClr val="2370CD"/>
      </a:hlink>
      <a:folHlink>
        <a:srgbClr val="877589"/>
      </a:folHlink>
    </a:clrScheme>
    <a:fontScheme name="Metropolitan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Metropolitan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00000"/>
                <a:lumMod val="110000"/>
              </a:schemeClr>
            </a:gs>
            <a:gs pos="50000">
              <a:schemeClr val="phClr">
                <a:tint val="75000"/>
                <a:satMod val="101000"/>
                <a:lumMod val="105000"/>
              </a:schemeClr>
            </a:gs>
            <a:gs pos="100000">
              <a:schemeClr val="phClr">
                <a:tint val="82000"/>
                <a:satMod val="104000"/>
                <a:lumMod val="105000"/>
              </a:schemeClr>
            </a:gs>
          </a:gsLst>
          <a:lin ang="2700000" scaled="0"/>
        </a:gradFill>
        <a:gradFill rotWithShape="1">
          <a:gsLst>
            <a:gs pos="0">
              <a:schemeClr val="phClr">
                <a:tint val="97000"/>
                <a:satMod val="100000"/>
                <a:lumMod val="102000"/>
              </a:schemeClr>
            </a:gs>
            <a:gs pos="50000">
              <a:schemeClr val="phClr">
                <a:shade val="100000"/>
                <a:satMod val="100000"/>
                <a:lumMod val="100000"/>
              </a:schemeClr>
            </a:gs>
            <a:gs pos="100000">
              <a:schemeClr val="phClr">
                <a:shade val="80000"/>
                <a:satMod val="100000"/>
                <a:lumMod val="99000"/>
              </a:schemeClr>
            </a:gs>
          </a:gsLst>
          <a:lin ang="27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solidFill>
          <a:schemeClr val="phClr">
            <a:shade val="95000"/>
            <a:satMod val="170000"/>
          </a:schemeClr>
        </a:soli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Metropolitan" id="{4C5440D6-04D2-4954-96CF-F251137069B2}" vid="{79CFCA13-9412-4290-BB4B-85112F88857B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907</Words>
  <Application>Microsoft Office PowerPoint</Application>
  <PresentationFormat>Breitbild</PresentationFormat>
  <Paragraphs>659</Paragraphs>
  <Slides>108</Slides>
  <Notes>103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10</vt:i4>
      </vt:variant>
      <vt:variant>
        <vt:lpstr>Design</vt:lpstr>
      </vt:variant>
      <vt:variant>
        <vt:i4>3</vt:i4>
      </vt:variant>
      <vt:variant>
        <vt:lpstr>Folientitel</vt:lpstr>
      </vt:variant>
      <vt:variant>
        <vt:i4>108</vt:i4>
      </vt:variant>
    </vt:vector>
  </HeadingPairs>
  <TitlesOfParts>
    <vt:vector size="121" baseType="lpstr">
      <vt:lpstr>ABeeZee</vt:lpstr>
      <vt:lpstr>Arial</vt:lpstr>
      <vt:lpstr>Bahnschrift SemiBold</vt:lpstr>
      <vt:lpstr>Calibri</vt:lpstr>
      <vt:lpstr>Calibri Light</vt:lpstr>
      <vt:lpstr>Century Gothic</vt:lpstr>
      <vt:lpstr>Copperplate Gothic Light</vt:lpstr>
      <vt:lpstr>Good Times</vt:lpstr>
      <vt:lpstr>Harlow Solid Italic</vt:lpstr>
      <vt:lpstr>Wingdings 3</vt:lpstr>
      <vt:lpstr>Ion</vt:lpstr>
      <vt:lpstr>Metropolitan</vt:lpstr>
      <vt:lpstr>Office</vt:lpstr>
      <vt:lpstr>Die Rechenmaschine 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Jäger Dietmar</dc:creator>
  <cp:lastModifiedBy>Jäger Dietmar</cp:lastModifiedBy>
  <cp:revision>53</cp:revision>
  <dcterms:created xsi:type="dcterms:W3CDTF">2021-01-03T12:17:25Z</dcterms:created>
  <dcterms:modified xsi:type="dcterms:W3CDTF">2021-01-04T17:54:29Z</dcterms:modified>
</cp:coreProperties>
</file>