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äger Dietmar" initials="JD" lastIdx="1" clrIdx="0">
    <p:extLst>
      <p:ext uri="{19B8F6BF-5375-455C-9EA6-DF929625EA0E}">
        <p15:presenceInfo xmlns:p15="http://schemas.microsoft.com/office/powerpoint/2012/main" userId="d68372d3b07360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208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558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103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4414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9866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551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545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4919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61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155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02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894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701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678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749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937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618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EEE137A-A711-4F84-80F5-93AF2CB14BF6}" type="datetimeFigureOut">
              <a:rPr lang="de-AT" smtClean="0"/>
              <a:t>07.02.2021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7560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audio" Target="../media/audio5.wav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6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7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1.wav"/><Relationship Id="rId2" Type="http://schemas.openxmlformats.org/officeDocument/2006/relationships/audio" Target="../media/audio1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microsoft.com/office/2007/relationships/hdphoto" Target="../media/hdphoto8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.wav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9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10.wdp"/><Relationship Id="rId9" Type="http://schemas.openxmlformats.org/officeDocument/2006/relationships/image" Target="../media/image13.png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2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14.wav"/><Relationship Id="rId2" Type="http://schemas.openxmlformats.org/officeDocument/2006/relationships/audio" Target="../media/audio14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11.wdp"/><Relationship Id="rId9" Type="http://schemas.openxmlformats.org/officeDocument/2006/relationships/audio" Target="../media/audio5.wav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12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audio" Target="../media/audio5.wav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audio" Target="../media/audio5.wav"/><Relationship Id="rId4" Type="http://schemas.microsoft.com/office/2007/relationships/hdphoto" Target="../media/hdphoto14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11.png"/><Relationship Id="rId12" Type="http://schemas.openxmlformats.org/officeDocument/2006/relationships/audio" Target="../media/audio5.wav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4.png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16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7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.wav"/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17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8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18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9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1.wav"/><Relationship Id="rId2" Type="http://schemas.openxmlformats.org/officeDocument/2006/relationships/audio" Target="../media/audio1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microsoft.com/office/2007/relationships/hdphoto" Target="../media/hdphoto19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audio" Target="../media/audio5.wav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3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14.wav"/><Relationship Id="rId2" Type="http://schemas.openxmlformats.org/officeDocument/2006/relationships/audio" Target="../media/audio14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20.wdp"/><Relationship Id="rId9" Type="http://schemas.openxmlformats.org/officeDocument/2006/relationships/audio" Target="../media/audio5.wav"/><Relationship Id="rId1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21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21.wdp"/><Relationship Id="rId9" Type="http://schemas.openxmlformats.org/officeDocument/2006/relationships/image" Target="../media/image13.png"/><Relationship Id="rId14" Type="http://schemas.openxmlformats.org/officeDocument/2006/relationships/audio" Target="../media/audio5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2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2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5.wav"/><Relationship Id="rId2" Type="http://schemas.openxmlformats.org/officeDocument/2006/relationships/audio" Target="../media/audio15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22.wdp"/><Relationship Id="rId9" Type="http://schemas.openxmlformats.org/officeDocument/2006/relationships/image" Target="../media/image13.png"/><Relationship Id="rId14" Type="http://schemas.openxmlformats.org/officeDocument/2006/relationships/audio" Target="../media/audio5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23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.wav"/><Relationship Id="rId3" Type="http://schemas.openxmlformats.org/officeDocument/2006/relationships/image" Target="../media/image4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6.wav"/><Relationship Id="rId2" Type="http://schemas.openxmlformats.org/officeDocument/2006/relationships/audio" Target="../media/audio16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23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24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2.png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audio" Target="../media/audio17.wav"/><Relationship Id="rId2" Type="http://schemas.openxmlformats.org/officeDocument/2006/relationships/audio" Target="../media/audio17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24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25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.wav"/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8.wav"/><Relationship Id="rId2" Type="http://schemas.openxmlformats.org/officeDocument/2006/relationships/audio" Target="../media/audio18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25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hdphoto" Target="../media/hdphoto26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audio" Target="../media/audio19.wav"/><Relationship Id="rId2" Type="http://schemas.openxmlformats.org/officeDocument/2006/relationships/audio" Target="../media/audio19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26.wdp"/><Relationship Id="rId9" Type="http://schemas.openxmlformats.org/officeDocument/2006/relationships/image" Target="../media/image13.png"/><Relationship Id="rId14" Type="http://schemas.openxmlformats.org/officeDocument/2006/relationships/audio" Target="../media/audio5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hdphoto" Target="../media/hdphoto27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6.png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audio" Target="../media/audio20.wav"/><Relationship Id="rId2" Type="http://schemas.openxmlformats.org/officeDocument/2006/relationships/audio" Target="../media/audio20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27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hdphoto" Target="../media/hdphoto28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png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21.wav"/><Relationship Id="rId2" Type="http://schemas.openxmlformats.org/officeDocument/2006/relationships/audio" Target="../media/audio2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28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hdphoto" Target="../media/hdphoto29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8.png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audio" Target="../media/audio22.wav"/><Relationship Id="rId2" Type="http://schemas.openxmlformats.org/officeDocument/2006/relationships/audio" Target="../media/audio2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29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hdphoto" Target="../media/hdphoto30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4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23.wav"/><Relationship Id="rId2" Type="http://schemas.openxmlformats.org/officeDocument/2006/relationships/audio" Target="../media/audio23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30.wdp"/><Relationship Id="rId9" Type="http://schemas.openxmlformats.org/officeDocument/2006/relationships/audio" Target="../media/audio5.wav"/><Relationship Id="rId14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hdphoto" Target="../media/hdphoto31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50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24.wav"/><Relationship Id="rId16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3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audio" Target="../media/audio5.wav"/><Relationship Id="rId4" Type="http://schemas.microsoft.com/office/2007/relationships/hdphoto" Target="../media/hdphoto4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8490C7C-53CD-4566-873C-F7E865409190}"/>
              </a:ext>
            </a:extLst>
          </p:cNvPr>
          <p:cNvGrpSpPr/>
          <p:nvPr/>
        </p:nvGrpSpPr>
        <p:grpSpPr>
          <a:xfrm>
            <a:off x="4381032" y="670513"/>
            <a:ext cx="4711700" cy="4347307"/>
            <a:chOff x="3213100" y="436334"/>
            <a:chExt cx="4711700" cy="4347307"/>
          </a:xfrm>
        </p:grpSpPr>
        <p:sp>
          <p:nvSpPr>
            <p:cNvPr id="2" name="Stern: 5 Zacken 1">
              <a:extLst>
                <a:ext uri="{FF2B5EF4-FFF2-40B4-BE49-F238E27FC236}">
                  <a16:creationId xmlns:a16="http://schemas.microsoft.com/office/drawing/2014/main" id="{90C1517C-0DCB-4C0D-9D4E-A715E9CBE715}"/>
                </a:ext>
              </a:extLst>
            </p:cNvPr>
            <p:cNvSpPr/>
            <p:nvPr/>
          </p:nvSpPr>
          <p:spPr>
            <a:xfrm>
              <a:off x="3213100" y="436334"/>
              <a:ext cx="4711700" cy="4347307"/>
            </a:xfrm>
            <a:prstGeom prst="star5">
              <a:avLst>
                <a:gd name="adj" fmla="val 20155"/>
                <a:gd name="hf" fmla="val 105146"/>
                <a:gd name="vf" fmla="val 110557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92AC9E42-CAB7-4C08-AC9B-EC0C9C6A4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6235" y="2322555"/>
              <a:ext cx="2371550" cy="1286367"/>
            </a:xfrm>
            <a:prstGeom prst="rect">
              <a:avLst/>
            </a:prstGeom>
          </p:spPr>
        </p:pic>
      </p:grpSp>
      <p:pic>
        <p:nvPicPr>
          <p:cNvPr id="58" name="Grafik 57">
            <a:extLst>
              <a:ext uri="{FF2B5EF4-FFF2-40B4-BE49-F238E27FC236}">
                <a16:creationId xmlns:a16="http://schemas.microsoft.com/office/drawing/2014/main" id="{F04C8F64-F96F-46E3-B54F-6D83D0F1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85546" y="6388094"/>
            <a:ext cx="1804572" cy="2560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EB092F76-6F33-4793-A57E-1B07552D21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36" y="6138367"/>
            <a:ext cx="180457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0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F391FB-32A1-41A9-BB72-23531FE37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8" b="89967" l="5082" r="89878">
                        <a14:foregroundMark x1="36245" y1="67425" x2="36497" y2="81137"/>
                        <a14:backgroundMark x1="29609" y1="46689" x2="29609" y2="46689"/>
                        <a14:backgroundMark x1="34145" y1="42207" x2="34145" y2="42207"/>
                        <a14:backgroundMark x1="37757" y1="39064" x2="37757" y2="39064"/>
                        <a14:backgroundMark x1="46619" y1="35518" x2="46619" y2="35518"/>
                        <a14:backgroundMark x1="56195" y1="39398" x2="56447" y2="39599"/>
                        <a14:backgroundMark x1="60185" y1="42341" x2="60479" y2="42742"/>
                        <a14:backgroundMark x1="68291" y1="50100" x2="68627" y2="5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nextslide">
                <a:snd r:embed="rId8" name="richtig 2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8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17" name="6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14600F47-1739-4484-9C39-5C2CE75230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670" r="89962">
                        <a14:foregroundMark x1="47501" y1="18997" x2="51155" y2="16789"/>
                        <a14:foregroundMark x1="37589" y1="29766" x2="47753" y2="22809"/>
                        <a14:foregroundMark x1="50399" y1="25819" x2="66737" y2="40000"/>
                        <a14:backgroundMark x1="29441" y1="46823" x2="29777" y2="46689"/>
                        <a14:backgroundMark x1="33809" y1="42609" x2="34103" y2="42341"/>
                        <a14:backgroundMark x1="37127" y1="39130" x2="37673" y2="38863"/>
                        <a14:backgroundMark x1="46283" y1="35920" x2="46661" y2="36054"/>
                        <a14:backgroundMark x1="56363" y1="39532" x2="56363" y2="39532"/>
                        <a14:backgroundMark x1="60059" y1="42341" x2="60563" y2="42943"/>
                        <a14:backgroundMark x1="68123" y1="50234" x2="68585" y2="50635"/>
                        <a14:backgroundMark x1="64091" y1="46555" x2="64889" y2="4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600F47-1739-4484-9C39-5C2CE7523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670" r="89962">
                        <a14:foregroundMark x1="47501" y1="18997" x2="51155" y2="16789"/>
                        <a14:foregroundMark x1="37589" y1="29766" x2="47753" y2="22809"/>
                        <a14:foregroundMark x1="50399" y1="25819" x2="66737" y2="40000"/>
                        <a14:backgroundMark x1="29441" y1="46823" x2="29777" y2="46689"/>
                        <a14:backgroundMark x1="33809" y1="42609" x2="34103" y2="42341"/>
                        <a14:backgroundMark x1="37127" y1="39130" x2="37673" y2="38863"/>
                        <a14:backgroundMark x1="46283" y1="35920" x2="46661" y2="36054"/>
                        <a14:backgroundMark x1="56363" y1="39532" x2="56363" y2="39532"/>
                        <a14:backgroundMark x1="60059" y1="42341" x2="60563" y2="42943"/>
                        <a14:backgroundMark x1="68123" y1="50234" x2="68585" y2="50635"/>
                        <a14:backgroundMark x1="64091" y1="46555" x2="64889" y2="4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nextslide">
                <a:snd r:embed="rId11" name="richtig 2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9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2D11144-92CC-4E6E-9A84-EA4AA45D4E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670" r="89962">
                        <a14:foregroundMark x1="48929" y1="16187" x2="66527" y2="44080"/>
                        <a14:foregroundMark x1="36203" y1="65953" x2="36455" y2="80736"/>
                        <a14:backgroundMark x1="29609" y1="47023" x2="29903" y2="46689"/>
                        <a14:backgroundMark x1="33935" y1="42207" x2="34187" y2="42341"/>
                        <a14:backgroundMark x1="37505" y1="39130" x2="37967" y2="39264"/>
                        <a14:backgroundMark x1="46283" y1="36321" x2="46913" y2="36321"/>
                        <a14:backgroundMark x1="56279" y1="39532" x2="56447" y2="39599"/>
                        <a14:backgroundMark x1="60059" y1="42341" x2="60605" y2="42943"/>
                        <a14:backgroundMark x1="68207" y1="50234" x2="68669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D11144-92CC-4E6E-9A84-EA4AA45D4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670" r="89962">
                        <a14:foregroundMark x1="48929" y1="16187" x2="66527" y2="44080"/>
                        <a14:foregroundMark x1="36203" y1="65953" x2="36455" y2="80736"/>
                        <a14:backgroundMark x1="29609" y1="47023" x2="29903" y2="46689"/>
                        <a14:backgroundMark x1="33935" y1="42207" x2="34187" y2="42341"/>
                        <a14:backgroundMark x1="37505" y1="39130" x2="37967" y2="39264"/>
                        <a14:backgroundMark x1="46283" y1="36321" x2="46913" y2="36321"/>
                        <a14:backgroundMark x1="56279" y1="39532" x2="56447" y2="39599"/>
                        <a14:backgroundMark x1="60059" y1="42341" x2="60605" y2="42943"/>
                        <a14:backgroundMark x1="68207" y1="50234" x2="68669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nextslide">
                <a:snd r:embed="rId5" name="richtig 2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16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.wav"/>
          </p:stSnd>
        </p:sndAc>
      </p:transition>
    </mc:Choice>
    <mc:Fallback xmlns="">
      <p:transition spd="med" advClick="0">
        <p:fade/>
        <p:sndAc>
          <p:stSnd>
            <p:snd r:embed="rId17" name="7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91ACCF31-4CCB-4AE9-8106-F29A4AE8F3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6048" r="89962">
                        <a14:foregroundMark x1="57371" y1="18997" x2="66275" y2="44348"/>
                        <a14:foregroundMark x1="35825" y1="66020" x2="37505" y2="80870"/>
                        <a14:backgroundMark x1="29525" y1="47157" x2="29903" y2="46689"/>
                        <a14:backgroundMark x1="33809" y1="42207" x2="34439" y2="42207"/>
                        <a14:backgroundMark x1="37463" y1="38863" x2="37841" y2="39264"/>
                        <a14:backgroundMark x1="46199" y1="36522" x2="46745" y2="35920"/>
                        <a14:backgroundMark x1="56111" y1="39532" x2="56447" y2="39599"/>
                        <a14:backgroundMark x1="60059" y1="42475" x2="60395" y2="42809"/>
                        <a14:backgroundMark x1="68081" y1="49900" x2="68543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ACCF31-4CCB-4AE9-8106-F29A4AE8F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6048" r="89962">
                        <a14:foregroundMark x1="57371" y1="18997" x2="66275" y2="44348"/>
                        <a14:foregroundMark x1="35825" y1="66020" x2="37505" y2="80870"/>
                        <a14:backgroundMark x1="29525" y1="47157" x2="29903" y2="46689"/>
                        <a14:backgroundMark x1="33809" y1="42207" x2="34439" y2="42207"/>
                        <a14:backgroundMark x1="37463" y1="38863" x2="37841" y2="39264"/>
                        <a14:backgroundMark x1="46199" y1="36522" x2="46745" y2="35920"/>
                        <a14:backgroundMark x1="56111" y1="39532" x2="56447" y2="39599"/>
                        <a14:backgroundMark x1="60059" y1="42475" x2="60395" y2="42809"/>
                        <a14:backgroundMark x1="68081" y1="49900" x2="68543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nextslide">
                <a:snd r:embed="rId15" name="richtig 2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5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9.wav"/>
          </p:stSnd>
        </p:sndAc>
      </p:transition>
    </mc:Choice>
    <mc:Fallback xmlns="">
      <p:transition spd="med" advClick="0">
        <p:fade/>
        <p:sndAc>
          <p:stSnd>
            <p:snd r:embed="rId17" name="9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C0C29D5-0AD8-4A73-824B-BA9A974835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712" r="89962">
                        <a14:foregroundMark x1="62201" y1="28027" x2="65897" y2="44013"/>
                        <a14:foregroundMark x1="57707" y1="41338" x2="60983" y2="36856"/>
                        <a14:foregroundMark x1="67199" y1="46221" x2="55943" y2="80000"/>
                        <a14:foregroundMark x1="78286" y1="54783" x2="87022" y2="62074"/>
                        <a14:foregroundMark x1="10920" y1="58796" x2="61613" y2="45485"/>
                        <a14:foregroundMark x1="17430" y1="55585" x2="17808" y2="44013"/>
                        <a14:foregroundMark x1="35951" y1="66355" x2="37547" y2="80602"/>
                        <a14:backgroundMark x1="29441" y1="46488" x2="29735" y2="46823"/>
                        <a14:backgroundMark x1="34019" y1="42341" x2="34271" y2="42341"/>
                        <a14:backgroundMark x1="37337" y1="38662" x2="37799" y2="39398"/>
                        <a14:backgroundMark x1="46283" y1="35853" x2="46913" y2="36455"/>
                        <a14:backgroundMark x1="56321" y1="39398" x2="56531" y2="39398"/>
                        <a14:backgroundMark x1="60311" y1="42542" x2="60437" y2="43278"/>
                        <a14:backgroundMark x1="68417" y1="50368" x2="68585" y2="5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0C29D5-0AD8-4A73-824B-BA9A9748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712" r="89962">
                        <a14:foregroundMark x1="62201" y1="28027" x2="65897" y2="44013"/>
                        <a14:foregroundMark x1="57707" y1="41338" x2="60983" y2="36856"/>
                        <a14:foregroundMark x1="67199" y1="46221" x2="55943" y2="80000"/>
                        <a14:foregroundMark x1="78286" y1="54783" x2="87022" y2="62074"/>
                        <a14:foregroundMark x1="10920" y1="58796" x2="61613" y2="45485"/>
                        <a14:foregroundMark x1="17430" y1="55585" x2="17808" y2="44013"/>
                        <a14:foregroundMark x1="35951" y1="66355" x2="37547" y2="80602"/>
                        <a14:backgroundMark x1="29441" y1="46488" x2="29735" y2="46823"/>
                        <a14:backgroundMark x1="34019" y1="42341" x2="34271" y2="42341"/>
                        <a14:backgroundMark x1="37337" y1="38662" x2="37799" y2="39398"/>
                        <a14:backgroundMark x1="46283" y1="35853" x2="46913" y2="36455"/>
                        <a14:backgroundMark x1="56321" y1="39398" x2="56531" y2="39398"/>
                        <a14:backgroundMark x1="60311" y1="42542" x2="60437" y2="43278"/>
                        <a14:backgroundMark x1="68417" y1="50368" x2="68585" y2="5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nextslide">
                <a:snd r:embed="rId13" name="richtig 2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nextslide">
                <a:snd r:embed="rId13" name="richtig 2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1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F047504E-5B76-4CD4-A512-344B676E58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4788" r="89962">
                        <a14:foregroundMark x1="61991" y1="33512" x2="66359" y2="44281"/>
                        <a14:foregroundMark x1="66653" y1="46689" x2="68585" y2="48562"/>
                        <a14:foregroundMark x1="69635" y1="49365" x2="71105" y2="66957"/>
                        <a14:foregroundMark x1="12054" y1="59264" x2="68879" y2="54783"/>
                        <a14:foregroundMark x1="78748" y1="56321" x2="84880" y2="63278"/>
                        <a14:foregroundMark x1="8400" y1="46087" x2="14364" y2="57793"/>
                        <a14:foregroundMark x1="18102" y1="44415" x2="17808" y2="55719"/>
                        <a14:foregroundMark x1="8232" y1="55385" x2="8988" y2="55853"/>
                        <a14:foregroundMark x1="20160" y1="55385" x2="25913" y2="51572"/>
                        <a14:foregroundMark x1="35489" y1="64615" x2="37253" y2="81070"/>
                        <a14:foregroundMark x1="32717" y1="62074" x2="34565" y2="64281"/>
                        <a14:foregroundMark x1="52961" y1="73645" x2="56615" y2="80602"/>
                        <a14:foregroundMark x1="47585" y1="80602" x2="48131" y2="83411"/>
                        <a14:foregroundMark x1="39017" y1="76321" x2="40067" y2="80468"/>
                        <a14:foregroundMark x1="33893" y1="74381" x2="34817" y2="77458"/>
                        <a14:foregroundMark x1="34481" y1="68763" x2="33515" y2="72441"/>
                        <a14:foregroundMark x1="70013" y1="49164" x2="70937" y2="47826"/>
                        <a14:foregroundMark x1="80974" y1="53645" x2="84502" y2="55987"/>
                        <a14:foregroundMark x1="73163" y1="54047" x2="76606" y2="53645"/>
                        <a14:foregroundMark x1="77362" y1="53043" x2="78832" y2="52308"/>
                        <a14:foregroundMark x1="60059" y1="44013" x2="65183" y2="49164"/>
                        <a14:foregroundMark x1="65981" y1="46689" x2="65729" y2="49498"/>
                        <a14:backgroundMark x1="29525" y1="47090" x2="29819" y2="46689"/>
                        <a14:backgroundMark x1="33809" y1="42341" x2="34271" y2="42341"/>
                        <a14:backgroundMark x1="37337" y1="38528" x2="37547" y2="39398"/>
                        <a14:backgroundMark x1="56153" y1="39532" x2="56321" y2="39398"/>
                        <a14:backgroundMark x1="59933" y1="42809" x2="60437" y2="43144"/>
                        <a14:backgroundMark x1="67955" y1="50234" x2="68795" y2="50368"/>
                        <a14:backgroundMark x1="63881" y1="46355" x2="64805" y2="46957"/>
                        <a14:backgroundMark x1="46073" y1="36120" x2="46829" y2="3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76638A4E-0C01-4A62-8951-04020B8D6C11}"/>
              </a:ext>
            </a:extLst>
          </p:cNvPr>
          <p:cNvSpPr txBox="1"/>
          <p:nvPr/>
        </p:nvSpPr>
        <p:spPr>
          <a:xfrm>
            <a:off x="3002654" y="2386781"/>
            <a:ext cx="6565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AT" sz="4800" dirty="0"/>
              <a:t>Zerlege die Zahl 9 !</a:t>
            </a:r>
          </a:p>
          <a:p>
            <a:pPr marL="0" indent="0" algn="ctr">
              <a:buNone/>
            </a:pPr>
            <a:r>
              <a:rPr lang="de-AT" sz="4800" dirty="0"/>
              <a:t>Ergänze, was fehlt !</a:t>
            </a:r>
          </a:p>
        </p:txBody>
      </p:sp>
    </p:spTree>
    <p:extLst>
      <p:ext uri="{BB962C8B-B14F-4D97-AF65-F5344CB8AC3E}">
        <p14:creationId xmlns:p14="http://schemas.microsoft.com/office/powerpoint/2010/main" val="5688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2" name="Zerlegung 9.wav"/>
          </p:stSnd>
        </p:sndAc>
      </p:transition>
    </mc:Choice>
    <mc:Fallback xmlns="">
      <p:transition spd="med" advClick="0" advTm="7000">
        <p:fade/>
        <p:sndAc>
          <p:stSnd>
            <p:snd r:embed="rId3" name="Zerlegung 9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47504E-5B76-4CD4-A512-344B676E5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4788" r="89962">
                        <a14:foregroundMark x1="61991" y1="33512" x2="66359" y2="44281"/>
                        <a14:foregroundMark x1="66653" y1="46689" x2="68585" y2="48562"/>
                        <a14:foregroundMark x1="69635" y1="49365" x2="71105" y2="66957"/>
                        <a14:foregroundMark x1="12054" y1="59264" x2="68879" y2="54783"/>
                        <a14:foregroundMark x1="78748" y1="56321" x2="84880" y2="63278"/>
                        <a14:foregroundMark x1="8400" y1="46087" x2="14364" y2="57793"/>
                        <a14:foregroundMark x1="18102" y1="44415" x2="17808" y2="55719"/>
                        <a14:foregroundMark x1="8232" y1="55385" x2="8988" y2="55853"/>
                        <a14:foregroundMark x1="20160" y1="55385" x2="25913" y2="51572"/>
                        <a14:foregroundMark x1="35489" y1="64615" x2="37253" y2="81070"/>
                        <a14:foregroundMark x1="32717" y1="62074" x2="34565" y2="64281"/>
                        <a14:foregroundMark x1="52961" y1="73645" x2="56615" y2="80602"/>
                        <a14:foregroundMark x1="47585" y1="80602" x2="48131" y2="83411"/>
                        <a14:foregroundMark x1="39017" y1="76321" x2="40067" y2="80468"/>
                        <a14:foregroundMark x1="33893" y1="74381" x2="34817" y2="77458"/>
                        <a14:foregroundMark x1="34481" y1="68763" x2="33515" y2="72441"/>
                        <a14:foregroundMark x1="70013" y1="49164" x2="70937" y2="47826"/>
                        <a14:foregroundMark x1="80974" y1="53645" x2="84502" y2="55987"/>
                        <a14:foregroundMark x1="73163" y1="54047" x2="76606" y2="53645"/>
                        <a14:foregroundMark x1="77362" y1="53043" x2="78832" y2="52308"/>
                        <a14:foregroundMark x1="60059" y1="44013" x2="65183" y2="49164"/>
                        <a14:foregroundMark x1="65981" y1="46689" x2="65729" y2="49498"/>
                        <a14:backgroundMark x1="29525" y1="47090" x2="29819" y2="46689"/>
                        <a14:backgroundMark x1="33809" y1="42341" x2="34271" y2="42341"/>
                        <a14:backgroundMark x1="37337" y1="38528" x2="37547" y2="39398"/>
                        <a14:backgroundMark x1="56153" y1="39532" x2="56321" y2="39398"/>
                        <a14:backgroundMark x1="59933" y1="42809" x2="60437" y2="43144"/>
                        <a14:backgroundMark x1="67955" y1="50234" x2="68795" y2="50368"/>
                        <a14:backgroundMark x1="63881" y1="46355" x2="64805" y2="46957"/>
                        <a14:backgroundMark x1="46073" y1="36120" x2="46829" y2="3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nextslide">
                <a:snd r:embed="rId14" name="richtig 2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8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7" name="0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DC66C65-44CE-4799-90A5-18962133D0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796" r="89962">
                        <a14:foregroundMark x1="7770" y1="55251" x2="74087" y2="67559"/>
                        <a14:foregroundMark x1="78454" y1="55117" x2="87316" y2="61338"/>
                        <a14:foregroundMark x1="17892" y1="43679" x2="18648" y2="55585"/>
                        <a14:foregroundMark x1="35489" y1="65217" x2="39227" y2="81204"/>
                        <a14:foregroundMark x1="53087" y1="74047" x2="57161" y2="80870"/>
                        <a14:foregroundMark x1="80596" y1="53177" x2="84250" y2="55719"/>
                        <a14:foregroundMark x1="69341" y1="49030" x2="71567" y2="50368"/>
                        <a14:foregroundMark x1="65813" y1="46488" x2="68711" y2="48763"/>
                        <a14:backgroundMark x1="29525" y1="47090" x2="29735" y2="46488"/>
                        <a14:backgroundMark x1="33809" y1="42809" x2="33893" y2="42074"/>
                        <a14:backgroundMark x1="37253" y1="38796" x2="37715" y2="38796"/>
                        <a14:backgroundMark x1="46283" y1="35853" x2="46829" y2="36321"/>
                        <a14:backgroundMark x1="56153" y1="39398" x2="56237" y2="39532"/>
                        <a14:backgroundMark x1="60143" y1="42542" x2="60689" y2="43144"/>
                        <a14:backgroundMark x1="63755" y1="46221" x2="64679" y2="47291"/>
                        <a14:backgroundMark x1="68039" y1="50100" x2="68417" y2="50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C66C65-44CE-4799-90A5-18962133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796" r="89962">
                        <a14:foregroundMark x1="7770" y1="55251" x2="74087" y2="67559"/>
                        <a14:foregroundMark x1="78454" y1="55117" x2="87316" y2="61338"/>
                        <a14:foregroundMark x1="17892" y1="43679" x2="18648" y2="55585"/>
                        <a14:foregroundMark x1="35489" y1="65217" x2="39227" y2="81204"/>
                        <a14:foregroundMark x1="53087" y1="74047" x2="57161" y2="80870"/>
                        <a14:foregroundMark x1="80596" y1="53177" x2="84250" y2="55719"/>
                        <a14:foregroundMark x1="69341" y1="49030" x2="71567" y2="50368"/>
                        <a14:foregroundMark x1="65813" y1="46488" x2="68711" y2="48763"/>
                        <a14:backgroundMark x1="29525" y1="47090" x2="29735" y2="46488"/>
                        <a14:backgroundMark x1="33809" y1="42809" x2="33893" y2="42074"/>
                        <a14:backgroundMark x1="37253" y1="38796" x2="37715" y2="38796"/>
                        <a14:backgroundMark x1="46283" y1="35853" x2="46829" y2="36321"/>
                        <a14:backgroundMark x1="56153" y1="39398" x2="56237" y2="39532"/>
                        <a14:backgroundMark x1="60143" y1="42542" x2="60689" y2="43144"/>
                        <a14:backgroundMark x1="63755" y1="46221" x2="64679" y2="47291"/>
                        <a14:backgroundMark x1="68039" y1="50100" x2="68417" y2="50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nextslide">
                <a:snd r:embed="rId9" name="richtig 2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5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0A1B2705-54AC-45F1-BFB5-EDE7D1C39C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250" r="89962">
                        <a14:foregroundMark x1="68249" y1="45485" x2="54851" y2="80134"/>
                        <a14:foregroundMark x1="7938" y1="54783" x2="61361" y2="71706"/>
                        <a14:foregroundMark x1="65981" y1="53645" x2="87316" y2="61338"/>
                        <a14:foregroundMark x1="79294" y1="52174" x2="81982" y2="54649"/>
                        <a14:foregroundMark x1="35573" y1="65619" x2="36329" y2="80736"/>
                        <a14:foregroundMark x1="61361" y1="83880" x2="63041" y2="82542"/>
                        <a14:foregroundMark x1="17892" y1="44147" x2="18480" y2="58528"/>
                        <a14:backgroundMark x1="29357" y1="47291" x2="29819" y2="46488"/>
                        <a14:backgroundMark x1="33725" y1="42676" x2="34103" y2="42207"/>
                        <a14:backgroundMark x1="37253" y1="39264" x2="37715" y2="39264"/>
                        <a14:backgroundMark x1="46199" y1="35987" x2="46661" y2="35987"/>
                        <a14:backgroundMark x1="56237" y1="39532" x2="56321" y2="39732"/>
                        <a14:backgroundMark x1="59933" y1="42542" x2="60311" y2="42809"/>
                        <a14:backgroundMark x1="63587" y1="46355" x2="64805" y2="47090"/>
                        <a14:backgroundMark x1="67955" y1="50368" x2="68711" y2="50502"/>
                        <a14:backgroundMark x1="9156" y1="54381" x2="9534" y2="54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1B2705-54AC-45F1-BFB5-EDE7D1C39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250" r="89962">
                        <a14:foregroundMark x1="68249" y1="45485" x2="54851" y2="80134"/>
                        <a14:foregroundMark x1="7938" y1="54783" x2="61361" y2="71706"/>
                        <a14:foregroundMark x1="65981" y1="53645" x2="87316" y2="61338"/>
                        <a14:foregroundMark x1="79294" y1="52174" x2="81982" y2="54649"/>
                        <a14:foregroundMark x1="35573" y1="65619" x2="36329" y2="80736"/>
                        <a14:foregroundMark x1="61361" y1="83880" x2="63041" y2="82542"/>
                        <a14:foregroundMark x1="17892" y1="44147" x2="18480" y2="58528"/>
                        <a14:backgroundMark x1="29357" y1="47291" x2="29819" y2="46488"/>
                        <a14:backgroundMark x1="33725" y1="42676" x2="34103" y2="42207"/>
                        <a14:backgroundMark x1="37253" y1="39264" x2="37715" y2="39264"/>
                        <a14:backgroundMark x1="46199" y1="35987" x2="46661" y2="35987"/>
                        <a14:backgroundMark x1="56237" y1="39532" x2="56321" y2="39732"/>
                        <a14:backgroundMark x1="59933" y1="42542" x2="60311" y2="42809"/>
                        <a14:backgroundMark x1="63587" y1="46355" x2="64805" y2="47090"/>
                        <a14:backgroundMark x1="67955" y1="50368" x2="68711" y2="50502"/>
                        <a14:backgroundMark x1="9156" y1="54381" x2="9534" y2="54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nextslide">
                <a:snd r:embed="rId7" name="richtig 2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4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8.wav"/>
          </p:stSnd>
        </p:sndAc>
      </p:transition>
    </mc:Choice>
    <mc:Fallback xmlns="">
      <p:transition spd="med" advClick="0">
        <p:fade/>
        <p:sndAc>
          <p:stSnd>
            <p:snd r:embed="rId17" name="8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012D60E-A44F-41A6-BAD7-A376F01EF3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6300" r="89920">
                        <a14:foregroundMark x1="8148" y1="55251" x2="26837" y2="65217"/>
                        <a14:foregroundMark x1="21630" y1="54649" x2="87190" y2="60468"/>
                        <a14:foregroundMark x1="73793" y1="54983" x2="77614" y2="53043"/>
                        <a14:foregroundMark x1="65981" y1="46823" x2="68585" y2="48896"/>
                        <a14:foregroundMark x1="82948" y1="62676" x2="84796" y2="64415"/>
                        <a14:foregroundMark x1="78076" y1="66221" x2="78748" y2="65953"/>
                        <a14:foregroundMark x1="63041" y1="71706" x2="63965" y2="71237"/>
                        <a14:foregroundMark x1="66821" y1="69498" x2="67283" y2="69030"/>
                        <a14:foregroundMark x1="46577" y1="72441" x2="49433" y2="73512"/>
                        <a14:foregroundMark x1="53339" y1="73512" x2="54473" y2="80000"/>
                        <a14:foregroundMark x1="36035" y1="64415" x2="35027" y2="80134"/>
                        <a14:foregroundMark x1="80680" y1="53512" x2="82738" y2="55251"/>
                        <a14:foregroundMark x1="17724" y1="43278" x2="18354" y2="55385"/>
                        <a14:foregroundMark x1="8778" y1="44883" x2="8526" y2="48161"/>
                        <a14:foregroundMark x1="8904" y1="51237" x2="9618" y2="53645"/>
                        <a14:backgroundMark x1="29357" y1="47090" x2="29987" y2="46488"/>
                        <a14:backgroundMark x1="33893" y1="42542" x2="34187" y2="42207"/>
                        <a14:backgroundMark x1="37463" y1="39264" x2="38093" y2="39264"/>
                        <a14:backgroundMark x1="46199" y1="36321" x2="46661" y2="36120"/>
                        <a14:backgroundMark x1="56027" y1="39532" x2="56531" y2="39398"/>
                        <a14:backgroundMark x1="60143" y1="42676" x2="60521" y2="43144"/>
                        <a14:backgroundMark x1="64049" y1="46689" x2="64679" y2="47425"/>
                        <a14:backgroundMark x1="68123" y1="50368" x2="68501" y2="50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12D60E-A44F-41A6-BAD7-A376F01EF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6300" r="89920">
                        <a14:foregroundMark x1="8148" y1="55251" x2="26837" y2="65217"/>
                        <a14:foregroundMark x1="21630" y1="54649" x2="87190" y2="60468"/>
                        <a14:foregroundMark x1="73793" y1="54983" x2="77614" y2="53043"/>
                        <a14:foregroundMark x1="65981" y1="46823" x2="68585" y2="48896"/>
                        <a14:foregroundMark x1="82948" y1="62676" x2="84796" y2="64415"/>
                        <a14:foregroundMark x1="78076" y1="66221" x2="78748" y2="65953"/>
                        <a14:foregroundMark x1="63041" y1="71706" x2="63965" y2="71237"/>
                        <a14:foregroundMark x1="66821" y1="69498" x2="67283" y2="69030"/>
                        <a14:foregroundMark x1="46577" y1="72441" x2="49433" y2="73512"/>
                        <a14:foregroundMark x1="53339" y1="73512" x2="54473" y2="80000"/>
                        <a14:foregroundMark x1="36035" y1="64415" x2="35027" y2="80134"/>
                        <a14:foregroundMark x1="80680" y1="53512" x2="82738" y2="55251"/>
                        <a14:foregroundMark x1="17724" y1="43278" x2="18354" y2="55385"/>
                        <a14:foregroundMark x1="8778" y1="44883" x2="8526" y2="48161"/>
                        <a14:foregroundMark x1="8904" y1="51237" x2="9618" y2="53645"/>
                        <a14:backgroundMark x1="29357" y1="47090" x2="29987" y2="46488"/>
                        <a14:backgroundMark x1="33893" y1="42542" x2="34187" y2="42207"/>
                        <a14:backgroundMark x1="37463" y1="39264" x2="38093" y2="39264"/>
                        <a14:backgroundMark x1="46199" y1="36321" x2="46661" y2="36120"/>
                        <a14:backgroundMark x1="56027" y1="39532" x2="56531" y2="39398"/>
                        <a14:backgroundMark x1="60143" y1="42676" x2="60521" y2="43144"/>
                        <a14:backgroundMark x1="64049" y1="46689" x2="64679" y2="47425"/>
                        <a14:backgroundMark x1="68123" y1="50368" x2="68501" y2="50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nextslide">
                <a:snd r:embed="rId11" name="richtig 2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2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8A949E1-1F30-4AF7-BFEF-09A6F61E97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4410" r="89962">
                        <a14:foregroundMark x1="10752" y1="58395" x2="68711" y2="48294"/>
                        <a14:foregroundMark x1="52877" y1="79264" x2="80134" y2="52575"/>
                        <a14:foregroundMark x1="77824" y1="55719" x2="87316" y2="62074"/>
                        <a14:foregroundMark x1="17808" y1="43679" x2="18270" y2="55853"/>
                        <a14:foregroundMark x1="16968" y1="51839" x2="16590" y2="53311"/>
                        <a14:foregroundMark x1="8526" y1="49498" x2="8988" y2="51237"/>
                        <a14:foregroundMark x1="35573" y1="65217" x2="37169" y2="80870"/>
                        <a14:backgroundMark x1="29609" y1="47090" x2="29819" y2="46488"/>
                        <a14:backgroundMark x1="33809" y1="42341" x2="34271" y2="42074"/>
                        <a14:backgroundMark x1="37337" y1="39264" x2="37925" y2="39264"/>
                        <a14:backgroundMark x1="45905" y1="36120" x2="46829" y2="36120"/>
                        <a14:backgroundMark x1="56153" y1="39532" x2="56321" y2="39732"/>
                        <a14:backgroundMark x1="60059" y1="42542" x2="60689" y2="43278"/>
                        <a14:backgroundMark x1="63671" y1="46221" x2="65057" y2="47559"/>
                        <a14:backgroundMark x1="68039" y1="50100" x2="68585" y2="50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A949E1-1F30-4AF7-BFEF-09A6F61E9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4410" r="89962">
                        <a14:foregroundMark x1="10752" y1="58395" x2="68711" y2="48294"/>
                        <a14:foregroundMark x1="52877" y1="79264" x2="80134" y2="52575"/>
                        <a14:foregroundMark x1="77824" y1="55719" x2="87316" y2="62074"/>
                        <a14:foregroundMark x1="17808" y1="43679" x2="18270" y2="55853"/>
                        <a14:foregroundMark x1="16968" y1="51839" x2="16590" y2="53311"/>
                        <a14:foregroundMark x1="8526" y1="49498" x2="8988" y2="51237"/>
                        <a14:foregroundMark x1="35573" y1="65217" x2="37169" y2="80870"/>
                        <a14:backgroundMark x1="29609" y1="47090" x2="29819" y2="46488"/>
                        <a14:backgroundMark x1="33809" y1="42341" x2="34271" y2="42074"/>
                        <a14:backgroundMark x1="37337" y1="39264" x2="37925" y2="39264"/>
                        <a14:backgroundMark x1="45905" y1="36120" x2="46829" y2="36120"/>
                        <a14:backgroundMark x1="56153" y1="39532" x2="56321" y2="39732"/>
                        <a14:backgroundMark x1="60059" y1="42542" x2="60689" y2="43278"/>
                        <a14:backgroundMark x1="63671" y1="46221" x2="65057" y2="47559"/>
                        <a14:backgroundMark x1="68039" y1="50100" x2="68585" y2="50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nextslide">
                <a:snd r:embed="rId10" name="richtig 2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52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7101EB59-23F6-49EA-BDE7-A368C4C12C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334" r="89962">
                        <a14:foregroundMark x1="38471" y1="40134" x2="85258" y2="64013"/>
                        <a14:foregroundMark x1="7938" y1="55251" x2="47963" y2="65217"/>
                        <a14:foregroundMark x1="17556" y1="43679" x2="18186" y2="56321"/>
                        <a14:foregroundMark x1="35321" y1="64883" x2="36791" y2="80870"/>
                        <a14:foregroundMark x1="53255" y1="73177" x2="54935" y2="80468"/>
                        <a14:foregroundMark x1="8610" y1="44147" x2="8610" y2="48763"/>
                        <a14:backgroundMark x1="29525" y1="46957" x2="29903" y2="46355"/>
                        <a14:backgroundMark x1="34019" y1="42542" x2="34271" y2="41940"/>
                        <a14:backgroundMark x1="37085" y1="39130" x2="38009" y2="38796"/>
                        <a14:backgroundMark x1="46199" y1="36321" x2="46829" y2="36321"/>
                        <a14:backgroundMark x1="56153" y1="39264" x2="56405" y2="39866"/>
                        <a14:backgroundMark x1="60059" y1="42676" x2="60605" y2="43278"/>
                        <a14:backgroundMark x1="64217" y1="46823" x2="64805" y2="47425"/>
                        <a14:backgroundMark x1="68123" y1="50100" x2="68501" y2="50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pic>
        <p:nvPicPr>
          <p:cNvPr id="116" name="Grafik 115">
            <a:extLst>
              <a:ext uri="{FF2B5EF4-FFF2-40B4-BE49-F238E27FC236}">
                <a16:creationId xmlns:a16="http://schemas.microsoft.com/office/drawing/2014/main" id="{0133299C-868A-46C5-8856-AA0144390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67" l="4284" r="89962">
                        <a14:foregroundMark x1="48383" y1="17391" x2="52079" y2="18328"/>
                        <a14:foregroundMark x1="71567" y1="49833" x2="69341" y2="51304"/>
                        <a14:foregroundMark x1="68417" y1="47893" x2="66107" y2="49699"/>
                        <a14:foregroundMark x1="37169" y1="21405" x2="34817" y2="23344"/>
                        <a14:foregroundMark x1="37253" y1="67023" x2="34355" y2="80067"/>
                        <a14:foregroundMark x1="34733" y1="69097" x2="33431" y2="71906"/>
                        <a14:foregroundMark x1="50357" y1="14181" x2="48677" y2="16388"/>
                        <a14:foregroundMark x1="39941" y1="80401" x2="38387" y2="81405"/>
                        <a14:backgroundMark x1="37631" y1="38729" x2="37631" y2="38729"/>
                        <a14:backgroundMark x1="46241" y1="35920" x2="46241" y2="35920"/>
                        <a14:backgroundMark x1="56363" y1="39465" x2="56363" y2="39465"/>
                        <a14:backgroundMark x1="60521" y1="42207" x2="60521" y2="42207"/>
                        <a14:backgroundMark x1="34019" y1="42007" x2="34019" y2="42007"/>
                        <a14:backgroundMark x1="29861" y1="46488" x2="29861" y2="46488"/>
                        <a14:backgroundMark x1="68795" y1="50033" x2="68795" y2="50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78647" y="584200"/>
            <a:ext cx="10922340" cy="6858000"/>
          </a:xfrm>
          <a:prstGeom prst="rect">
            <a:avLst/>
          </a:prstGeom>
        </p:spPr>
      </p:pic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5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7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4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43" tmFilter="0, 0; 0.125,0.2665; 0.25,0.4; 0.375,0.465; 0.5,0.5;  0.625,0.535; 0.75,0.6; 0.875,0.7335; 1,1">
                                          <p:stCondLst>
                                            <p:cond delay="1743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71" tmFilter="0, 0; 0.125,0.2665; 0.25,0.4; 0.375,0.465; 0.5,0.5;  0.625,0.535; 0.75,0.6; 0.875,0.7335; 1,1">
                                          <p:stCondLst>
                                            <p:cond delay="34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31" tmFilter="0, 0; 0.125,0.2665; 0.25,0.4; 0.375,0.465; 0.5,0.5;  0.625,0.535; 0.75,0.6; 0.875,0.7335; 1,1">
                                          <p:stCondLst>
                                            <p:cond delay="434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68">
                                          <p:stCondLst>
                                            <p:cond delay="170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36" decel="50000">
                                          <p:stCondLst>
                                            <p:cond delay="177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8">
                                          <p:stCondLst>
                                            <p:cond delay="344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36" decel="50000">
                                          <p:stCondLst>
                                            <p:cond delay="35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8">
                                          <p:stCondLst>
                                            <p:cond delay="43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36" decel="50000">
                                          <p:stCondLst>
                                            <p:cond delay="437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8">
                                          <p:stCondLst>
                                            <p:cond delay="474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36" decel="50000">
                                          <p:stCondLst>
                                            <p:cond delay="48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1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01EB59-23F6-49EA-BDE7-A368C4C12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334" r="89962">
                        <a14:foregroundMark x1="38471" y1="40134" x2="85258" y2="64013"/>
                        <a14:foregroundMark x1="7938" y1="55251" x2="47963" y2="65217"/>
                        <a14:foregroundMark x1="17556" y1="43679" x2="18186" y2="56321"/>
                        <a14:foregroundMark x1="35321" y1="64883" x2="36791" y2="80870"/>
                        <a14:foregroundMark x1="53255" y1="73177" x2="54935" y2="80468"/>
                        <a14:foregroundMark x1="8610" y1="44147" x2="8610" y2="48763"/>
                        <a14:backgroundMark x1="29525" y1="46957" x2="29903" y2="46355"/>
                        <a14:backgroundMark x1="34019" y1="42542" x2="34271" y2="41940"/>
                        <a14:backgroundMark x1="37085" y1="39130" x2="38009" y2="38796"/>
                        <a14:backgroundMark x1="46199" y1="36321" x2="46829" y2="36321"/>
                        <a14:backgroundMark x1="56153" y1="39264" x2="56405" y2="39866"/>
                        <a14:backgroundMark x1="60059" y1="42676" x2="60605" y2="43278"/>
                        <a14:backgroundMark x1="64217" y1="46823" x2="64805" y2="47425"/>
                        <a14:backgroundMark x1="68123" y1="50100" x2="68501" y2="50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nextslide">
                <a:snd r:embed="rId12" name="richtig 2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2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1249537-A5A6-470C-8A14-7EBB9D6EE7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4998" r="89962">
                        <a14:foregroundMark x1="43973" y1="38395" x2="87106" y2="62542"/>
                        <a14:foregroundMark x1="28685" y1="48896" x2="72491" y2="68161"/>
                        <a14:foregroundMark x1="8610" y1="44883" x2="16338" y2="62943"/>
                        <a14:foregroundMark x1="17556" y1="44013" x2="18270" y2="55987"/>
                        <a14:foregroundMark x1="35489" y1="65217" x2="38471" y2="80468"/>
                        <a14:foregroundMark x1="53423" y1="74247" x2="55565" y2="80134"/>
                        <a14:backgroundMark x1="29273" y1="47090" x2="29987" y2="46689"/>
                        <a14:backgroundMark x1="33809" y1="42341" x2="34187" y2="42341"/>
                        <a14:backgroundMark x1="37253" y1="39264" x2="38093" y2="39130"/>
                        <a14:backgroundMark x1="45989" y1="35987" x2="47039" y2="36321"/>
                        <a14:backgroundMark x1="56153" y1="39264" x2="56531" y2="39732"/>
                        <a14:backgroundMark x1="68333" y1="50100" x2="69089" y2="50635"/>
                        <a14:backgroundMark x1="63965" y1="46488" x2="64805" y2="47692"/>
                        <a14:backgroundMark x1="60227" y1="42074" x2="60437" y2="4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249537-A5A6-470C-8A14-7EBB9D6E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4998" r="89962">
                        <a14:foregroundMark x1="43973" y1="38395" x2="87106" y2="62542"/>
                        <a14:foregroundMark x1="28685" y1="48896" x2="72491" y2="68161"/>
                        <a14:foregroundMark x1="8610" y1="44883" x2="16338" y2="62943"/>
                        <a14:foregroundMark x1="17556" y1="44013" x2="18270" y2="55987"/>
                        <a14:foregroundMark x1="35489" y1="65217" x2="38471" y2="80468"/>
                        <a14:foregroundMark x1="53423" y1="74247" x2="55565" y2="80134"/>
                        <a14:backgroundMark x1="29273" y1="47090" x2="29987" y2="46689"/>
                        <a14:backgroundMark x1="33809" y1="42341" x2="34187" y2="42341"/>
                        <a14:backgroundMark x1="37253" y1="39264" x2="38093" y2="39130"/>
                        <a14:backgroundMark x1="45989" y1="35987" x2="47039" y2="36321"/>
                        <a14:backgroundMark x1="56153" y1="39264" x2="56531" y2="39732"/>
                        <a14:backgroundMark x1="68333" y1="50100" x2="69089" y2="50635"/>
                        <a14:backgroundMark x1="63965" y1="46488" x2="64805" y2="47692"/>
                        <a14:backgroundMark x1="60227" y1="42074" x2="60437" y2="4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nextslide">
                <a:snd r:embed="rId5" name="richtig 2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8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.wav"/>
          </p:stSnd>
        </p:sndAc>
      </p:transition>
    </mc:Choice>
    <mc:Fallback xmlns="">
      <p:transition spd="med" advClick="0">
        <p:fade/>
        <p:sndAc>
          <p:stSnd>
            <p:snd r:embed="rId17" name="7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628" r="89962">
                        <a14:foregroundMark x1="42923" y1="38060" x2="84880" y2="64281"/>
                        <a14:foregroundMark x1="30281" y1="47692" x2="72617" y2="68294"/>
                        <a14:foregroundMark x1="9996" y1="54783" x2="30911" y2="62207"/>
                        <a14:foregroundMark x1="8694" y1="44415" x2="9534" y2="48027"/>
                        <a14:foregroundMark x1="35405" y1="64615" x2="38765" y2="81204"/>
                        <a14:foregroundMark x1="53549" y1="74247" x2="55565" y2="80268"/>
                        <a14:backgroundMark x1="29441" y1="46823" x2="29903" y2="46823"/>
                        <a14:backgroundMark x1="33725" y1="42341" x2="34187" y2="42074"/>
                        <a14:backgroundMark x1="37253" y1="39130" x2="37925" y2="39130"/>
                        <a14:backgroundMark x1="46283" y1="36321" x2="46913" y2="36321"/>
                        <a14:backgroundMark x1="56153" y1="39264" x2="56531" y2="39866"/>
                        <a14:backgroundMark x1="60311" y1="42207" x2="60773" y2="43278"/>
                        <a14:backgroundMark x1="68417" y1="50100" x2="68795" y2="50502"/>
                        <a14:backgroundMark x1="64217" y1="46823" x2="65057" y2="4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628" r="89962">
                        <a14:foregroundMark x1="42923" y1="38060" x2="84880" y2="64281"/>
                        <a14:foregroundMark x1="30281" y1="47692" x2="72617" y2="68294"/>
                        <a14:foregroundMark x1="9996" y1="54783" x2="30911" y2="62207"/>
                        <a14:foregroundMark x1="8694" y1="44415" x2="9534" y2="48027"/>
                        <a14:foregroundMark x1="35405" y1="64615" x2="38765" y2="81204"/>
                        <a14:foregroundMark x1="53549" y1="74247" x2="55565" y2="80268"/>
                        <a14:backgroundMark x1="29441" y1="46823" x2="29903" y2="46823"/>
                        <a14:backgroundMark x1="33725" y1="42341" x2="34187" y2="42074"/>
                        <a14:backgroundMark x1="37253" y1="39130" x2="37925" y2="39130"/>
                        <a14:backgroundMark x1="46283" y1="36321" x2="46913" y2="36321"/>
                        <a14:backgroundMark x1="56153" y1="39264" x2="56531" y2="39866"/>
                        <a14:backgroundMark x1="60311" y1="42207" x2="60773" y2="43278"/>
                        <a14:backgroundMark x1="68417" y1="50100" x2="68795" y2="50502"/>
                        <a14:backgroundMark x1="64217" y1="46823" x2="65057" y2="4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nextslide">
                <a:snd r:embed="rId13" name="richtig 2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24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250" r="89962">
                        <a14:foregroundMark x1="42545" y1="38127" x2="87316" y2="62274"/>
                        <a14:foregroundMark x1="30827" y1="47023" x2="78286" y2="66154"/>
                        <a14:foregroundMark x1="9828" y1="54181" x2="47207" y2="64682"/>
                        <a14:foregroundMark x1="8904" y1="45284" x2="8526" y2="46622"/>
                        <a14:foregroundMark x1="53087" y1="72642" x2="55775" y2="80669"/>
                        <a14:foregroundMark x1="35867" y1="64950" x2="37547" y2="81271"/>
                        <a14:backgroundMark x1="68585" y1="50903" x2="68249" y2="50301"/>
                        <a14:backgroundMark x1="64889" y1="47023" x2="63965" y2="46288"/>
                        <a14:backgroundMark x1="60689" y1="43010" x2="60143" y2="42742"/>
                        <a14:backgroundMark x1="56405" y1="39799" x2="56153" y2="39599"/>
                        <a14:backgroundMark x1="47039" y1="35786" x2="46283" y2="36388"/>
                        <a14:backgroundMark x1="37925" y1="39064" x2="37547" y2="39465"/>
                        <a14:backgroundMark x1="34271" y1="42140" x2="33893" y2="42742"/>
                        <a14:backgroundMark x1="29819" y1="46622" x2="29441" y2="4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7" y="584200"/>
            <a:ext cx="10922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250" r="89962">
                        <a14:foregroundMark x1="42545" y1="38127" x2="87316" y2="62274"/>
                        <a14:foregroundMark x1="30827" y1="47023" x2="78286" y2="66154"/>
                        <a14:foregroundMark x1="9828" y1="54181" x2="47207" y2="64682"/>
                        <a14:foregroundMark x1="8904" y1="45284" x2="8526" y2="46622"/>
                        <a14:foregroundMark x1="53087" y1="72642" x2="55775" y2="80669"/>
                        <a14:foregroundMark x1="35867" y1="64950" x2="37547" y2="81271"/>
                        <a14:backgroundMark x1="68585" y1="50903" x2="68249" y2="50301"/>
                        <a14:backgroundMark x1="64889" y1="47023" x2="63965" y2="46288"/>
                        <a14:backgroundMark x1="60689" y1="43010" x2="60143" y2="42742"/>
                        <a14:backgroundMark x1="56405" y1="39799" x2="56153" y2="39599"/>
                        <a14:backgroundMark x1="47039" y1="35786" x2="46283" y2="36388"/>
                        <a14:backgroundMark x1="37925" y1="39064" x2="37547" y2="39465"/>
                        <a14:backgroundMark x1="34271" y1="42140" x2="33893" y2="42742"/>
                        <a14:backgroundMark x1="29819" y1="46622" x2="29441" y2="4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7" y="584200"/>
            <a:ext cx="10922339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nextslide">
                <a:snd r:embed="rId8" name="richtig 2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055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17" name="6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4704" r="89962">
                        <a14:foregroundMark x1="40403" y1="39331" x2="87316" y2="61538"/>
                        <a14:foregroundMark x1="31751" y1="46154" x2="80512" y2="64080"/>
                        <a14:foregroundMark x1="21924" y1="54448" x2="47585" y2="67759"/>
                        <a14:foregroundMark x1="8610" y1="48829" x2="20958" y2="65418"/>
                        <a14:foregroundMark x1="17892" y1="44080" x2="18270" y2="56990"/>
                        <a14:foregroundMark x1="16968" y1="52241" x2="16128" y2="55452"/>
                        <a14:foregroundMark x1="35405" y1="64348" x2="38639" y2="80936"/>
                        <a14:foregroundMark x1="52877" y1="73579" x2="56153" y2="80201"/>
                        <a14:backgroundMark x1="68879" y1="50769" x2="68123" y2="50435"/>
                        <a14:backgroundMark x1="65267" y1="46890" x2="64343" y2="46288"/>
                        <a14:backgroundMark x1="60605" y1="42609" x2="59933" y2="42140"/>
                        <a14:backgroundMark x1="56321" y1="39599" x2="56153" y2="39465"/>
                        <a14:backgroundMark x1="46913" y1="36388" x2="46283" y2="36388"/>
                        <a14:backgroundMark x1="37799" y1="39197" x2="37337" y2="39599"/>
                        <a14:backgroundMark x1="34355" y1="42140" x2="33809" y2="42609"/>
                        <a14:backgroundMark x1="29735" y1="46622" x2="29525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7" y="584200"/>
            <a:ext cx="109223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4704" r="89962">
                        <a14:foregroundMark x1="40403" y1="39331" x2="87316" y2="61538"/>
                        <a14:foregroundMark x1="31751" y1="46154" x2="80512" y2="64080"/>
                        <a14:foregroundMark x1="21924" y1="54448" x2="47585" y2="67759"/>
                        <a14:foregroundMark x1="8610" y1="48829" x2="20958" y2="65418"/>
                        <a14:foregroundMark x1="17892" y1="44080" x2="18270" y2="56990"/>
                        <a14:foregroundMark x1="16968" y1="52241" x2="16128" y2="55452"/>
                        <a14:foregroundMark x1="35405" y1="64348" x2="38639" y2="80936"/>
                        <a14:foregroundMark x1="52877" y1="73579" x2="56153" y2="80201"/>
                        <a14:backgroundMark x1="68879" y1="50769" x2="68123" y2="50435"/>
                        <a14:backgroundMark x1="65267" y1="46890" x2="64343" y2="46288"/>
                        <a14:backgroundMark x1="60605" y1="42609" x2="59933" y2="42140"/>
                        <a14:backgroundMark x1="56321" y1="39599" x2="56153" y2="39465"/>
                        <a14:backgroundMark x1="46913" y1="36388" x2="46283" y2="36388"/>
                        <a14:backgroundMark x1="37799" y1="39197" x2="37337" y2="39599"/>
                        <a14:backgroundMark x1="34355" y1="42140" x2="33809" y2="42609"/>
                        <a14:backgroundMark x1="29735" y1="46622" x2="29525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7" y="584200"/>
            <a:ext cx="10922339" cy="6857999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nextslide">
                <a:snd r:embed="rId15" name="richtig 2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1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9.wav"/>
          </p:stSnd>
        </p:sndAc>
      </p:transition>
    </mc:Choice>
    <mc:Fallback xmlns="">
      <p:transition spd="med" advClick="0">
        <p:fade/>
        <p:sndAc>
          <p:stSnd>
            <p:snd r:embed="rId17" name="9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082" r="89962">
                        <a14:foregroundMark x1="42545" y1="37860" x2="87400" y2="62140"/>
                        <a14:foregroundMark x1="33053" y1="44348" x2="79840" y2="64950"/>
                        <a14:foregroundMark x1="24864" y1="52642" x2="46745" y2="72241"/>
                        <a14:foregroundMark x1="52415" y1="73712" x2="56321" y2="80535"/>
                        <a14:foregroundMark x1="60437" y1="77860" x2="62369" y2="79465"/>
                        <a14:foregroundMark x1="62915" y1="82609" x2="61067" y2="83746"/>
                        <a14:foregroundMark x1="35573" y1="65686" x2="39311" y2="81137"/>
                        <a14:foregroundMark x1="8610" y1="45819" x2="17262" y2="63478"/>
                        <a14:foregroundMark x1="8316" y1="55318" x2="9534" y2="55920"/>
                        <a14:foregroundMark x1="17892" y1="43946" x2="18648" y2="56656"/>
                        <a14:foregroundMark x1="41159" y1="73110" x2="41369" y2="79799"/>
                        <a14:foregroundMark x1="17724" y1="48227" x2="16884" y2="52642"/>
                        <a14:backgroundMark x1="68795" y1="50769" x2="67871" y2="50435"/>
                        <a14:backgroundMark x1="60521" y1="42609" x2="59849" y2="42609"/>
                        <a14:backgroundMark x1="56405" y1="39465" x2="56237" y2="39331"/>
                        <a14:backgroundMark x1="46745" y1="36254" x2="46199" y2="36254"/>
                        <a14:backgroundMark x1="37799" y1="38595" x2="37169" y2="39064"/>
                        <a14:backgroundMark x1="34187" y1="42140" x2="33725" y2="42475"/>
                        <a14:backgroundMark x1="29735" y1="46756" x2="29903" y2="46421"/>
                        <a14:backgroundMark x1="64595" y1="47157" x2="65057" y2="47358"/>
                        <a14:backgroundMark x1="39941" y1="71505" x2="40529" y2="79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7" y="584200"/>
            <a:ext cx="109223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6" name="Grafik 115">
            <a:extLst>
              <a:ext uri="{FF2B5EF4-FFF2-40B4-BE49-F238E27FC236}">
                <a16:creationId xmlns:a16="http://schemas.microsoft.com/office/drawing/2014/main" id="{0133299C-868A-46C5-8856-AA0144390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4788" r="91810">
                        <a14:foregroundMark x1="52793" y1="22140" x2="48593" y2="16388"/>
                        <a14:backgroundMark x1="68795" y1="50167" x2="68795" y2="50167"/>
                        <a14:backgroundMark x1="60143" y1="42007" x2="60143" y2="42007"/>
                        <a14:backgroundMark x1="56531" y1="39331" x2="56531" y2="39331"/>
                        <a14:backgroundMark x1="46913" y1="36388" x2="46913" y2="36388"/>
                        <a14:backgroundMark x1="37631" y1="38863" x2="37631" y2="38863"/>
                        <a14:backgroundMark x1="34229" y1="42074" x2="33935" y2="42475"/>
                        <a14:backgroundMark x1="29945" y1="46488" x2="29441" y2="46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nextslide">
                <a:snd r:embed="rId12" name="richtig 2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8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082" r="89962">
                        <a14:foregroundMark x1="42545" y1="37860" x2="87400" y2="62140"/>
                        <a14:foregroundMark x1="33053" y1="44348" x2="79840" y2="64950"/>
                        <a14:foregroundMark x1="24864" y1="52642" x2="46745" y2="72241"/>
                        <a14:foregroundMark x1="52415" y1="73712" x2="56321" y2="80535"/>
                        <a14:foregroundMark x1="60437" y1="77860" x2="62369" y2="79465"/>
                        <a14:foregroundMark x1="62915" y1="82609" x2="61067" y2="83746"/>
                        <a14:foregroundMark x1="35573" y1="65686" x2="39311" y2="81137"/>
                        <a14:foregroundMark x1="8610" y1="45819" x2="17262" y2="63478"/>
                        <a14:foregroundMark x1="8316" y1="55318" x2="9534" y2="55920"/>
                        <a14:foregroundMark x1="17892" y1="43946" x2="18648" y2="56656"/>
                        <a14:foregroundMark x1="41159" y1="73110" x2="41369" y2="79799"/>
                        <a14:foregroundMark x1="17724" y1="48227" x2="16884" y2="52642"/>
                        <a14:backgroundMark x1="68795" y1="50769" x2="67871" y2="50435"/>
                        <a14:backgroundMark x1="60521" y1="42609" x2="59849" y2="42609"/>
                        <a14:backgroundMark x1="56405" y1="39465" x2="56237" y2="39331"/>
                        <a14:backgroundMark x1="46745" y1="36254" x2="46199" y2="36254"/>
                        <a14:backgroundMark x1="37799" y1="38595" x2="37169" y2="39064"/>
                        <a14:backgroundMark x1="34187" y1="42140" x2="33725" y2="42475"/>
                        <a14:backgroundMark x1="29735" y1="46756" x2="29903" y2="46421"/>
                        <a14:backgroundMark x1="64595" y1="47157" x2="65057" y2="47358"/>
                        <a14:backgroundMark x1="39941" y1="71505" x2="40529" y2="79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7" y="584200"/>
            <a:ext cx="10922338" cy="6857999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nextslide">
                <a:snd r:embed="rId9" name="richtig 2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64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166" r="89962">
                        <a14:foregroundMark x1="41159" y1="38328" x2="87316" y2="62742"/>
                        <a14:foregroundMark x1="32129" y1="45552" x2="81268" y2="63946"/>
                        <a14:foregroundMark x1="23310" y1="53378" x2="61991" y2="72375"/>
                        <a14:foregroundMark x1="8526" y1="54916" x2="26207" y2="65284"/>
                        <a14:foregroundMark x1="17808" y1="44214" x2="17640" y2="56656"/>
                        <a14:foregroundMark x1="35867" y1="64950" x2="38387" y2="81137"/>
                        <a14:foregroundMark x1="35195" y1="65686" x2="33809" y2="71171"/>
                        <a14:foregroundMark x1="52793" y1="73712" x2="56699" y2="80669"/>
                        <a14:backgroundMark x1="60521" y1="42140" x2="59933" y2="42140"/>
                        <a14:backgroundMark x1="56615" y1="39465" x2="56321" y2="39331"/>
                        <a14:backgroundMark x1="46829" y1="35652" x2="46367" y2="36054"/>
                        <a14:backgroundMark x1="37799" y1="38595" x2="37421" y2="39197"/>
                        <a14:backgroundMark x1="34481" y1="42140" x2="33893" y2="42140"/>
                        <a14:backgroundMark x1="30113" y1="46421" x2="29609" y2="46421"/>
                        <a14:backgroundMark x1="65183" y1="47023" x2="63965" y2="45552"/>
                        <a14:backgroundMark x1="68795" y1="50435" x2="68123" y2="50167"/>
                        <a14:backgroundMark x1="9450" y1="54716" x2="8778" y2="54448"/>
                        <a14:backgroundMark x1="9828" y1="55050" x2="9828" y2="55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7" y="584200"/>
            <a:ext cx="1092233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166" r="89962">
                        <a14:foregroundMark x1="41159" y1="38328" x2="87316" y2="62742"/>
                        <a14:foregroundMark x1="32129" y1="45552" x2="81268" y2="63946"/>
                        <a14:foregroundMark x1="23310" y1="53378" x2="61991" y2="72375"/>
                        <a14:foregroundMark x1="8526" y1="54916" x2="26207" y2="65284"/>
                        <a14:foregroundMark x1="17808" y1="44214" x2="17640" y2="56656"/>
                        <a14:foregroundMark x1="35867" y1="64950" x2="38387" y2="81137"/>
                        <a14:foregroundMark x1="35195" y1="65686" x2="33809" y2="71171"/>
                        <a14:foregroundMark x1="52793" y1="73712" x2="56699" y2="80669"/>
                        <a14:backgroundMark x1="60521" y1="42140" x2="59933" y2="42140"/>
                        <a14:backgroundMark x1="56615" y1="39465" x2="56321" y2="39331"/>
                        <a14:backgroundMark x1="46829" y1="35652" x2="46367" y2="36054"/>
                        <a14:backgroundMark x1="37799" y1="38595" x2="37421" y2="39197"/>
                        <a14:backgroundMark x1="34481" y1="42140" x2="33893" y2="42140"/>
                        <a14:backgroundMark x1="30113" y1="46421" x2="29609" y2="46421"/>
                        <a14:backgroundMark x1="65183" y1="47023" x2="63965" y2="45552"/>
                        <a14:backgroundMark x1="68795" y1="50435" x2="68123" y2="50167"/>
                        <a14:backgroundMark x1="9450" y1="54716" x2="8778" y2="54448"/>
                        <a14:backgroundMark x1="9828" y1="55050" x2="9828" y2="55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7" y="584200"/>
            <a:ext cx="10922338" cy="6857998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nextslide">
                <a:snd r:embed="rId14" name="richtig 2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79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7" name="0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4704" r="89962">
                        <a14:foregroundMark x1="40865" y1="38595" x2="87190" y2="62475"/>
                        <a14:foregroundMark x1="31667" y1="45819" x2="82108" y2="63946"/>
                        <a14:foregroundMark x1="83200" y1="62742" x2="85174" y2="64682"/>
                        <a14:foregroundMark x1="20958" y1="54916" x2="47039" y2="69231"/>
                        <a14:foregroundMark x1="9912" y1="53846" x2="16338" y2="63211"/>
                        <a14:foregroundMark x1="19194" y1="64682" x2="22848" y2="65284"/>
                        <a14:foregroundMark x1="17808" y1="43746" x2="18270" y2="55318"/>
                        <a14:foregroundMark x1="17178" y1="51304" x2="16590" y2="54314"/>
                        <a14:foregroundMark x1="35657" y1="65284" x2="38387" y2="81137"/>
                        <a14:foregroundMark x1="52961" y1="73378" x2="56531" y2="80067"/>
                        <a14:backgroundMark x1="68795" y1="50569" x2="68333" y2="50167"/>
                        <a14:backgroundMark x1="64889" y1="47023" x2="64133" y2="46154"/>
                        <a14:backgroundMark x1="60605" y1="42876" x2="60143" y2="42475"/>
                        <a14:backgroundMark x1="56531" y1="39331" x2="56237" y2="39465"/>
                        <a14:backgroundMark x1="46745" y1="36254" x2="46367" y2="36054"/>
                        <a14:backgroundMark x1="37799" y1="39064" x2="37547" y2="39197"/>
                        <a14:backgroundMark x1="34355" y1="42007" x2="33893" y2="42475"/>
                        <a14:backgroundMark x1="29819" y1="46622" x2="29525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4704" r="89962">
                        <a14:foregroundMark x1="40865" y1="38595" x2="87190" y2="62475"/>
                        <a14:foregroundMark x1="31667" y1="45819" x2="82108" y2="63946"/>
                        <a14:foregroundMark x1="83200" y1="62742" x2="85174" y2="64682"/>
                        <a14:foregroundMark x1="20958" y1="54916" x2="47039" y2="69231"/>
                        <a14:foregroundMark x1="9912" y1="53846" x2="16338" y2="63211"/>
                        <a14:foregroundMark x1="19194" y1="64682" x2="22848" y2="65284"/>
                        <a14:foregroundMark x1="17808" y1="43746" x2="18270" y2="55318"/>
                        <a14:foregroundMark x1="17178" y1="51304" x2="16590" y2="54314"/>
                        <a14:foregroundMark x1="35657" y1="65284" x2="38387" y2="81137"/>
                        <a14:foregroundMark x1="52961" y1="73378" x2="56531" y2="80067"/>
                        <a14:backgroundMark x1="68795" y1="50569" x2="68333" y2="50167"/>
                        <a14:backgroundMark x1="64889" y1="47023" x2="64133" y2="46154"/>
                        <a14:backgroundMark x1="60605" y1="42876" x2="60143" y2="42475"/>
                        <a14:backgroundMark x1="56531" y1="39331" x2="56237" y2="39465"/>
                        <a14:backgroundMark x1="46745" y1="36254" x2="46367" y2="36054"/>
                        <a14:backgroundMark x1="37799" y1="39064" x2="37547" y2="39197"/>
                        <a14:backgroundMark x1="34355" y1="42007" x2="33893" y2="42475"/>
                        <a14:backgroundMark x1="29819" y1="46622" x2="29525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6" cy="6857998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5400" b="1" dirty="0"/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4614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4704" r="89962">
                        <a14:foregroundMark x1="40865" y1="38595" x2="87190" y2="62475"/>
                        <a14:foregroundMark x1="31667" y1="45819" x2="82108" y2="63946"/>
                        <a14:foregroundMark x1="83200" y1="62742" x2="85174" y2="64682"/>
                        <a14:foregroundMark x1="20958" y1="54916" x2="47039" y2="69231"/>
                        <a14:foregroundMark x1="9912" y1="53846" x2="16338" y2="63211"/>
                        <a14:foregroundMark x1="19194" y1="64682" x2="22848" y2="65284"/>
                        <a14:foregroundMark x1="17808" y1="43746" x2="18270" y2="55318"/>
                        <a14:foregroundMark x1="17178" y1="51304" x2="16590" y2="54314"/>
                        <a14:foregroundMark x1="35657" y1="65284" x2="38387" y2="81137"/>
                        <a14:foregroundMark x1="52961" y1="73378" x2="56531" y2="80067"/>
                        <a14:backgroundMark x1="68795" y1="50569" x2="68333" y2="50167"/>
                        <a14:backgroundMark x1="64889" y1="47023" x2="64133" y2="46154"/>
                        <a14:backgroundMark x1="60605" y1="42876" x2="60143" y2="42475"/>
                        <a14:backgroundMark x1="56531" y1="39331" x2="56237" y2="39465"/>
                        <a14:backgroundMark x1="46745" y1="36254" x2="46367" y2="36054"/>
                        <a14:backgroundMark x1="37799" y1="39064" x2="37547" y2="39197"/>
                        <a14:backgroundMark x1="34355" y1="42007" x2="33893" y2="42475"/>
                        <a14:backgroundMark x1="29819" y1="46622" x2="29525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6" cy="6857998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nextslide">
                <a:snd r:embed="rId14" name="richtig 2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87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+5.wav"/>
          </p:stSnd>
        </p:sndAc>
      </p:transition>
    </mc:Choice>
    <mc:Fallback xmlns="">
      <p:transition spd="med" advClick="0">
        <p:fade/>
        <p:sndAc>
          <p:stSnd>
            <p:snd r:embed="rId17" name="4+5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4998" r="89962">
                        <a14:foregroundMark x1="41075" y1="37993" x2="87106" y2="62274"/>
                        <a14:foregroundMark x1="31583" y1="45284" x2="85174" y2="64080"/>
                        <a14:foregroundMark x1="10206" y1="54448" x2="47375" y2="66421"/>
                        <a14:foregroundMark x1="7938" y1="54716" x2="17346" y2="63478"/>
                        <a14:foregroundMark x1="18018" y1="43746" x2="17724" y2="55318"/>
                        <a14:foregroundMark x1="8694" y1="44214" x2="8694" y2="46756"/>
                        <a14:foregroundMark x1="34943" y1="64080" x2="38849" y2="80936"/>
                        <a14:foregroundMark x1="52709" y1="73712" x2="56321" y2="79599"/>
                        <a14:backgroundMark x1="68711" y1="50301" x2="67871" y2="50301"/>
                        <a14:backgroundMark x1="64973" y1="46756" x2="64343" y2="46421"/>
                        <a14:backgroundMark x1="60521" y1="42475" x2="59933" y2="42274"/>
                        <a14:backgroundMark x1="56321" y1="39599" x2="56321" y2="39465"/>
                        <a14:backgroundMark x1="46829" y1="36054" x2="46367" y2="36388"/>
                        <a14:backgroundMark x1="38009" y1="39197" x2="37337" y2="39064"/>
                        <a14:backgroundMark x1="34187" y1="42274" x2="33893" y2="42274"/>
                        <a14:backgroundMark x1="29819" y1="46756" x2="29357" y2="46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6" cy="6857997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5400" b="1" dirty="0"/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5169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4998" r="89962">
                        <a14:foregroundMark x1="41075" y1="37993" x2="87106" y2="62274"/>
                        <a14:foregroundMark x1="31583" y1="45284" x2="85174" y2="64080"/>
                        <a14:foregroundMark x1="10206" y1="54448" x2="47375" y2="66421"/>
                        <a14:foregroundMark x1="7938" y1="54716" x2="17346" y2="63478"/>
                        <a14:foregroundMark x1="18018" y1="43746" x2="17724" y2="55318"/>
                        <a14:foregroundMark x1="8694" y1="44214" x2="8694" y2="46756"/>
                        <a14:foregroundMark x1="34943" y1="64080" x2="38849" y2="80936"/>
                        <a14:foregroundMark x1="52709" y1="73712" x2="56321" y2="79599"/>
                        <a14:backgroundMark x1="68711" y1="50301" x2="67871" y2="50301"/>
                        <a14:backgroundMark x1="64973" y1="46756" x2="64343" y2="46421"/>
                        <a14:backgroundMark x1="60521" y1="42475" x2="59933" y2="42274"/>
                        <a14:backgroundMark x1="56321" y1="39599" x2="56321" y2="39465"/>
                        <a14:backgroundMark x1="46829" y1="36054" x2="46367" y2="36388"/>
                        <a14:backgroundMark x1="38009" y1="39197" x2="37337" y2="39064"/>
                        <a14:backgroundMark x1="34187" y1="42274" x2="33893" y2="42274"/>
                        <a14:backgroundMark x1="29819" y1="46756" x2="29357" y2="46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6" cy="6857997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nextslide">
                <a:snd r:embed="rId13" name="richtig 2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04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 + _ 9.wav"/>
          </p:stSnd>
        </p:sndAc>
      </p:transition>
    </mc:Choice>
    <mc:Fallback xmlns="">
      <p:transition spd="med" advClick="0">
        <p:fade/>
        <p:sndAc>
          <p:stSnd>
            <p:snd r:embed="rId17" name="1 + _ 9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5250" r="91222">
                        <a14:foregroundMark x1="42923" y1="38328" x2="87400" y2="62140"/>
                        <a14:foregroundMark x1="31415" y1="46421" x2="85048" y2="64548"/>
                        <a14:foregroundMark x1="23394" y1="53846" x2="47039" y2="70903"/>
                        <a14:foregroundMark x1="8778" y1="44348" x2="13986" y2="61137"/>
                        <a14:foregroundMark x1="35657" y1="64816" x2="38093" y2="81405"/>
                        <a14:foregroundMark x1="52709" y1="73110" x2="56993" y2="80067"/>
                        <a14:backgroundMark x1="68879" y1="50903" x2="68417" y2="50301"/>
                        <a14:backgroundMark x1="65267" y1="46421" x2="64427" y2="46421"/>
                        <a14:backgroundMark x1="60437" y1="42140" x2="59765" y2="42274"/>
                        <a14:backgroundMark x1="56615" y1="39599" x2="56321" y2="39465"/>
                        <a14:backgroundMark x1="46745" y1="36054" x2="46199" y2="36054"/>
                        <a14:backgroundMark x1="38177" y1="39064" x2="37631" y2="39064"/>
                        <a14:backgroundMark x1="34481" y1="42274" x2="33893" y2="42274"/>
                        <a14:backgroundMark x1="29819" y1="46622" x2="29525" y2="46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5" cy="6857997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28864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250" r="91222">
                        <a14:foregroundMark x1="42923" y1="38328" x2="87400" y2="62140"/>
                        <a14:foregroundMark x1="31415" y1="46421" x2="85048" y2="64548"/>
                        <a14:foregroundMark x1="23394" y1="53846" x2="47039" y2="70903"/>
                        <a14:foregroundMark x1="8778" y1="44348" x2="13986" y2="61137"/>
                        <a14:foregroundMark x1="35657" y1="64816" x2="38093" y2="81405"/>
                        <a14:foregroundMark x1="52709" y1="73110" x2="56993" y2="80067"/>
                        <a14:backgroundMark x1="68879" y1="50903" x2="68417" y2="50301"/>
                        <a14:backgroundMark x1="65267" y1="46421" x2="64427" y2="46421"/>
                        <a14:backgroundMark x1="60437" y1="42140" x2="59765" y2="42274"/>
                        <a14:backgroundMark x1="56615" y1="39599" x2="56321" y2="39465"/>
                        <a14:backgroundMark x1="46745" y1="36054" x2="46199" y2="36054"/>
                        <a14:backgroundMark x1="38177" y1="39064" x2="37631" y2="39064"/>
                        <a14:backgroundMark x1="34481" y1="42274" x2="33893" y2="42274"/>
                        <a14:backgroundMark x1="29819" y1="46622" x2="29525" y2="46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5" cy="6857997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nextslide">
                <a:snd r:embed="rId5" name="richtig 2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56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9 - _ 7.wav"/>
          </p:stSnd>
        </p:sndAc>
      </p:transition>
    </mc:Choice>
    <mc:Fallback xmlns="">
      <p:transition spd="med" advClick="0">
        <p:fade/>
        <p:sndAc>
          <p:stSnd>
            <p:snd r:embed="rId17" name="9 - _ 7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8AE7EE0C-9C97-4623-BC8F-C3E754F376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3402" r="89962">
                        <a14:foregroundMark x1="59597" y1="20936" x2="49979" y2="32843"/>
                        <a14:backgroundMark x1="68249" y1="50234" x2="68249" y2="50234"/>
                        <a14:backgroundMark x1="64343" y1="46355" x2="66107" y2="45351"/>
                        <a14:backgroundMark x1="60143" y1="42542" x2="60143" y2="42542"/>
                        <a14:backgroundMark x1="56531" y1="39532" x2="56531" y2="39532"/>
                        <a14:backgroundMark x1="46913" y1="35987" x2="46913" y2="35987"/>
                        <a14:backgroundMark x1="37715" y1="39130" x2="37715" y2="39130"/>
                        <a14:backgroundMark x1="33893" y1="42341" x2="33893" y2="42341"/>
                        <a14:backgroundMark x1="29609" y1="46488" x2="29609" y2="46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6006" r="89710">
                        <a14:foregroundMark x1="42377" y1="38328" x2="87190" y2="63010"/>
                        <a14:foregroundMark x1="31877" y1="45819" x2="85174" y2="64682"/>
                        <a14:foregroundMark x1="10542" y1="55318" x2="47291" y2="65686"/>
                        <a14:foregroundMark x1="8694" y1="44950" x2="9912" y2="53712"/>
                        <a14:foregroundMark x1="17808" y1="43746" x2="17808" y2="46020"/>
                        <a14:foregroundMark x1="8064" y1="55050" x2="23772" y2="65284"/>
                        <a14:foregroundMark x1="36791" y1="66288" x2="37253" y2="80936"/>
                        <a14:foregroundMark x1="53549" y1="74181" x2="56699" y2="80803"/>
                        <a14:backgroundMark x1="68879" y1="50569" x2="68417" y2="50167"/>
                        <a14:backgroundMark x1="65057" y1="47023" x2="63755" y2="46154"/>
                        <a14:backgroundMark x1="60437" y1="42876" x2="59849" y2="42475"/>
                        <a14:backgroundMark x1="56405" y1="39465" x2="56153" y2="39465"/>
                        <a14:backgroundMark x1="46913" y1="36388" x2="46283" y2="36388"/>
                        <a14:backgroundMark x1="38177" y1="38863" x2="37631" y2="39064"/>
                        <a14:backgroundMark x1="34271" y1="42274" x2="33893" y2="42140"/>
                        <a14:backgroundMark x1="30113" y1="46622" x2="29525" y2="46890"/>
                        <a14:backgroundMark x1="9618" y1="55050" x2="9702" y2="55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5" cy="6857996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6531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6006" r="89710">
                        <a14:foregroundMark x1="42377" y1="38328" x2="87190" y2="63010"/>
                        <a14:foregroundMark x1="31877" y1="45819" x2="85174" y2="64682"/>
                        <a14:foregroundMark x1="10542" y1="55318" x2="47291" y2="65686"/>
                        <a14:foregroundMark x1="8694" y1="44950" x2="9912" y2="53712"/>
                        <a14:foregroundMark x1="17808" y1="43746" x2="17808" y2="46020"/>
                        <a14:foregroundMark x1="8064" y1="55050" x2="23772" y2="65284"/>
                        <a14:foregroundMark x1="36791" y1="66288" x2="37253" y2="80936"/>
                        <a14:foregroundMark x1="53549" y1="74181" x2="56699" y2="80803"/>
                        <a14:backgroundMark x1="68879" y1="50569" x2="68417" y2="50167"/>
                        <a14:backgroundMark x1="65057" y1="47023" x2="63755" y2="46154"/>
                        <a14:backgroundMark x1="60437" y1="42876" x2="59849" y2="42475"/>
                        <a14:backgroundMark x1="56405" y1="39465" x2="56153" y2="39465"/>
                        <a14:backgroundMark x1="46913" y1="36388" x2="46283" y2="36388"/>
                        <a14:backgroundMark x1="38177" y1="38863" x2="37631" y2="39064"/>
                        <a14:backgroundMark x1="34271" y1="42274" x2="33893" y2="42140"/>
                        <a14:backgroundMark x1="30113" y1="46622" x2="29525" y2="46890"/>
                        <a14:backgroundMark x1="9450" y1="54582" x2="9912" y2="55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8" y="584200"/>
            <a:ext cx="10922335" cy="6857996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nextslide">
                <a:snd r:embed="rId13" name="richtig 2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2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 + 5.wav"/>
          </p:stSnd>
        </p:sndAc>
      </p:transition>
    </mc:Choice>
    <mc:Fallback xmlns="">
      <p:transition spd="med" advClick="0">
        <p:fade/>
        <p:sndAc>
          <p:stSnd>
            <p:snd r:embed="rId17" name="3 + 5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67" l="5796" r="89962">
                        <a14:foregroundMark x1="40151" y1="38462" x2="87316" y2="62475"/>
                        <a14:foregroundMark x1="32129" y1="45418" x2="84712" y2="63612"/>
                        <a14:foregroundMark x1="21546" y1="54582" x2="60689" y2="72843"/>
                        <a14:foregroundMark x1="8904" y1="44950" x2="13902" y2="61538"/>
                        <a14:foregroundMark x1="16506" y1="59197" x2="25535" y2="65418"/>
                        <a14:foregroundMark x1="36875" y1="64080" x2="36623" y2="80803"/>
                        <a14:foregroundMark x1="52961" y1="73980" x2="55313" y2="80201"/>
                        <a14:backgroundMark x1="68963" y1="50769" x2="67955" y2="50033"/>
                        <a14:backgroundMark x1="64973" y1="46756" x2="63755" y2="46154"/>
                        <a14:backgroundMark x1="60689" y1="42876" x2="60059" y2="42475"/>
                        <a14:backgroundMark x1="56405" y1="39331" x2="56321" y2="39599"/>
                        <a14:backgroundMark x1="46913" y1="36054" x2="46283" y2="36054"/>
                        <a14:backgroundMark x1="37925" y1="39331" x2="37547" y2="39599"/>
                        <a14:backgroundMark x1="34355" y1="42140" x2="34103" y2="42475"/>
                        <a14:backgroundMark x1="29819" y1="46756" x2="29525" y2="46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9" y="584200"/>
            <a:ext cx="10922333" cy="6857996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79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C300314-EFD6-437D-8C3A-5CED6672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796" r="89962">
                        <a14:foregroundMark x1="40151" y1="38462" x2="87316" y2="62475"/>
                        <a14:foregroundMark x1="32129" y1="45418" x2="84712" y2="63612"/>
                        <a14:foregroundMark x1="21546" y1="54582" x2="60689" y2="72843"/>
                        <a14:foregroundMark x1="8904" y1="44950" x2="13902" y2="61538"/>
                        <a14:foregroundMark x1="16506" y1="59197" x2="25535" y2="65418"/>
                        <a14:foregroundMark x1="36875" y1="64080" x2="36623" y2="80803"/>
                        <a14:foregroundMark x1="52961" y1="73980" x2="55313" y2="80201"/>
                        <a14:backgroundMark x1="68963" y1="50769" x2="67955" y2="50033"/>
                        <a14:backgroundMark x1="64973" y1="46756" x2="63755" y2="46154"/>
                        <a14:backgroundMark x1="60689" y1="42876" x2="60059" y2="42475"/>
                        <a14:backgroundMark x1="56405" y1="39331" x2="56321" y2="39599"/>
                        <a14:backgroundMark x1="46913" y1="36054" x2="46283" y2="36054"/>
                        <a14:backgroundMark x1="37925" y1="39331" x2="37547" y2="39599"/>
                        <a14:backgroundMark x1="34355" y1="42140" x2="34103" y2="42475"/>
                        <a14:backgroundMark x1="29819" y1="46756" x2="29525" y2="46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9" y="584200"/>
            <a:ext cx="10922333" cy="6857996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nextslide">
                <a:snd r:embed="rId14" name="richtig 2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1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 + -_ 9.wav"/>
          </p:stSnd>
        </p:sndAc>
      </p:transition>
    </mc:Choice>
    <mc:Fallback xmlns="">
      <p:transition spd="med" advClick="0">
        <p:fade/>
        <p:sndAc>
          <p:stSnd>
            <p:snd r:embed="rId17" name="0 + -_ 9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67" l="8064" r="89962">
                        <a14:foregroundMark x1="41915" y1="38328" x2="86854" y2="62876"/>
                        <a14:foregroundMark x1="31877" y1="46020" x2="85174" y2="64348"/>
                        <a14:foregroundMark x1="16590" y1="55452" x2="64133" y2="71037"/>
                        <a14:foregroundMark x1="8064" y1="55050" x2="24780" y2="65552"/>
                        <a14:foregroundMark x1="8694" y1="45686" x2="11214" y2="53110"/>
                        <a14:foregroundMark x1="35489" y1="65084" x2="38471" y2="80936"/>
                        <a14:foregroundMark x1="52961" y1="74181" x2="55481" y2="80201"/>
                        <a14:backgroundMark x1="68879" y1="50569" x2="68417" y2="50301"/>
                        <a14:backgroundMark x1="64973" y1="47023" x2="64049" y2="46421"/>
                        <a14:backgroundMark x1="60689" y1="42876" x2="60227" y2="42475"/>
                        <a14:backgroundMark x1="56405" y1="39599" x2="56237" y2="39465"/>
                        <a14:backgroundMark x1="46745" y1="35786" x2="46283" y2="36388"/>
                        <a14:backgroundMark x1="37925" y1="39064" x2="37421" y2="39331"/>
                        <a14:backgroundMark x1="34187" y1="42274" x2="33893" y2="42475"/>
                        <a14:backgroundMark x1="29903" y1="46421" x2="29525" y2="4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9" y="584200"/>
            <a:ext cx="10922333" cy="6857996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7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8064" r="89962">
                        <a14:foregroundMark x1="41915" y1="38328" x2="86854" y2="62876"/>
                        <a14:foregroundMark x1="31877" y1="46020" x2="85174" y2="64348"/>
                        <a14:foregroundMark x1="16590" y1="55452" x2="64133" y2="71037"/>
                        <a14:foregroundMark x1="8064" y1="55050" x2="24780" y2="65552"/>
                        <a14:foregroundMark x1="8694" y1="45686" x2="11214" y2="53110"/>
                        <a14:foregroundMark x1="35489" y1="65084" x2="38471" y2="80936"/>
                        <a14:foregroundMark x1="52961" y1="74181" x2="55481" y2="80201"/>
                        <a14:backgroundMark x1="68879" y1="50569" x2="68417" y2="50301"/>
                        <a14:backgroundMark x1="64973" y1="47023" x2="64049" y2="46421"/>
                        <a14:backgroundMark x1="60689" y1="42876" x2="60227" y2="42475"/>
                        <a14:backgroundMark x1="56405" y1="39599" x2="56237" y2="39465"/>
                        <a14:backgroundMark x1="46745" y1="35786" x2="46283" y2="36388"/>
                        <a14:backgroundMark x1="37925" y1="39064" x2="37421" y2="39331"/>
                        <a14:backgroundMark x1="34187" y1="42274" x2="33893" y2="42475"/>
                        <a14:backgroundMark x1="29903" y1="46421" x2="29525" y2="4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9" y="584200"/>
            <a:ext cx="10922333" cy="6857996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nextslide">
                <a:snd r:embed="rId7" name="richtig 2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9 - _ 8.wav"/>
          </p:stSnd>
        </p:sndAc>
      </p:transition>
    </mc:Choice>
    <mc:Fallback xmlns="">
      <p:transition spd="med" advClick="0">
        <p:fade/>
        <p:sndAc>
          <p:stSnd>
            <p:snd r:embed="rId17" name="9 - _ 8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67" l="5334" r="89962">
                        <a14:foregroundMark x1="41453" y1="38729" x2="87190" y2="62007"/>
                        <a14:foregroundMark x1="32213" y1="45084" x2="85048" y2="64214"/>
                        <a14:foregroundMark x1="10668" y1="55184" x2="47501" y2="65686"/>
                        <a14:foregroundMark x1="8610" y1="55452" x2="8232" y2="55652"/>
                        <a14:foregroundMark x1="13440" y1="60669" x2="27215" y2="65084"/>
                        <a14:foregroundMark x1="35489" y1="64816" x2="38639" y2="80669"/>
                        <a14:foregroundMark x1="38933" y1="76254" x2="40067" y2="80067"/>
                        <a14:foregroundMark x1="53339" y1="73712" x2="54725" y2="80067"/>
                        <a14:foregroundMark x1="62285" y1="79799" x2="63293" y2="82475"/>
                        <a14:foregroundMark x1="79756" y1="52508" x2="81352" y2="53980"/>
                        <a14:foregroundMark x1="33725" y1="73980" x2="34649" y2="78462"/>
                        <a14:foregroundMark x1="41537" y1="74582" x2="41537" y2="77860"/>
                        <a14:foregroundMark x1="58463" y1="83746" x2="57161" y2="82609"/>
                        <a14:backgroundMark x1="68795" y1="50435" x2="68501" y2="50301"/>
                        <a14:backgroundMark x1="65183" y1="47625" x2="64133" y2="46421"/>
                        <a14:backgroundMark x1="60899" y1="43010" x2="60059" y2="42274"/>
                        <a14:backgroundMark x1="56321" y1="39599" x2="56153" y2="39465"/>
                        <a14:backgroundMark x1="46829" y1="36388" x2="45989" y2="36388"/>
                        <a14:backgroundMark x1="38009" y1="39331" x2="37337" y2="39331"/>
                        <a14:backgroundMark x1="34271" y1="42140" x2="34103" y2="42609"/>
                        <a14:backgroundMark x1="29903" y1="46622" x2="29441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9" y="584200"/>
            <a:ext cx="10922333" cy="6857995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334" r="89962">
                        <a14:foregroundMark x1="41453" y1="38729" x2="87190" y2="62007"/>
                        <a14:foregroundMark x1="32213" y1="45084" x2="85048" y2="64214"/>
                        <a14:foregroundMark x1="10668" y1="55184" x2="47501" y2="65686"/>
                        <a14:foregroundMark x1="8610" y1="55452" x2="8232" y2="55652"/>
                        <a14:foregroundMark x1="13440" y1="60669" x2="27215" y2="65084"/>
                        <a14:foregroundMark x1="35489" y1="64816" x2="38639" y2="80669"/>
                        <a14:foregroundMark x1="38933" y1="76254" x2="40067" y2="80067"/>
                        <a14:foregroundMark x1="53339" y1="73712" x2="54725" y2="80067"/>
                        <a14:foregroundMark x1="62285" y1="79799" x2="63293" y2="82475"/>
                        <a14:foregroundMark x1="79756" y1="52508" x2="81352" y2="53980"/>
                        <a14:foregroundMark x1="33725" y1="73980" x2="34649" y2="78462"/>
                        <a14:foregroundMark x1="41537" y1="74582" x2="41537" y2="77860"/>
                        <a14:foregroundMark x1="58463" y1="83746" x2="57161" y2="82609"/>
                        <a14:backgroundMark x1="68795" y1="50435" x2="68501" y2="50301"/>
                        <a14:backgroundMark x1="65183" y1="47625" x2="64133" y2="46421"/>
                        <a14:backgroundMark x1="60899" y1="43010" x2="60059" y2="42274"/>
                        <a14:backgroundMark x1="56321" y1="39599" x2="56153" y2="39465"/>
                        <a14:backgroundMark x1="46829" y1="36388" x2="45989" y2="36388"/>
                        <a14:backgroundMark x1="38009" y1="39331" x2="37337" y2="39331"/>
                        <a14:backgroundMark x1="34271" y1="42140" x2="34103" y2="42609"/>
                        <a14:backgroundMark x1="29903" y1="46622" x2="29441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49" y="584200"/>
            <a:ext cx="10922333" cy="6857995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nextslide">
                <a:snd r:embed="rId8" name="richtig 2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4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9 - 6.wav"/>
          </p:stSnd>
        </p:sndAc>
      </p:transition>
    </mc:Choice>
    <mc:Fallback xmlns="">
      <p:transition spd="med" advClick="0">
        <p:fade/>
        <p:sndAc>
          <p:stSnd>
            <p:snd r:embed="rId17" name="9 - 6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67" l="5250" r="89962">
                        <a14:foregroundMark x1="41453" y1="38462" x2="87316" y2="61538"/>
                        <a14:foregroundMark x1="32507" y1="45686" x2="85174" y2="63946"/>
                        <a14:foregroundMark x1="14196" y1="56388" x2="65435" y2="68696"/>
                        <a14:foregroundMark x1="15666" y1="62007" x2="24990" y2="65552"/>
                        <a14:foregroundMark x1="8904" y1="44816" x2="11760" y2="55452"/>
                        <a14:foregroundMark x1="35573" y1="65819" x2="39311" y2="80936"/>
                        <a14:backgroundMark x1="68711" y1="50903" x2="68039" y2="50301"/>
                        <a14:backgroundMark x1="64595" y1="47157" x2="63965" y2="46421"/>
                        <a14:backgroundMark x1="60437" y1="43010" x2="60437" y2="41873"/>
                        <a14:backgroundMark x1="56321" y1="39599" x2="56237" y2="39599"/>
                        <a14:backgroundMark x1="46829" y1="36254" x2="46451" y2="36254"/>
                        <a14:backgroundMark x1="37925" y1="38863" x2="37547" y2="39599"/>
                        <a14:backgroundMark x1="34481" y1="42007" x2="34019" y2="42609"/>
                        <a14:backgroundMark x1="29819" y1="46756" x2="29525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50" y="584200"/>
            <a:ext cx="10922331" cy="6857995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87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5250" r="89962">
                        <a14:foregroundMark x1="41453" y1="38462" x2="87316" y2="61538"/>
                        <a14:foregroundMark x1="32507" y1="45686" x2="85174" y2="63946"/>
                        <a14:foregroundMark x1="14196" y1="56388" x2="65435" y2="68696"/>
                        <a14:foregroundMark x1="15666" y1="62007" x2="24990" y2="65552"/>
                        <a14:foregroundMark x1="8904" y1="44816" x2="11760" y2="55452"/>
                        <a14:foregroundMark x1="35573" y1="65819" x2="39311" y2="80936"/>
                        <a14:backgroundMark x1="68711" y1="50903" x2="68039" y2="50301"/>
                        <a14:backgroundMark x1="64595" y1="47157" x2="63965" y2="46421"/>
                        <a14:backgroundMark x1="60437" y1="43010" x2="60437" y2="41873"/>
                        <a14:backgroundMark x1="56321" y1="39599" x2="56237" y2="39599"/>
                        <a14:backgroundMark x1="46829" y1="36254" x2="46451" y2="36254"/>
                        <a14:backgroundMark x1="37925" y1="38863" x2="37547" y2="39599"/>
                        <a14:backgroundMark x1="34481" y1="42007" x2="34019" y2="42609"/>
                        <a14:backgroundMark x1="29819" y1="46756" x2="29525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50" y="584200"/>
            <a:ext cx="10922331" cy="6857995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nextslide">
                <a:snd r:embed="rId5" name="richtig 2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7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9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 + _ 7.wav"/>
          </p:stSnd>
        </p:sndAc>
      </p:transition>
    </mc:Choice>
    <mc:Fallback xmlns="">
      <p:transition spd="med" advClick="0">
        <p:fade/>
        <p:sndAc>
          <p:stSnd>
            <p:snd r:embed="rId17" name="5 + _ 7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E7EE0C-9C97-4623-BC8F-C3E754F37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3402" r="89962">
                        <a14:foregroundMark x1="59597" y1="20936" x2="49979" y2="32843"/>
                        <a14:backgroundMark x1="68249" y1="50234" x2="68249" y2="50234"/>
                        <a14:backgroundMark x1="64343" y1="46355" x2="66107" y2="45351"/>
                        <a14:backgroundMark x1="60143" y1="42542" x2="60143" y2="42542"/>
                        <a14:backgroundMark x1="56531" y1="39532" x2="56531" y2="39532"/>
                        <a14:backgroundMark x1="46913" y1="35987" x2="46913" y2="35987"/>
                        <a14:backgroundMark x1="37715" y1="39130" x2="37715" y2="39130"/>
                        <a14:backgroundMark x1="33893" y1="42341" x2="33893" y2="42341"/>
                        <a14:backgroundMark x1="29609" y1="46488" x2="29609" y2="46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nextslide">
                <a:snd r:embed="rId7" name="richtig 2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4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8.wav"/>
          </p:stSnd>
        </p:sndAc>
      </p:transition>
    </mc:Choice>
    <mc:Fallback xmlns="">
      <p:transition spd="med" advClick="0">
        <p:fade/>
        <p:sndAc>
          <p:stSnd>
            <p:snd r:embed="rId17" name="8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67" l="4242" r="89962">
                        <a14:foregroundMark x1="40613" y1="37993" x2="87400" y2="61405"/>
                        <a14:foregroundMark x1="31289" y1="46154" x2="85174" y2="64080"/>
                        <a14:foregroundMark x1="11676" y1="55184" x2="47963" y2="66421"/>
                        <a14:foregroundMark x1="8232" y1="55050" x2="21924" y2="65418"/>
                        <a14:foregroundMark x1="8694" y1="44816" x2="10920" y2="54582"/>
                        <a14:foregroundMark x1="17808" y1="43344" x2="18186" y2="46756"/>
                        <a14:foregroundMark x1="35657" y1="64950" x2="38639" y2="81137"/>
                        <a14:backgroundMark x1="68711" y1="50569" x2="68123" y2="50435"/>
                        <a14:backgroundMark x1="60437" y1="42274" x2="59933" y2="42274"/>
                        <a14:backgroundMark x1="56321" y1="39465" x2="56237" y2="39599"/>
                        <a14:backgroundMark x1="47207" y1="36388" x2="46283" y2="36254"/>
                        <a14:backgroundMark x1="38093" y1="39064" x2="37547" y2="39064"/>
                        <a14:backgroundMark x1="34103" y1="42007" x2="34019" y2="42742"/>
                        <a14:backgroundMark x1="29609" y1="46622" x2="29441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50" y="584200"/>
            <a:ext cx="10922331" cy="6857994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0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4242" r="89962">
                        <a14:foregroundMark x1="40613" y1="37993" x2="87400" y2="61405"/>
                        <a14:foregroundMark x1="31289" y1="46154" x2="85174" y2="64080"/>
                        <a14:foregroundMark x1="11676" y1="55184" x2="47963" y2="66421"/>
                        <a14:foregroundMark x1="8232" y1="55050" x2="21924" y2="65418"/>
                        <a14:foregroundMark x1="8694" y1="44816" x2="10920" y2="54582"/>
                        <a14:foregroundMark x1="17808" y1="43344" x2="18186" y2="46756"/>
                        <a14:foregroundMark x1="35657" y1="64950" x2="38639" y2="81137"/>
                        <a14:backgroundMark x1="68711" y1="50569" x2="68123" y2="50435"/>
                        <a14:backgroundMark x1="60437" y1="42274" x2="59933" y2="42274"/>
                        <a14:backgroundMark x1="56321" y1="39465" x2="56237" y2="39599"/>
                        <a14:backgroundMark x1="47207" y1="36388" x2="46283" y2="36254"/>
                        <a14:backgroundMark x1="38093" y1="39064" x2="37547" y2="39064"/>
                        <a14:backgroundMark x1="34103" y1="42007" x2="34019" y2="42742"/>
                        <a14:backgroundMark x1="29609" y1="46622" x2="29441" y2="4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50" y="584200"/>
            <a:ext cx="10922331" cy="6857994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nextslide">
                <a:snd r:embed="rId9" name="richtig 2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2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9 - _ 5.wav"/>
          </p:stSnd>
        </p:sndAc>
      </p:transition>
    </mc:Choice>
    <mc:Fallback xmlns="">
      <p:transition spd="med" advClick="0">
        <p:fade/>
        <p:sndAc>
          <p:stSnd>
            <p:snd r:embed="rId17" name="9 - _ 5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67" l="6090" r="89962">
                        <a14:backgroundMark x1="68795" y1="50033" x2="68333" y2="50435"/>
                        <a14:backgroundMark x1="60521" y1="42475" x2="59849" y2="42475"/>
                        <a14:backgroundMark x1="56321" y1="39599" x2="56405" y2="39197"/>
                        <a14:backgroundMark x1="46829" y1="36254" x2="46451" y2="36388"/>
                        <a14:backgroundMark x1="37925" y1="39197" x2="37337" y2="39331"/>
                        <a14:backgroundMark x1="34355" y1="42274" x2="33809" y2="42140"/>
                        <a14:backgroundMark x1="29819" y1="46421" x2="29441" y2="4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50" y="584200"/>
            <a:ext cx="10922330" cy="6857994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4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9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B7DDA1-C040-453D-980E-4528A6A5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6090" r="89962">
                        <a14:backgroundMark x1="68795" y1="50033" x2="68333" y2="50435"/>
                        <a14:backgroundMark x1="60521" y1="42475" x2="59849" y2="42475"/>
                        <a14:backgroundMark x1="56321" y1="39599" x2="56405" y2="39197"/>
                        <a14:backgroundMark x1="46829" y1="36254" x2="46451" y2="36388"/>
                        <a14:backgroundMark x1="37925" y1="39197" x2="37337" y2="39331"/>
                        <a14:backgroundMark x1="34355" y1="42274" x2="33809" y2="42140"/>
                        <a14:backgroundMark x1="29819" y1="46421" x2="29441" y2="4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650" y="584200"/>
            <a:ext cx="10922330" cy="6857994"/>
          </a:xfrm>
          <a:prstGeom prst="rect">
            <a:avLst/>
          </a:prstGeom>
        </p:spPr>
      </p:pic>
      <p:sp>
        <p:nvSpPr>
          <p:cNvPr id="113" name="Scrollen: vertikal 112">
            <a:extLst>
              <a:ext uri="{FF2B5EF4-FFF2-40B4-BE49-F238E27FC236}">
                <a16:creationId xmlns:a16="http://schemas.microsoft.com/office/drawing/2014/main" id="{90385EC0-8479-4FA8-9A5C-C7FFA2691FAE}"/>
              </a:ext>
            </a:extLst>
          </p:cNvPr>
          <p:cNvSpPr/>
          <p:nvPr/>
        </p:nvSpPr>
        <p:spPr>
          <a:xfrm>
            <a:off x="137354" y="1150709"/>
            <a:ext cx="3241175" cy="1740259"/>
          </a:xfrm>
          <a:prstGeom prst="verticalScroll">
            <a:avLst>
              <a:gd name="adj" fmla="val 23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Rätsel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21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  <p:sndAc>
          <p:stSnd>
            <p:snd r:embed="rId2" name="applause.wav"/>
          </p:stSnd>
        </p:sndAc>
      </p:transition>
    </mc:Choice>
    <mc:Fallback xmlns="">
      <p:transition spd="med" advClick="0" advTm="15000">
        <p:fade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93FF003-0E3B-448F-B274-F7D59EC283D9}"/>
              </a:ext>
            </a:extLst>
          </p:cNvPr>
          <p:cNvSpPr txBox="1"/>
          <p:nvPr/>
        </p:nvSpPr>
        <p:spPr>
          <a:xfrm>
            <a:off x="4415322" y="3606800"/>
            <a:ext cx="464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9600" b="1" dirty="0"/>
              <a:t>Ende</a:t>
            </a:r>
          </a:p>
        </p:txBody>
      </p:sp>
    </p:spTree>
    <p:extLst>
      <p:ext uri="{BB962C8B-B14F-4D97-AF65-F5344CB8AC3E}">
        <p14:creationId xmlns:p14="http://schemas.microsoft.com/office/powerpoint/2010/main" val="315797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219C8ED1-372E-4C66-A39A-CB69651E13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7" b="89967" l="6636" r="89962">
                        <a14:foregroundMark x1="47039" y1="20134" x2="52121" y2="18662"/>
                        <a14:foregroundMark x1="59219" y1="38395" x2="59765" y2="40736"/>
                        <a14:backgroundMark x1="29735" y1="46689" x2="29987" y2="46689"/>
                        <a14:backgroundMark x1="33809" y1="42207" x2="34103" y2="42341"/>
                        <a14:backgroundMark x1="37547" y1="38194" x2="38009" y2="39398"/>
                        <a14:backgroundMark x1="46661" y1="35251" x2="46829" y2="36856"/>
                        <a14:backgroundMark x1="56615" y1="39732" x2="56321" y2="39130"/>
                        <a14:backgroundMark x1="60605" y1="41806" x2="60773" y2="42341"/>
                        <a14:backgroundMark x1="68039" y1="50368" x2="68795" y2="5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9C8ED1-372E-4C66-A39A-CB69651E1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7" b="89967" l="6636" r="89962">
                        <a14:foregroundMark x1="47039" y1="20134" x2="52121" y2="18662"/>
                        <a14:foregroundMark x1="59219" y1="38395" x2="59765" y2="40736"/>
                        <a14:backgroundMark x1="29735" y1="46689" x2="29987" y2="46689"/>
                        <a14:backgroundMark x1="33809" y1="42207" x2="34103" y2="42341"/>
                        <a14:backgroundMark x1="37547" y1="38194" x2="38009" y2="39398"/>
                        <a14:backgroundMark x1="46661" y1="35251" x2="46829" y2="36856"/>
                        <a14:backgroundMark x1="56615" y1="39732" x2="56321" y2="39130"/>
                        <a14:backgroundMark x1="60605" y1="41806" x2="60773" y2="42341"/>
                        <a14:backgroundMark x1="68039" y1="50368" x2="68795" y2="5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nextslide">
                <a:snd r:embed="rId10" name="richtig 2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5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llipse 116">
            <a:extLst>
              <a:ext uri="{FF2B5EF4-FFF2-40B4-BE49-F238E27FC236}">
                <a16:creationId xmlns:a16="http://schemas.microsoft.com/office/drawing/2014/main" id="{D43E1255-909E-48D2-B1CC-0C5699E1D0FB}"/>
              </a:ext>
            </a:extLst>
          </p:cNvPr>
          <p:cNvSpPr/>
          <p:nvPr/>
        </p:nvSpPr>
        <p:spPr>
          <a:xfrm>
            <a:off x="2346566" y="5708314"/>
            <a:ext cx="8780633" cy="9363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1047867-38A0-4933-B3A0-2D98BDD07B48}"/>
              </a:ext>
            </a:extLst>
          </p:cNvPr>
          <p:cNvGrpSpPr>
            <a:grpSpLocks noChangeAspect="1"/>
          </p:cNvGrpSpPr>
          <p:nvPr/>
        </p:nvGrpSpPr>
        <p:grpSpPr>
          <a:xfrm>
            <a:off x="285546" y="1160960"/>
            <a:ext cx="1726236" cy="4547354"/>
            <a:chOff x="747073" y="623993"/>
            <a:chExt cx="1440000" cy="3793334"/>
          </a:xfrm>
          <a:solidFill>
            <a:srgbClr val="00B0F0"/>
          </a:solidFill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74093E8C-397E-45A4-9484-74958631634B}"/>
                </a:ext>
              </a:extLst>
            </p:cNvPr>
            <p:cNvGrpSpPr/>
            <p:nvPr/>
          </p:nvGrpSpPr>
          <p:grpSpPr>
            <a:xfrm>
              <a:off x="747073" y="1428326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82382C-1E43-4F7B-A771-1527ABCF8DDB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C2901AD8-E092-423F-8849-8B3148813A66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48378898-3455-42F7-B0E4-279DAE0BEA3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A284D83-2F43-4121-B823-A630E1F76DF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E5495E8F-5450-4F02-AAF5-384DC162F0C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0EE679F-30AC-48B0-ABF9-0324B910C364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D4BEC707-3E72-4E6B-9468-ADD87FDB7480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41664258-92EA-43FC-9ABD-F656F9E6E54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D6F42132-D1E7-4974-920E-00F604D6860D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8670C841-54EC-4CF1-A487-A79D484CE4B5}"/>
                </a:ext>
              </a:extLst>
            </p:cNvPr>
            <p:cNvGrpSpPr/>
            <p:nvPr/>
          </p:nvGrpSpPr>
          <p:grpSpPr>
            <a:xfrm>
              <a:off x="747073" y="623993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B99B2B7B-2331-46E0-A59B-9D50CF16B662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27D23BDD-63FF-481B-8EEF-9E4F89B9FB3A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72E3EF0-2441-4CF7-83A1-C6A2DFAD07FB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94404A72-021F-48B3-B304-2A84CE7079BC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C1EB550-43F4-4FD5-8734-3E0BF97B53E0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C616A446-442F-4F5F-83BC-90CBF61D151B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12FA1D21-3BBD-45BE-BD5B-3FCE494A2EEA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F9C19AE-EF3C-4C0E-BB98-4D6D3F0161A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95382241-0F32-454B-AC54-B36531F65966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0DF6BCEE-602D-420D-BC4B-C612B10A38D1}"/>
                </a:ext>
              </a:extLst>
            </p:cNvPr>
            <p:cNvGrpSpPr/>
            <p:nvPr/>
          </p:nvGrpSpPr>
          <p:grpSpPr>
            <a:xfrm>
              <a:off x="747073" y="3036992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05A44F94-D36B-4F0A-8CD0-DE4E20973103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8D38E97B-1C21-4AE3-A8AC-29DFEDDD5F07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E01C81D-1DC9-492E-93EE-A634903DE27F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0F149BC-91A2-4089-85F8-D24E0E43F863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49F1D30-1365-4C60-A8FD-7D859E4D54FC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274309C-65C9-4C98-9C27-890A8DD1DA1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85564E6A-5631-4763-A6B2-BC4A15A50AA3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11948B5-5D80-4570-B4E7-28F3DBA55123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64F3F88E-9786-4E6A-B051-9B95A735B915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6B3AB399-ADE1-4A6D-BAF7-695CE830D037}"/>
                </a:ext>
              </a:extLst>
            </p:cNvPr>
            <p:cNvGrpSpPr/>
            <p:nvPr/>
          </p:nvGrpSpPr>
          <p:grpSpPr>
            <a:xfrm>
              <a:off x="747073" y="2232659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98E3F03E-3FF5-41D0-B018-445C60B188B1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12EF0ADB-50A6-4409-B60E-92F02EE4253D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0FB3E850-ECAF-47E0-A9C5-36178622BCE5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E6EC8B8-CAA1-42BE-A9F4-7EB1D4ECCE26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7932CC54-5BD4-431B-ACA4-F965A5975717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25672EAF-A5DC-404B-BA91-72306BEE1DA7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0EBF31C4-6E9A-481D-9354-585CCEE1BD2F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AB9C97C2-9777-48DC-BC61-32337490DD39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5D82759B-A37D-4562-B415-5326DD365D30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1F4CEA6D-9DD8-4BEF-9864-95B2400A6381}"/>
                </a:ext>
              </a:extLst>
            </p:cNvPr>
            <p:cNvGrpSpPr/>
            <p:nvPr/>
          </p:nvGrpSpPr>
          <p:grpSpPr>
            <a:xfrm>
              <a:off x="747073" y="3841327"/>
              <a:ext cx="1440000" cy="576000"/>
              <a:chOff x="1733440" y="924560"/>
              <a:chExt cx="1440000" cy="576000"/>
            </a:xfrm>
            <a:grpFill/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BC3D0F2C-4FD7-4531-9806-4BF3738D1C1C}"/>
                  </a:ext>
                </a:extLst>
              </p:cNvPr>
              <p:cNvSpPr/>
              <p:nvPr/>
            </p:nvSpPr>
            <p:spPr>
              <a:xfrm>
                <a:off x="2885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307B3AC5-438C-4D3F-9287-8643E5F4E769}"/>
                  </a:ext>
                </a:extLst>
              </p:cNvPr>
              <p:cNvSpPr/>
              <p:nvPr/>
            </p:nvSpPr>
            <p:spPr>
              <a:xfrm>
                <a:off x="2597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8C0F0F5-38E7-4008-A8AF-6A20775969B8}"/>
                  </a:ext>
                </a:extLst>
              </p:cNvPr>
              <p:cNvSpPr/>
              <p:nvPr/>
            </p:nvSpPr>
            <p:spPr>
              <a:xfrm>
                <a:off x="2597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B9451ECC-F63B-4233-BC15-02EB0C7C3C18}"/>
                  </a:ext>
                </a:extLst>
              </p:cNvPr>
              <p:cNvSpPr/>
              <p:nvPr/>
            </p:nvSpPr>
            <p:spPr>
              <a:xfrm>
                <a:off x="2309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0C4E360A-CDB1-4214-9935-BDBF4B7189E1}"/>
                  </a:ext>
                </a:extLst>
              </p:cNvPr>
              <p:cNvSpPr/>
              <p:nvPr/>
            </p:nvSpPr>
            <p:spPr>
              <a:xfrm>
                <a:off x="2309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695170B4-4883-4EF8-AFE0-19FE8A276E28}"/>
                  </a:ext>
                </a:extLst>
              </p:cNvPr>
              <p:cNvSpPr/>
              <p:nvPr/>
            </p:nvSpPr>
            <p:spPr>
              <a:xfrm>
                <a:off x="2021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1FDB740-8A90-4FFC-9DF1-419F2BA1B9E8}"/>
                  </a:ext>
                </a:extLst>
              </p:cNvPr>
              <p:cNvSpPr/>
              <p:nvPr/>
            </p:nvSpPr>
            <p:spPr>
              <a:xfrm>
                <a:off x="2021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26BD0945-E53E-4CE2-B21B-4B094EAF7BDB}"/>
                  </a:ext>
                </a:extLst>
              </p:cNvPr>
              <p:cNvSpPr/>
              <p:nvPr/>
            </p:nvSpPr>
            <p:spPr>
              <a:xfrm>
                <a:off x="1733440" y="924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61C5CFFB-A984-45A4-9B83-18AC96DAC1FF}"/>
                  </a:ext>
                </a:extLst>
              </p:cNvPr>
              <p:cNvSpPr/>
              <p:nvPr/>
            </p:nvSpPr>
            <p:spPr>
              <a:xfrm>
                <a:off x="1733440" y="1212560"/>
                <a:ext cx="288000" cy="2880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55D6DD2B-DC6C-4222-B099-D77E747B64F4}"/>
              </a:ext>
            </a:extLst>
          </p:cNvPr>
          <p:cNvSpPr/>
          <p:nvPr/>
        </p:nvSpPr>
        <p:spPr>
          <a:xfrm>
            <a:off x="533400" y="584200"/>
            <a:ext cx="345247" cy="23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BA4550-0521-453F-A947-86C096FE7E8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974" y="157658"/>
            <a:ext cx="2189480" cy="3134034"/>
            <a:chOff x="8808720" y="2284842"/>
            <a:chExt cx="3088640" cy="442109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808720" y="2284842"/>
              <a:ext cx="3088640" cy="4421097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97B4884-CF00-458F-9CDC-CB2B859C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4945" y="2413983"/>
              <a:ext cx="896190" cy="1072989"/>
            </a:xfrm>
            <a:prstGeom prst="rect">
              <a:avLst/>
            </a:prstGeom>
          </p:spPr>
        </p:pic>
        <p:pic>
          <p:nvPicPr>
            <p:cNvPr id="49" name="Grafik 4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A34B2F34-B491-4F9F-9737-CE5A5B9E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1" y="2413983"/>
              <a:ext cx="896190" cy="1072989"/>
            </a:xfrm>
            <a:prstGeom prst="rect">
              <a:avLst/>
            </a:prstGeom>
          </p:spPr>
        </p:pic>
        <p:pic>
          <p:nvPicPr>
            <p:cNvPr id="51" name="Grafik 50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0573789C-99EE-4624-914F-3495E7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5789" y="2413983"/>
              <a:ext cx="896190" cy="1072989"/>
            </a:xfrm>
            <a:prstGeom prst="rect">
              <a:avLst/>
            </a:prstGeom>
          </p:spPr>
        </p:pic>
        <p:pic>
          <p:nvPicPr>
            <p:cNvPr id="52" name="Grafik 51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C9E83712-DCE2-4919-975A-973B314F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101" y="3486972"/>
              <a:ext cx="896190" cy="1072989"/>
            </a:xfrm>
            <a:prstGeom prst="rect">
              <a:avLst/>
            </a:prstGeom>
          </p:spPr>
        </p:pic>
        <p:pic>
          <p:nvPicPr>
            <p:cNvPr id="53" name="Grafik 52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29EFB90-253C-45C3-8284-97A345BD9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945" y="3486972"/>
              <a:ext cx="896190" cy="1072989"/>
            </a:xfrm>
            <a:prstGeom prst="rect">
              <a:avLst/>
            </a:prstGeom>
          </p:spPr>
        </p:pic>
        <p:pic>
          <p:nvPicPr>
            <p:cNvPr id="54" name="Grafik 53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2FDCA7AF-F450-429C-A8B3-92EA4FD3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5789" y="3486972"/>
              <a:ext cx="896190" cy="1072989"/>
            </a:xfrm>
            <a:prstGeom prst="rect">
              <a:avLst/>
            </a:prstGeom>
          </p:spPr>
        </p:pic>
        <p:pic>
          <p:nvPicPr>
            <p:cNvPr id="55" name="Grafik 54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59C4BDDE-F510-4F1D-A8F6-2EC75B8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4101" y="4599443"/>
              <a:ext cx="896190" cy="1072989"/>
            </a:xfrm>
            <a:prstGeom prst="rect">
              <a:avLst/>
            </a:prstGeom>
          </p:spPr>
        </p:pic>
        <p:pic>
          <p:nvPicPr>
            <p:cNvPr id="56" name="Grafik 55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366C7460-206A-4A3F-B662-8653AC6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7993" y="4599443"/>
              <a:ext cx="890093" cy="1072989"/>
            </a:xfrm>
            <a:prstGeom prst="rect">
              <a:avLst/>
            </a:prstGeom>
          </p:spPr>
        </p:pic>
        <p:pic>
          <p:nvPicPr>
            <p:cNvPr id="57" name="Grafik 56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B8AD4C71-522C-4DD7-9D97-97D415B3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85789" y="4599443"/>
              <a:ext cx="896190" cy="1072989"/>
            </a:xfrm>
            <a:prstGeom prst="rect">
              <a:avLst/>
            </a:prstGeom>
          </p:spPr>
        </p:pic>
        <p:pic>
          <p:nvPicPr>
            <p:cNvPr id="59" name="Grafik 58">
              <a:hlinkClick r:id="" action="ppaction://hlinkshowjump?jump=previousslide">
                <a:snd r:embed="rId2" name="cashreg.wav"/>
              </a:hlinkClick>
              <a:extLst>
                <a:ext uri="{FF2B5EF4-FFF2-40B4-BE49-F238E27FC236}">
                  <a16:creationId xmlns:a16="http://schemas.microsoft.com/office/drawing/2014/main" id="{41DC7BF4-2CAC-4034-9B4A-17CA8A43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945" y="5632950"/>
              <a:ext cx="896190" cy="107298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5F391FB-32A1-41A9-BB72-23531FE376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88" b="89967" l="5082" r="89878">
                        <a14:foregroundMark x1="36245" y1="67425" x2="36497" y2="81137"/>
                        <a14:backgroundMark x1="29609" y1="46689" x2="29609" y2="46689"/>
                        <a14:backgroundMark x1="34145" y1="42207" x2="34145" y2="42207"/>
                        <a14:backgroundMark x1="37757" y1="39064" x2="37757" y2="39064"/>
                        <a14:backgroundMark x1="46619" y1="35518" x2="46619" y2="35518"/>
                        <a14:backgroundMark x1="56195" y1="39398" x2="56447" y2="39599"/>
                        <a14:backgroundMark x1="60185" y1="42341" x2="60479" y2="42742"/>
                        <a14:backgroundMark x1="68291" y1="50100" x2="68627" y2="5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47" y="584200"/>
            <a:ext cx="1092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31</Words>
  <Application>Microsoft Office PowerPoint</Application>
  <PresentationFormat>Breitbild</PresentationFormat>
  <Paragraphs>23</Paragraphs>
  <Slides>64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69" baseType="lpstr">
      <vt:lpstr>Arial</vt:lpstr>
      <vt:lpstr>Calibri</vt:lpstr>
      <vt:lpstr>Century Gothic</vt:lpstr>
      <vt:lpstr>Wingdings 3</vt:lpstr>
      <vt:lpstr>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Jäger Dietmar</dc:creator>
  <cp:lastModifiedBy>Jäger Dietmar</cp:lastModifiedBy>
  <cp:revision>38</cp:revision>
  <dcterms:created xsi:type="dcterms:W3CDTF">2020-12-12T06:23:06Z</dcterms:created>
  <dcterms:modified xsi:type="dcterms:W3CDTF">2021-02-07T17:14:48Z</dcterms:modified>
</cp:coreProperties>
</file>