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27" r:id="rId2"/>
    <p:sldId id="431" r:id="rId3"/>
    <p:sldId id="433" r:id="rId4"/>
    <p:sldId id="434" r:id="rId5"/>
    <p:sldId id="435" r:id="rId6"/>
    <p:sldId id="436" r:id="rId7"/>
    <p:sldId id="437" r:id="rId8"/>
    <p:sldId id="438" r:id="rId9"/>
    <p:sldId id="439" r:id="rId10"/>
    <p:sldId id="440" r:id="rId11"/>
    <p:sldId id="441" r:id="rId12"/>
    <p:sldId id="442" r:id="rId13"/>
    <p:sldId id="443" r:id="rId14"/>
    <p:sldId id="444" r:id="rId15"/>
    <p:sldId id="445" r:id="rId16"/>
    <p:sldId id="446" r:id="rId17"/>
    <p:sldId id="447" r:id="rId18"/>
    <p:sldId id="448" r:id="rId19"/>
    <p:sldId id="449" r:id="rId20"/>
    <p:sldId id="450" r:id="rId21"/>
    <p:sldId id="451" r:id="rId22"/>
    <p:sldId id="452" r:id="rId23"/>
    <p:sldId id="453" r:id="rId24"/>
    <p:sldId id="454" r:id="rId25"/>
    <p:sldId id="455" r:id="rId26"/>
    <p:sldId id="456" r:id="rId27"/>
    <p:sldId id="457" r:id="rId28"/>
    <p:sldId id="458" r:id="rId29"/>
    <p:sldId id="459" r:id="rId30"/>
    <p:sldId id="460" r:id="rId31"/>
    <p:sldId id="461" r:id="rId32"/>
    <p:sldId id="462" r:id="rId33"/>
    <p:sldId id="463" r:id="rId34"/>
    <p:sldId id="464" r:id="rId35"/>
    <p:sldId id="465" r:id="rId36"/>
    <p:sldId id="466" r:id="rId37"/>
    <p:sldId id="467" r:id="rId38"/>
    <p:sldId id="468" r:id="rId39"/>
    <p:sldId id="469" r:id="rId40"/>
    <p:sldId id="470" r:id="rId41"/>
    <p:sldId id="471" r:id="rId42"/>
    <p:sldId id="472" r:id="rId43"/>
    <p:sldId id="473" r:id="rId44"/>
    <p:sldId id="474" r:id="rId45"/>
    <p:sldId id="475" r:id="rId46"/>
    <p:sldId id="476" r:id="rId47"/>
    <p:sldId id="477" r:id="rId48"/>
    <p:sldId id="478" r:id="rId49"/>
    <p:sldId id="479" r:id="rId50"/>
    <p:sldId id="480" r:id="rId51"/>
    <p:sldId id="481" r:id="rId52"/>
    <p:sldId id="482" r:id="rId53"/>
    <p:sldId id="483" r:id="rId54"/>
    <p:sldId id="484" r:id="rId55"/>
    <p:sldId id="485" r:id="rId56"/>
    <p:sldId id="486" r:id="rId57"/>
    <p:sldId id="487" r:id="rId58"/>
    <p:sldId id="488" r:id="rId59"/>
    <p:sldId id="489" r:id="rId60"/>
    <p:sldId id="490" r:id="rId61"/>
    <p:sldId id="491" r:id="rId62"/>
    <p:sldId id="492" r:id="rId63"/>
    <p:sldId id="493" r:id="rId64"/>
    <p:sldId id="494" r:id="rId65"/>
    <p:sldId id="495" r:id="rId66"/>
    <p:sldId id="496" r:id="rId67"/>
    <p:sldId id="497" r:id="rId68"/>
    <p:sldId id="498" r:id="rId69"/>
    <p:sldId id="499" r:id="rId70"/>
    <p:sldId id="500" r:id="rId71"/>
    <p:sldId id="501" r:id="rId72"/>
    <p:sldId id="502" r:id="rId73"/>
    <p:sldId id="524" r:id="rId74"/>
    <p:sldId id="525" r:id="rId75"/>
    <p:sldId id="526" r:id="rId76"/>
    <p:sldId id="515" r:id="rId77"/>
    <p:sldId id="516" r:id="rId78"/>
    <p:sldId id="517" r:id="rId79"/>
    <p:sldId id="518" r:id="rId80"/>
    <p:sldId id="519" r:id="rId81"/>
    <p:sldId id="520" r:id="rId82"/>
    <p:sldId id="521" r:id="rId83"/>
    <p:sldId id="522" r:id="rId84"/>
    <p:sldId id="523" r:id="rId85"/>
    <p:sldId id="505" r:id="rId86"/>
    <p:sldId id="340" r:id="rId8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äger Dietmar" initials="JD" lastIdx="2" clrIdx="0">
    <p:extLst>
      <p:ext uri="{19B8F6BF-5375-455C-9EA6-DF929625EA0E}">
        <p15:presenceInfo xmlns:p15="http://schemas.microsoft.com/office/powerpoint/2012/main" userId="d68372d3b073604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66CC"/>
    <a:srgbClr val="FF99FF"/>
    <a:srgbClr val="1F407B"/>
    <a:srgbClr val="18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88" y="5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commentAuthors" Target="commentAuthors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E61FB-A515-419C-A57E-1C22D60A7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CE0081E-8F30-47E9-93AF-A60BE1533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9F4A9D-FE08-4B5E-B292-729EC961D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14.11.2020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82EA29-9D8D-42F9-9065-99891A09F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73DF6B-F38D-4A80-93B3-E3050AB75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496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1DE7D-5022-4BBF-BE90-D5F599575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1F2F02E-F6C4-41FB-A85D-CCDD6575C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264D26-E0D8-46CA-9EBA-0A3A0A21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14.11.2020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FC8A19-3334-493C-95DE-3B4FBBD8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64E380-30D6-4859-9E91-4F1D7A4E4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292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630E83C-8B42-4A2A-ABBA-D6A9A0BC1D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35A1A1D-F4D6-40DC-B26B-C88FD0BB3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5DF102-F5ED-44F2-A586-C38EC0CE1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14.11.2020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7A4BDA-BFAE-484D-9BC1-D1498603E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535EA4-8D11-45E7-8DDD-1C3B8A55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970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3FAD5B-D925-4E16-A2E4-04773838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24743B-DCDE-490B-BFAF-E54352753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3E7339-3EDF-4F18-B338-9108F1F21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14.11.2020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90FBE5-BB1F-464A-9359-611F3D4C4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BEA12F-C7B9-4973-A4A3-2C25D4701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527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6118D9-4501-42CE-AAEF-A400AA502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2C814B-0CD8-4FA4-8CE6-B3DC690F8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9CA53B-A9E7-4733-90C1-A95F775EF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14.11.2020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75A0AC-7E66-44FF-A668-08682B4B3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DA6F9E-8E8D-411F-871E-8D87FFD10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054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EC7006-F505-4088-8CBD-0797CDBAB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4B88E7-A61C-4BCA-89FC-5629EA4491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6468E35-5060-43D2-AE71-4B3D76D91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25403EA-F796-4331-B1FB-C7E684C07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14.11.2020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21F8A83-1822-43CC-A469-4D653B19C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0F4E024-E500-4160-9BCB-A688593B8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784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348CE-D2C3-4DE8-A0C8-A226CC85C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42CDAE2-1643-4AF6-8C7E-D6881A937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86C1CC8-7617-4EFE-807A-4A709676F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140C4C6-44E4-4934-9FC6-9FB51AE137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B2E1A31-273A-4BE0-B4EA-7F8BAC4E8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A1B5D27-E1CF-451A-88EC-E2F447437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14.11.2020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9E78885-386B-4032-A5E2-E1432C892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236DBCF-9523-4709-ABBA-FAD14F0F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7095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15694C-8B42-4361-B740-76B478653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8D80046-967F-47A4-B82F-6407BB09A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14.11.2020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6AA46CA-C69D-4016-A4C5-A6EECA2CC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303DF48-C969-4D72-A337-25B33B644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807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E1EDA0D-88E0-4DCF-A13C-59BE6EF3D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14.11.2020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A5E0E78-13B7-4FD2-9B02-AF11CAF4E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24EFDB-7F53-49F5-99F6-6675AA2DD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17750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628BAD-C4F3-41D3-9338-FC26A67DA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B59846-4011-4EA2-B133-96BDEF4F8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FA243E7-4757-422D-9E14-0411516B6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B75A4B2-68A1-468C-BCFA-466F81536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14.11.2020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56D433-2579-4FFB-BD21-81506CA2D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2248ECE-6899-464F-8ACB-A5A41B5F0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53830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71EEBF-F27B-417C-AC78-915D8FE7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6D31567-6C58-4197-8C5A-681EC51B53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E576656-DDE8-4D85-A43D-0D2BA3345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C468D25-534E-4C12-90F2-88454827E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14.11.2020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4E58EDF-505C-478F-93CA-A60DD4392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B274B5C-9BA2-445C-95F4-87C5FC6A5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0239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E52BF39-737D-4AAE-B41E-C56AA26A4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D87163-847F-400C-B98C-C8062F435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8F5BFE-270A-450D-A83C-64AE0A45D0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E7832-B3E9-4DAE-A059-3021750D1334}" type="datetimeFigureOut">
              <a:rPr lang="de-AT" smtClean="0"/>
              <a:t>14.11.2020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8D4F35-8BFE-4EF7-8283-7F7D5EFB10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34DBF4-6E4D-43E8-8152-1907F9619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267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17" Type="http://schemas.openxmlformats.org/officeDocument/2006/relationships/audio" Target="../media/audio2.wav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17" Type="http://schemas.openxmlformats.org/officeDocument/2006/relationships/image" Target="../media/image16.png"/><Relationship Id="rId2" Type="http://schemas.openxmlformats.org/officeDocument/2006/relationships/image" Target="../media/image3.png"/><Relationship Id="rId16" Type="http://schemas.openxmlformats.org/officeDocument/2006/relationships/audio" Target="../media/audio2.wav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10" Type="http://schemas.openxmlformats.org/officeDocument/2006/relationships/image" Target="../media/image11.png"/><Relationship Id="rId19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17" Type="http://schemas.openxmlformats.org/officeDocument/2006/relationships/image" Target="../media/image16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audio" Target="../media/audio2.wav"/><Relationship Id="rId23" Type="http://schemas.openxmlformats.org/officeDocument/2006/relationships/image" Target="../media/image22.png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10" Type="http://schemas.openxmlformats.org/officeDocument/2006/relationships/image" Target="../media/image11.png"/><Relationship Id="rId19" Type="http://schemas.openxmlformats.org/officeDocument/2006/relationships/audio" Target="../media/audio2.wav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audio" Target="../media/audio2.wav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audio" Target="../media/audio2.wav"/><Relationship Id="rId17" Type="http://schemas.openxmlformats.org/officeDocument/2006/relationships/image" Target="../media/image16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audio" Target="../media/audio1.wav"/><Relationship Id="rId2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21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10" Type="http://schemas.openxmlformats.org/officeDocument/2006/relationships/image" Target="../media/image11.png"/><Relationship Id="rId19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17" Type="http://schemas.openxmlformats.org/officeDocument/2006/relationships/image" Target="../media/image16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audio" Target="../media/audio2.wav"/><Relationship Id="rId2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audio" Target="../media/audio2.wav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17" Type="http://schemas.openxmlformats.org/officeDocument/2006/relationships/audio" Target="../media/audio2.wav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21" Type="http://schemas.openxmlformats.org/officeDocument/2006/relationships/image" Target="../media/image21.png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10" Type="http://schemas.openxmlformats.org/officeDocument/2006/relationships/image" Target="../media/image11.png"/><Relationship Id="rId19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17" Type="http://schemas.openxmlformats.org/officeDocument/2006/relationships/image" Target="../media/image16.png"/><Relationship Id="rId2" Type="http://schemas.openxmlformats.org/officeDocument/2006/relationships/image" Target="../media/image3.png"/><Relationship Id="rId16" Type="http://schemas.openxmlformats.org/officeDocument/2006/relationships/audio" Target="../media/audio2.wav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10" Type="http://schemas.openxmlformats.org/officeDocument/2006/relationships/image" Target="../media/image11.png"/><Relationship Id="rId19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17" Type="http://schemas.openxmlformats.org/officeDocument/2006/relationships/image" Target="../media/image16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audio" Target="../media/audio2.wav"/><Relationship Id="rId23" Type="http://schemas.openxmlformats.org/officeDocument/2006/relationships/image" Target="../media/image22.png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audio" Target="../media/audio2.wav"/><Relationship Id="rId17" Type="http://schemas.openxmlformats.org/officeDocument/2006/relationships/image" Target="../media/image16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audio" Target="../media/audio1.wav"/><Relationship Id="rId22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21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10" Type="http://schemas.openxmlformats.org/officeDocument/2006/relationships/image" Target="../media/image11.png"/><Relationship Id="rId19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10" Type="http://schemas.openxmlformats.org/officeDocument/2006/relationships/image" Target="../media/image11.png"/><Relationship Id="rId19" Type="http://schemas.openxmlformats.org/officeDocument/2006/relationships/audio" Target="../media/audio2.wav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17" Type="http://schemas.openxmlformats.org/officeDocument/2006/relationships/image" Target="../media/image16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audio" Target="../media/audio2.wav"/><Relationship Id="rId22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17" Type="http://schemas.openxmlformats.org/officeDocument/2006/relationships/image" Target="../media/image16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audio" Target="../media/audio2.wav"/><Relationship Id="rId23" Type="http://schemas.openxmlformats.org/officeDocument/2006/relationships/image" Target="../media/image22.png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audio" Target="../media/audio2.wav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10" Type="http://schemas.openxmlformats.org/officeDocument/2006/relationships/image" Target="../media/image11.png"/><Relationship Id="rId19" Type="http://schemas.openxmlformats.org/officeDocument/2006/relationships/audio" Target="../media/audio2.wav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21" Type="http://schemas.openxmlformats.org/officeDocument/2006/relationships/image" Target="../media/image21.png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10" Type="http://schemas.openxmlformats.org/officeDocument/2006/relationships/image" Target="../media/image11.png"/><Relationship Id="rId19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audio" Target="../media/audio2.wav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17" Type="http://schemas.openxmlformats.org/officeDocument/2006/relationships/audio" Target="../media/audio2.wav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17" Type="http://schemas.openxmlformats.org/officeDocument/2006/relationships/image" Target="../media/image16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audio" Target="../media/audio2.wav"/><Relationship Id="rId22" Type="http://schemas.openxmlformats.org/officeDocument/2006/relationships/image" Target="../media/image21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10" Type="http://schemas.openxmlformats.org/officeDocument/2006/relationships/image" Target="../media/image11.png"/><Relationship Id="rId19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17" Type="http://schemas.openxmlformats.org/officeDocument/2006/relationships/image" Target="../media/image16.png"/><Relationship Id="rId2" Type="http://schemas.openxmlformats.org/officeDocument/2006/relationships/image" Target="../media/image3.png"/><Relationship Id="rId16" Type="http://schemas.openxmlformats.org/officeDocument/2006/relationships/audio" Target="../media/audio2.wav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10" Type="http://schemas.openxmlformats.org/officeDocument/2006/relationships/image" Target="../media/image11.png"/><Relationship Id="rId19" Type="http://schemas.openxmlformats.org/officeDocument/2006/relationships/audio" Target="../media/audio2.wav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21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10" Type="http://schemas.openxmlformats.org/officeDocument/2006/relationships/image" Target="../media/image11.png"/><Relationship Id="rId19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audio" Target="../media/audio2.wav"/><Relationship Id="rId17" Type="http://schemas.openxmlformats.org/officeDocument/2006/relationships/image" Target="../media/image16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audio" Target="../media/audio1.wav"/><Relationship Id="rId22" Type="http://schemas.openxmlformats.org/officeDocument/2006/relationships/image" Target="../media/image21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10" Type="http://schemas.openxmlformats.org/officeDocument/2006/relationships/image" Target="../media/image11.png"/><Relationship Id="rId19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17" Type="http://schemas.openxmlformats.org/officeDocument/2006/relationships/image" Target="../media/image16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audio" Target="../media/audio2.wav"/><Relationship Id="rId23" Type="http://schemas.openxmlformats.org/officeDocument/2006/relationships/image" Target="../media/image22.png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audio" Target="../media/audio2.wav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10" Type="http://schemas.openxmlformats.org/officeDocument/2006/relationships/image" Target="../media/image11.png"/><Relationship Id="rId19" Type="http://schemas.openxmlformats.org/officeDocument/2006/relationships/audio" Target="../media/audio2.wav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audio" Target="../media/audio3.wav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audio" Target="../media/audio3.wav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7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microsoft.com/office/2007/relationships/hdphoto" Target="../media/hdphoto1.wdp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21" Type="http://schemas.openxmlformats.org/officeDocument/2006/relationships/image" Target="../media/image21.png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10" Type="http://schemas.openxmlformats.org/officeDocument/2006/relationships/image" Target="../media/image11.png"/><Relationship Id="rId19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audio" Target="../media/audio2.wav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8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8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8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8000">
              <a:schemeClr val="accent5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DBD996D3-33DD-425E-8ED3-9BFE77F66DDD}"/>
              </a:ext>
            </a:extLst>
          </p:cNvPr>
          <p:cNvGrpSpPr/>
          <p:nvPr/>
        </p:nvGrpSpPr>
        <p:grpSpPr>
          <a:xfrm>
            <a:off x="-4639963" y="396678"/>
            <a:ext cx="16983781" cy="6543354"/>
            <a:chOff x="-4707697" y="439011"/>
            <a:chExt cx="16983781" cy="6543354"/>
          </a:xfrm>
        </p:grpSpPr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14E0508A-AF93-4776-AD79-C9ACFAD76D79}"/>
                </a:ext>
              </a:extLst>
            </p:cNvPr>
            <p:cNvSpPr txBox="1"/>
            <p:nvPr/>
          </p:nvSpPr>
          <p:spPr>
            <a:xfrm>
              <a:off x="1330147" y="439011"/>
              <a:ext cx="436625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5400" b="1" dirty="0"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1F4E79"/>
                      </a:gs>
                      <a:gs pos="50000">
                        <a:srgbClr val="5B9BD5"/>
                      </a:gs>
                      <a:gs pos="100000">
                        <a:srgbClr val="DEEBF7"/>
                      </a:gs>
                    </a:gsLst>
                    <a:lin ang="5400000" scaled="0"/>
                  </a:gradFill>
                  <a:effectLst/>
                  <a:latin typeface="Myfont4" panose="02000503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Maus ärgere </a:t>
              </a:r>
            </a:p>
            <a:p>
              <a:pPr algn="ctr"/>
              <a:r>
                <a:rPr lang="de-AT" sz="5400" b="1" dirty="0"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1F4E79"/>
                      </a:gs>
                      <a:gs pos="50000">
                        <a:srgbClr val="5B9BD5"/>
                      </a:gs>
                      <a:gs pos="100000">
                        <a:srgbClr val="DEEBF7"/>
                      </a:gs>
                    </a:gsLst>
                    <a:lin ang="5400000" scaled="0"/>
                  </a:gradFill>
                  <a:effectLst/>
                  <a:latin typeface="Myfont4" panose="02000503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dich nicht</a:t>
              </a:r>
              <a:r>
                <a:rPr lang="de-AT" sz="1400" b="1" dirty="0"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1F4E79"/>
                      </a:gs>
                      <a:gs pos="50000">
                        <a:srgbClr val="5B9BD5"/>
                      </a:gs>
                      <a:gs pos="100000">
                        <a:srgbClr val="DEEBF7"/>
                      </a:gs>
                    </a:gsLst>
                    <a:lin ang="5400000" scaled="0"/>
                  </a:gradFill>
                  <a:effectLst/>
                  <a:latin typeface="Myfont4" panose="02000503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AT" sz="5400" b="1" dirty="0"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1F4E79"/>
                      </a:gs>
                      <a:gs pos="50000">
                        <a:srgbClr val="5B9BD5"/>
                      </a:gs>
                      <a:gs pos="100000">
                        <a:srgbClr val="DEEBF7"/>
                      </a:gs>
                    </a:gsLst>
                    <a:lin ang="5400000" scaled="0"/>
                  </a:gradFill>
                  <a:effectLst/>
                  <a:latin typeface="Myfont4" panose="02000503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!</a:t>
              </a:r>
              <a:endParaRPr lang="de-AT" sz="5400" dirty="0">
                <a:latin typeface="Myfont10" panose="02000503000000000000" pitchFamily="2" charset="0"/>
              </a:endParaRPr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720D11C9-7618-40E7-B675-01FA79C25E81}"/>
                </a:ext>
              </a:extLst>
            </p:cNvPr>
            <p:cNvSpPr/>
            <p:nvPr/>
          </p:nvSpPr>
          <p:spPr>
            <a:xfrm>
              <a:off x="-94592" y="3300249"/>
              <a:ext cx="12370676" cy="3647090"/>
            </a:xfrm>
            <a:prstGeom prst="rect">
              <a:avLst/>
            </a:prstGeom>
            <a:gradFill flip="none" rotWithShape="1">
              <a:gsLst>
                <a:gs pos="23000">
                  <a:srgbClr val="00FFFF">
                    <a:tint val="66000"/>
                    <a:satMod val="160000"/>
                  </a:srgbClr>
                </a:gs>
                <a:gs pos="58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C6E02F20-1FF2-4D0E-B8A2-2384F235CA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66706" y1="42926" x2="61763" y2="52425"/>
                          <a14:foregroundMark x1="48183" y1="49353" x2="47528" y2="54082"/>
                          <a14:foregroundMark x1="49315" y1="54244" x2="45503" y2="74171"/>
                          <a14:foregroundMark x1="30792" y1="51940" x2="31924" y2="50566"/>
                          <a14:backgroundMark x1="33532" y1="51172" x2="34842" y2="57639"/>
                          <a14:backgroundMark x1="33055" y1="61318" x2="39607" y2="62530"/>
                          <a14:backgroundMark x1="35080" y1="66653" x2="42347" y2="71584"/>
                        </a14:backgroundRemoval>
                      </a14:imgEffect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384"/>
            <a:stretch/>
          </p:blipFill>
          <p:spPr>
            <a:xfrm>
              <a:off x="8085285" y="577901"/>
              <a:ext cx="2326822" cy="2935767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4DD2F5DF-8518-4B46-9878-C2005075BF4C}"/>
                </a:ext>
              </a:extLst>
            </p:cNvPr>
            <p:cNvSpPr/>
            <p:nvPr/>
          </p:nvSpPr>
          <p:spPr>
            <a:xfrm>
              <a:off x="-4470399" y="4130567"/>
              <a:ext cx="9389241" cy="1187668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AFF29E16-DB88-4DE0-8F49-45202B72AA70}"/>
                </a:ext>
              </a:extLst>
            </p:cNvPr>
            <p:cNvSpPr/>
            <p:nvPr/>
          </p:nvSpPr>
          <p:spPr>
            <a:xfrm>
              <a:off x="-4076843" y="4200618"/>
              <a:ext cx="9389241" cy="1187668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F0D3BA0B-4923-4314-A6A8-DD1D461C3970}"/>
                </a:ext>
              </a:extLst>
            </p:cNvPr>
            <p:cNvSpPr/>
            <p:nvPr/>
          </p:nvSpPr>
          <p:spPr>
            <a:xfrm>
              <a:off x="-4707697" y="4130567"/>
              <a:ext cx="7771028" cy="1187668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7038D30D-63EA-4A8A-B7F6-ED0AA8D39E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49" b="89882" l="7456" r="8991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81"/>
            <a:stretch/>
          </p:blipFill>
          <p:spPr>
            <a:xfrm>
              <a:off x="1330147" y="2267001"/>
              <a:ext cx="4908093" cy="2770667"/>
            </a:xfrm>
            <a:prstGeom prst="rect">
              <a:avLst/>
            </a:prstGeom>
            <a:effectLst>
              <a:reflection blurRad="6350" stA="50000" endA="300" endPos="90000" dir="5400000" sy="-100000" algn="bl" rotWithShape="0"/>
            </a:effectLst>
          </p:spPr>
        </p:pic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427DFB21-B41A-41B3-8146-F393769C79A2}"/>
                </a:ext>
              </a:extLst>
            </p:cNvPr>
            <p:cNvSpPr/>
            <p:nvPr/>
          </p:nvSpPr>
          <p:spPr>
            <a:xfrm>
              <a:off x="8834385" y="5059583"/>
              <a:ext cx="26805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de-DE" sz="5400" b="0" cap="none" spc="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Myfont10" panose="02000503000000000000" pitchFamily="2" charset="0"/>
                </a:rPr>
                <a:t>Immer </a:t>
              </a:r>
              <a:r>
                <a:rPr lang="de-DE" sz="5400" b="1" cap="none" spc="0" dirty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Myfont10" panose="02000503000000000000" pitchFamily="2" charset="0"/>
                </a:rPr>
                <a:t>9</a:t>
              </a:r>
            </a:p>
          </p:txBody>
        </p:sp>
        <p:sp>
          <p:nvSpPr>
            <p:cNvPr id="40" name="Träne 39">
              <a:extLst>
                <a:ext uri="{FF2B5EF4-FFF2-40B4-BE49-F238E27FC236}">
                  <a16:creationId xmlns:a16="http://schemas.microsoft.com/office/drawing/2014/main" id="{8887230F-8E80-47EA-9FBD-DC0E65B6141D}"/>
                </a:ext>
              </a:extLst>
            </p:cNvPr>
            <p:cNvSpPr/>
            <p:nvPr/>
          </p:nvSpPr>
          <p:spPr>
            <a:xfrm rot="1287056">
              <a:off x="1821862" y="4529608"/>
              <a:ext cx="82599" cy="85774"/>
            </a:xfrm>
            <a:prstGeom prst="teardrop">
              <a:avLst>
                <a:gd name="adj" fmla="val 152963"/>
              </a:avLst>
            </a:prstGeom>
            <a:solidFill>
              <a:srgbClr val="00FFFF"/>
            </a:solidFill>
            <a:ln w="6350">
              <a:solidFill>
                <a:schemeClr val="tx1"/>
              </a:solidFill>
            </a:ln>
            <a:effectLst>
              <a:innerShdw blurRad="63500" dist="50800" dir="2700000">
                <a:schemeClr val="bg1">
                  <a:alpha val="86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3" name="Träne 42">
              <a:extLst>
                <a:ext uri="{FF2B5EF4-FFF2-40B4-BE49-F238E27FC236}">
                  <a16:creationId xmlns:a16="http://schemas.microsoft.com/office/drawing/2014/main" id="{735673DC-3108-49B8-A2D8-7BB864A872E2}"/>
                </a:ext>
              </a:extLst>
            </p:cNvPr>
            <p:cNvSpPr/>
            <p:nvPr/>
          </p:nvSpPr>
          <p:spPr>
            <a:xfrm>
              <a:off x="1844724" y="4810175"/>
              <a:ext cx="82599" cy="85774"/>
            </a:xfrm>
            <a:prstGeom prst="teardrop">
              <a:avLst>
                <a:gd name="adj" fmla="val 152963"/>
              </a:avLst>
            </a:prstGeom>
            <a:solidFill>
              <a:srgbClr val="00FFFF"/>
            </a:solidFill>
            <a:ln w="6350">
              <a:solidFill>
                <a:schemeClr val="tx1"/>
              </a:solidFill>
            </a:ln>
            <a:effectLst>
              <a:innerShdw blurRad="63500" dist="50800" dir="2700000">
                <a:schemeClr val="bg1">
                  <a:alpha val="86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D2679A1D-2B50-4B58-81DF-1860C289CDAF}"/>
                </a:ext>
              </a:extLst>
            </p:cNvPr>
            <p:cNvSpPr/>
            <p:nvPr/>
          </p:nvSpPr>
          <p:spPr>
            <a:xfrm>
              <a:off x="2151556" y="4971851"/>
              <a:ext cx="872359" cy="17546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C41DE048-0DA5-430D-87BB-EC681409A128}"/>
                </a:ext>
              </a:extLst>
            </p:cNvPr>
            <p:cNvSpPr/>
            <p:nvPr/>
          </p:nvSpPr>
          <p:spPr>
            <a:xfrm>
              <a:off x="1774501" y="5026428"/>
              <a:ext cx="872359" cy="17546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0AA96C3B-B07A-4E06-97C8-40E67FDBD23F}"/>
                </a:ext>
              </a:extLst>
            </p:cNvPr>
            <p:cNvSpPr/>
            <p:nvPr/>
          </p:nvSpPr>
          <p:spPr>
            <a:xfrm>
              <a:off x="9210291" y="5774351"/>
              <a:ext cx="19287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de-DE" sz="5400" b="0" cap="none" spc="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  <a:latin typeface="Myfont10" panose="02000503000000000000" pitchFamily="2" charset="0"/>
                </a:rPr>
                <a:t>Start</a:t>
              </a:r>
              <a:endParaRPr lang="de-DE" sz="54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Myfont10" panose="02000503000000000000" pitchFamily="2" charset="0"/>
              </a:endParaRPr>
            </a:p>
          </p:txBody>
        </p: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93AA9D80-D328-43A5-9976-1913451495B1}"/>
                </a:ext>
              </a:extLst>
            </p:cNvPr>
            <p:cNvSpPr txBox="1"/>
            <p:nvPr/>
          </p:nvSpPr>
          <p:spPr>
            <a:xfrm rot="16200000">
              <a:off x="-670930" y="6159805"/>
              <a:ext cx="13988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000" dirty="0">
                  <a:latin typeface="Myfont9" panose="02000503000000000000" pitchFamily="2" charset="0"/>
                </a:rPr>
                <a:t>Jäger </a:t>
              </a:r>
              <a:r>
                <a:rPr lang="de-AT" sz="1000" dirty="0"/>
                <a:t>&amp;</a:t>
              </a:r>
              <a:r>
                <a:rPr lang="de-AT" sz="1000" dirty="0">
                  <a:latin typeface="Myfont9" panose="02000503000000000000" pitchFamily="2" charset="0"/>
                </a:rPr>
                <a:t> Jäger 2020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095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5" y="1770900"/>
            <a:ext cx="11356909" cy="560695"/>
            <a:chOff x="474055" y="1646977"/>
            <a:chExt cx="11356909" cy="560695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8BBC90CF-0815-40B3-B031-FB4BFEE30529}"/>
                </a:ext>
              </a:extLst>
            </p:cNvPr>
            <p:cNvGrpSpPr/>
            <p:nvPr/>
          </p:nvGrpSpPr>
          <p:grpSpPr>
            <a:xfrm>
              <a:off x="7147107" y="1658984"/>
              <a:ext cx="1353429" cy="548688"/>
              <a:chOff x="7197587" y="1687412"/>
              <a:chExt cx="1353429" cy="548688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74EF0CF8-1C2D-45E3-9599-CA0D14A5D5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9DB2D326-4C46-4D6D-8D83-A07AB314E1F6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83B6291E-2A2E-4C64-A8FF-903CCFB025C1}"/>
                </a:ext>
              </a:extLst>
            </p:cNvPr>
            <p:cNvGrpSpPr/>
            <p:nvPr/>
          </p:nvGrpSpPr>
          <p:grpSpPr>
            <a:xfrm>
              <a:off x="474055" y="1658983"/>
              <a:ext cx="1359529" cy="548689"/>
              <a:chOff x="502643" y="1687411"/>
              <a:chExt cx="1359529" cy="548689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E18E0BE-82D0-4B4A-BD31-12195FBA0F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4A290648-7942-446A-B1F1-2F0C75808D22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11ECCB6B-D30D-406B-B2F5-DE3C92247AD8}"/>
                </a:ext>
              </a:extLst>
            </p:cNvPr>
            <p:cNvGrpSpPr/>
            <p:nvPr/>
          </p:nvGrpSpPr>
          <p:grpSpPr>
            <a:xfrm>
              <a:off x="8809272" y="1658984"/>
              <a:ext cx="1359526" cy="548688"/>
              <a:chOff x="2183981" y="822019"/>
              <a:chExt cx="1359526" cy="548688"/>
            </a:xfrm>
          </p:grpSpPr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00110827-62CA-4992-B64E-E92C16C7A0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05" name="Rechteck 104">
                <a:extLst>
                  <a:ext uri="{FF2B5EF4-FFF2-40B4-BE49-F238E27FC236}">
                    <a16:creationId xmlns:a16="http://schemas.microsoft.com/office/drawing/2014/main" id="{29BECAD6-533A-4007-9170-6AA722D9E56D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6" name="Gruppieren 105">
              <a:extLst>
                <a:ext uri="{FF2B5EF4-FFF2-40B4-BE49-F238E27FC236}">
                  <a16:creationId xmlns:a16="http://schemas.microsoft.com/office/drawing/2014/main" id="{DF3001E7-D981-4809-8F3B-B190798028B9}"/>
                </a:ext>
              </a:extLst>
            </p:cNvPr>
            <p:cNvGrpSpPr/>
            <p:nvPr/>
          </p:nvGrpSpPr>
          <p:grpSpPr>
            <a:xfrm>
              <a:off x="5478844" y="1652888"/>
              <a:ext cx="1359527" cy="554784"/>
              <a:chOff x="502645" y="822019"/>
              <a:chExt cx="1359527" cy="554784"/>
            </a:xfrm>
          </p:grpSpPr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3A253426-DD03-4569-ABA3-95AD10F9BC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08" name="L-Form 107">
                <a:extLst>
                  <a:ext uri="{FF2B5EF4-FFF2-40B4-BE49-F238E27FC236}">
                    <a16:creationId xmlns:a16="http://schemas.microsoft.com/office/drawing/2014/main" id="{39A7B8DA-ABBA-4BE3-8B05-4C8BA35B5355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9" name="Gruppieren 108">
              <a:extLst>
                <a:ext uri="{FF2B5EF4-FFF2-40B4-BE49-F238E27FC236}">
                  <a16:creationId xmlns:a16="http://schemas.microsoft.com/office/drawing/2014/main" id="{D3F6A447-5069-4C2A-A638-41DD6617D1CA}"/>
                </a:ext>
              </a:extLst>
            </p:cNvPr>
            <p:cNvGrpSpPr/>
            <p:nvPr/>
          </p:nvGrpSpPr>
          <p:grpSpPr>
            <a:xfrm>
              <a:off x="2142320" y="1646977"/>
              <a:ext cx="1359526" cy="560695"/>
              <a:chOff x="3859219" y="822018"/>
              <a:chExt cx="1359526" cy="560695"/>
            </a:xfrm>
          </p:grpSpPr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4385645B-8C0C-4AEA-B7AE-FB97F72234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11" name="Rechteck 110">
                <a:extLst>
                  <a:ext uri="{FF2B5EF4-FFF2-40B4-BE49-F238E27FC236}">
                    <a16:creationId xmlns:a16="http://schemas.microsoft.com/office/drawing/2014/main" id="{BE2A6624-454C-4BE6-92CA-31EF4967689C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2087E1A9-4EB5-4685-B0F5-33BDDE37A645}"/>
                </a:ext>
              </a:extLst>
            </p:cNvPr>
            <p:cNvGrpSpPr/>
            <p:nvPr/>
          </p:nvGrpSpPr>
          <p:grpSpPr>
            <a:xfrm>
              <a:off x="10477534" y="1658983"/>
              <a:ext cx="1353430" cy="548689"/>
              <a:chOff x="7215791" y="822018"/>
              <a:chExt cx="1353430" cy="548689"/>
            </a:xfrm>
          </p:grpSpPr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8F1CC72C-4419-48AE-B8ED-3F2ECCE325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17" name="Rechteck 116">
                <a:extLst>
                  <a:ext uri="{FF2B5EF4-FFF2-40B4-BE49-F238E27FC236}">
                    <a16:creationId xmlns:a16="http://schemas.microsoft.com/office/drawing/2014/main" id="{2C69E041-5CDE-4D70-9D48-F27A1797297A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DFA12B1A-E51C-4567-9200-EE3C6A18215D}"/>
                </a:ext>
              </a:extLst>
            </p:cNvPr>
            <p:cNvGrpSpPr/>
            <p:nvPr/>
          </p:nvGrpSpPr>
          <p:grpSpPr>
            <a:xfrm>
              <a:off x="7145075" y="780764"/>
              <a:ext cx="1353430" cy="548689"/>
              <a:chOff x="7215791" y="822018"/>
              <a:chExt cx="1353430" cy="548689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A6039565-1A3C-477A-A4DA-A0F338B8CA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4E486967-3423-48A3-8650-2B2F54E332D9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071DDAE6-0D7E-44C9-A840-CF39E282BD1F}"/>
                </a:ext>
              </a:extLst>
            </p:cNvPr>
            <p:cNvGrpSpPr/>
            <p:nvPr/>
          </p:nvGrpSpPr>
          <p:grpSpPr>
            <a:xfrm>
              <a:off x="8808258" y="780764"/>
              <a:ext cx="1359526" cy="548689"/>
              <a:chOff x="8891030" y="822018"/>
              <a:chExt cx="1359526" cy="548689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A47B5BA8-47BF-47BE-B8C5-ECA057B4A2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FCFE1E87-7B5F-4C96-B82B-7D658AE1BD93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31EE7912-C3A2-48FB-BD27-1B140ACAB3A2}"/>
                </a:ext>
              </a:extLst>
            </p:cNvPr>
            <p:cNvGrpSpPr/>
            <p:nvPr/>
          </p:nvGrpSpPr>
          <p:grpSpPr>
            <a:xfrm>
              <a:off x="10477535" y="780764"/>
              <a:ext cx="1353429" cy="548690"/>
              <a:chOff x="10572365" y="822017"/>
              <a:chExt cx="1353429" cy="548690"/>
            </a:xfrm>
          </p:grpSpPr>
          <p:pic>
            <p:nvPicPr>
              <p:cNvPr id="670" name="Grafik 669">
                <a:extLst>
                  <a:ext uri="{FF2B5EF4-FFF2-40B4-BE49-F238E27FC236}">
                    <a16:creationId xmlns:a16="http://schemas.microsoft.com/office/drawing/2014/main" id="{85330825-71C6-4F12-9356-EA493F4759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49B0AD7C-E5C2-42E6-8A2E-B8E85B13F822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60695"/>
            <a:chOff x="474055" y="2661031"/>
            <a:chExt cx="11356909" cy="56069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5387DBDE-54E7-4727-85ED-5D6DA483DB15}"/>
                </a:ext>
              </a:extLst>
            </p:cNvPr>
            <p:cNvGrpSpPr/>
            <p:nvPr/>
          </p:nvGrpSpPr>
          <p:grpSpPr>
            <a:xfrm>
              <a:off x="2137236" y="2661031"/>
              <a:ext cx="1359526" cy="548689"/>
              <a:chOff x="8891030" y="822018"/>
              <a:chExt cx="1359526" cy="548689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53307C27-5AE5-432B-BE98-77863FE64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0" name="Rechteck 119">
                <a:extLst>
                  <a:ext uri="{FF2B5EF4-FFF2-40B4-BE49-F238E27FC236}">
                    <a16:creationId xmlns:a16="http://schemas.microsoft.com/office/drawing/2014/main" id="{F4AFD43F-761B-4C2D-84DD-182CE36E1ECA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862C3765-1111-4CFB-9AA1-7A396E48767E}"/>
                </a:ext>
              </a:extLst>
            </p:cNvPr>
            <p:cNvGrpSpPr/>
            <p:nvPr/>
          </p:nvGrpSpPr>
          <p:grpSpPr>
            <a:xfrm>
              <a:off x="3806514" y="2661031"/>
              <a:ext cx="1353429" cy="548690"/>
              <a:chOff x="10572365" y="822017"/>
              <a:chExt cx="1353429" cy="548690"/>
            </a:xfrm>
          </p:grpSpPr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A42EF17E-38ED-4E28-B3CF-A65AE22D0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3" name="Rechteck 122">
                <a:extLst>
                  <a:ext uri="{FF2B5EF4-FFF2-40B4-BE49-F238E27FC236}">
                    <a16:creationId xmlns:a16="http://schemas.microsoft.com/office/drawing/2014/main" id="{2FE40B4B-3E79-45D0-8E16-567DB32444B7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AC3DA12F-D952-4CC1-BBED-E3848256D49B}"/>
                </a:ext>
              </a:extLst>
            </p:cNvPr>
            <p:cNvGrpSpPr/>
            <p:nvPr/>
          </p:nvGrpSpPr>
          <p:grpSpPr>
            <a:xfrm>
              <a:off x="10477535" y="2661031"/>
              <a:ext cx="1353429" cy="548688"/>
              <a:chOff x="7197587" y="1687412"/>
              <a:chExt cx="1353429" cy="548688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61AC2FAA-D5C6-4138-84E3-FE6A7C8BF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16B81789-6225-4567-B6E5-A52CEC4E865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DE191017-0DD7-47AD-BA51-79882CA2AEFB}"/>
                </a:ext>
              </a:extLst>
            </p:cNvPr>
            <p:cNvGrpSpPr/>
            <p:nvPr/>
          </p:nvGrpSpPr>
          <p:grpSpPr>
            <a:xfrm>
              <a:off x="5469695" y="2661031"/>
              <a:ext cx="1359529" cy="548689"/>
              <a:chOff x="502643" y="1687411"/>
              <a:chExt cx="1359529" cy="548689"/>
            </a:xfrm>
          </p:grpSpPr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0CDDEC49-C51C-4AF7-BDE9-B9FB227DD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9" name="Rechteck 128">
                <a:extLst>
                  <a:ext uri="{FF2B5EF4-FFF2-40B4-BE49-F238E27FC236}">
                    <a16:creationId xmlns:a16="http://schemas.microsoft.com/office/drawing/2014/main" id="{7DAD68A5-C638-4CAB-A5D5-1110C8C75A48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2" name="Gruppieren 131">
              <a:extLst>
                <a:ext uri="{FF2B5EF4-FFF2-40B4-BE49-F238E27FC236}">
                  <a16:creationId xmlns:a16="http://schemas.microsoft.com/office/drawing/2014/main" id="{420AEA82-5AC2-4B93-BAEE-8DEAE84C7291}"/>
                </a:ext>
              </a:extLst>
            </p:cNvPr>
            <p:cNvGrpSpPr/>
            <p:nvPr/>
          </p:nvGrpSpPr>
          <p:grpSpPr>
            <a:xfrm>
              <a:off x="474055" y="2661031"/>
              <a:ext cx="1353429" cy="554784"/>
              <a:chOff x="5540554" y="822019"/>
              <a:chExt cx="1353429" cy="554784"/>
            </a:xfrm>
          </p:grpSpPr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9FD4D98E-A147-4F05-87A4-6FD26A52D8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34" name="L-Form 133">
                <a:extLst>
                  <a:ext uri="{FF2B5EF4-FFF2-40B4-BE49-F238E27FC236}">
                    <a16:creationId xmlns:a16="http://schemas.microsoft.com/office/drawing/2014/main" id="{095FF24B-9288-4A69-A109-AA781A440555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Gruppieren 134">
              <a:extLst>
                <a:ext uri="{FF2B5EF4-FFF2-40B4-BE49-F238E27FC236}">
                  <a16:creationId xmlns:a16="http://schemas.microsoft.com/office/drawing/2014/main" id="{2A81D83C-9EBD-4D9C-A592-7F2B0D0FB6FF}"/>
                </a:ext>
              </a:extLst>
            </p:cNvPr>
            <p:cNvGrpSpPr/>
            <p:nvPr/>
          </p:nvGrpSpPr>
          <p:grpSpPr>
            <a:xfrm>
              <a:off x="8808254" y="2661031"/>
              <a:ext cx="1359526" cy="560695"/>
              <a:chOff x="3859219" y="822018"/>
              <a:chExt cx="1359526" cy="560695"/>
            </a:xfrm>
          </p:grpSpPr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6277B62F-1AFD-4B17-87BA-D2B79A41D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37" name="Rechteck 136">
                <a:extLst>
                  <a:ext uri="{FF2B5EF4-FFF2-40B4-BE49-F238E27FC236}">
                    <a16:creationId xmlns:a16="http://schemas.microsoft.com/office/drawing/2014/main" id="{A32D25A0-786B-4EDF-8438-D718C8559833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5" y="3751172"/>
            <a:ext cx="11356909" cy="560695"/>
            <a:chOff x="474055" y="3734026"/>
            <a:chExt cx="11356909" cy="560695"/>
          </a:xfrm>
        </p:grpSpPr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1238FF54-F9EF-4C54-8D79-71B554AE1F63}"/>
                </a:ext>
              </a:extLst>
            </p:cNvPr>
            <p:cNvGrpSpPr/>
            <p:nvPr/>
          </p:nvGrpSpPr>
          <p:grpSpPr>
            <a:xfrm>
              <a:off x="2144352" y="3734026"/>
              <a:ext cx="1359526" cy="548688"/>
              <a:chOff x="2183981" y="822019"/>
              <a:chExt cx="1359526" cy="548688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E15D9DE4-544E-47E6-8B59-E5F6537D8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41" name="Rechteck 140">
                <a:extLst>
                  <a:ext uri="{FF2B5EF4-FFF2-40B4-BE49-F238E27FC236}">
                    <a16:creationId xmlns:a16="http://schemas.microsoft.com/office/drawing/2014/main" id="{195747EC-2A8B-4BB6-8666-779A588277B3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E021F44-0AE0-4B00-B05A-9A34E4228D69}"/>
                </a:ext>
              </a:extLst>
            </p:cNvPr>
            <p:cNvGrpSpPr/>
            <p:nvPr/>
          </p:nvGrpSpPr>
          <p:grpSpPr>
            <a:xfrm>
              <a:off x="3814646" y="3734026"/>
              <a:ext cx="1359526" cy="560695"/>
              <a:chOff x="3859219" y="822018"/>
              <a:chExt cx="1359526" cy="56069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1AE87707-EE14-4D90-B0CD-B51AA8E56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7AFFC5E-46F7-4EF3-8052-E37CEED0C1AA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DBDD109D-242F-40B0-8C54-DCC1B586FA5E}"/>
                </a:ext>
              </a:extLst>
            </p:cNvPr>
            <p:cNvGrpSpPr/>
            <p:nvPr/>
          </p:nvGrpSpPr>
          <p:grpSpPr>
            <a:xfrm>
              <a:off x="474055" y="3734026"/>
              <a:ext cx="1359529" cy="548689"/>
              <a:chOff x="502643" y="1687411"/>
              <a:chExt cx="1359529" cy="548689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7724B715-E1AC-465F-9ECD-7B59CDFDF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2B8ED854-2DFD-42B0-8FAB-22E58F00AC95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523220"/>
            <a:ext cx="11576964" cy="4817388"/>
          </a:xfrm>
          <a:prstGeom prst="corner">
            <a:avLst>
              <a:gd name="adj1" fmla="val 81846"/>
              <a:gd name="adj2" fmla="val 68769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hlinkClick r:id="" action="ppaction://hlinkshowjump?jump=nextslide">
              <a:snd r:embed="rId17" name="chimes.wav"/>
            </a:hlinkClick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5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5" y="1770900"/>
            <a:ext cx="11356909" cy="560695"/>
            <a:chOff x="474055" y="1646977"/>
            <a:chExt cx="11356909" cy="560695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8BBC90CF-0815-40B3-B031-FB4BFEE30529}"/>
                </a:ext>
              </a:extLst>
            </p:cNvPr>
            <p:cNvGrpSpPr/>
            <p:nvPr/>
          </p:nvGrpSpPr>
          <p:grpSpPr>
            <a:xfrm>
              <a:off x="7147107" y="1658984"/>
              <a:ext cx="1353429" cy="548688"/>
              <a:chOff x="7197587" y="1687412"/>
              <a:chExt cx="1353429" cy="548688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74EF0CF8-1C2D-45E3-9599-CA0D14A5D5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9DB2D326-4C46-4D6D-8D83-A07AB314E1F6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83B6291E-2A2E-4C64-A8FF-903CCFB025C1}"/>
                </a:ext>
              </a:extLst>
            </p:cNvPr>
            <p:cNvGrpSpPr/>
            <p:nvPr/>
          </p:nvGrpSpPr>
          <p:grpSpPr>
            <a:xfrm>
              <a:off x="474055" y="1658983"/>
              <a:ext cx="1359529" cy="548689"/>
              <a:chOff x="502643" y="1687411"/>
              <a:chExt cx="1359529" cy="548689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E18E0BE-82D0-4B4A-BD31-12195FBA0F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4A290648-7942-446A-B1F1-2F0C75808D22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11ECCB6B-D30D-406B-B2F5-DE3C92247AD8}"/>
                </a:ext>
              </a:extLst>
            </p:cNvPr>
            <p:cNvGrpSpPr/>
            <p:nvPr/>
          </p:nvGrpSpPr>
          <p:grpSpPr>
            <a:xfrm>
              <a:off x="8809272" y="1658984"/>
              <a:ext cx="1359526" cy="548688"/>
              <a:chOff x="2183981" y="822019"/>
              <a:chExt cx="1359526" cy="548688"/>
            </a:xfrm>
          </p:grpSpPr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00110827-62CA-4992-B64E-E92C16C7A0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05" name="Rechteck 104">
                <a:extLst>
                  <a:ext uri="{FF2B5EF4-FFF2-40B4-BE49-F238E27FC236}">
                    <a16:creationId xmlns:a16="http://schemas.microsoft.com/office/drawing/2014/main" id="{29BECAD6-533A-4007-9170-6AA722D9E56D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6" name="Gruppieren 105">
              <a:extLst>
                <a:ext uri="{FF2B5EF4-FFF2-40B4-BE49-F238E27FC236}">
                  <a16:creationId xmlns:a16="http://schemas.microsoft.com/office/drawing/2014/main" id="{DF3001E7-D981-4809-8F3B-B190798028B9}"/>
                </a:ext>
              </a:extLst>
            </p:cNvPr>
            <p:cNvGrpSpPr/>
            <p:nvPr/>
          </p:nvGrpSpPr>
          <p:grpSpPr>
            <a:xfrm>
              <a:off x="5478844" y="1652888"/>
              <a:ext cx="1359527" cy="554784"/>
              <a:chOff x="502645" y="822019"/>
              <a:chExt cx="1359527" cy="554784"/>
            </a:xfrm>
          </p:grpSpPr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3A253426-DD03-4569-ABA3-95AD10F9BC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08" name="L-Form 107">
                <a:extLst>
                  <a:ext uri="{FF2B5EF4-FFF2-40B4-BE49-F238E27FC236}">
                    <a16:creationId xmlns:a16="http://schemas.microsoft.com/office/drawing/2014/main" id="{39A7B8DA-ABBA-4BE3-8B05-4C8BA35B5355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9" name="Gruppieren 108">
              <a:extLst>
                <a:ext uri="{FF2B5EF4-FFF2-40B4-BE49-F238E27FC236}">
                  <a16:creationId xmlns:a16="http://schemas.microsoft.com/office/drawing/2014/main" id="{D3F6A447-5069-4C2A-A638-41DD6617D1CA}"/>
                </a:ext>
              </a:extLst>
            </p:cNvPr>
            <p:cNvGrpSpPr/>
            <p:nvPr/>
          </p:nvGrpSpPr>
          <p:grpSpPr>
            <a:xfrm>
              <a:off x="2142320" y="1646977"/>
              <a:ext cx="1359526" cy="560695"/>
              <a:chOff x="3859219" y="822018"/>
              <a:chExt cx="1359526" cy="560695"/>
            </a:xfrm>
          </p:grpSpPr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4385645B-8C0C-4AEA-B7AE-FB97F72234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11" name="Rechteck 110">
                <a:extLst>
                  <a:ext uri="{FF2B5EF4-FFF2-40B4-BE49-F238E27FC236}">
                    <a16:creationId xmlns:a16="http://schemas.microsoft.com/office/drawing/2014/main" id="{BE2A6624-454C-4BE6-92CA-31EF4967689C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2087E1A9-4EB5-4685-B0F5-33BDDE37A645}"/>
                </a:ext>
              </a:extLst>
            </p:cNvPr>
            <p:cNvGrpSpPr/>
            <p:nvPr/>
          </p:nvGrpSpPr>
          <p:grpSpPr>
            <a:xfrm>
              <a:off x="10477534" y="1658983"/>
              <a:ext cx="1353430" cy="548689"/>
              <a:chOff x="7215791" y="822018"/>
              <a:chExt cx="1353430" cy="548689"/>
            </a:xfrm>
          </p:grpSpPr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8F1CC72C-4419-48AE-B8ED-3F2ECCE325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17" name="Rechteck 116">
                <a:extLst>
                  <a:ext uri="{FF2B5EF4-FFF2-40B4-BE49-F238E27FC236}">
                    <a16:creationId xmlns:a16="http://schemas.microsoft.com/office/drawing/2014/main" id="{2C69E041-5CDE-4D70-9D48-F27A1797297A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071DDAE6-0D7E-44C9-A840-CF39E282BD1F}"/>
                </a:ext>
              </a:extLst>
            </p:cNvPr>
            <p:cNvGrpSpPr/>
            <p:nvPr/>
          </p:nvGrpSpPr>
          <p:grpSpPr>
            <a:xfrm>
              <a:off x="8808258" y="780764"/>
              <a:ext cx="1359526" cy="548689"/>
              <a:chOff x="8891030" y="822018"/>
              <a:chExt cx="1359526" cy="548689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A47B5BA8-47BF-47BE-B8C5-ECA057B4A2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FCFE1E87-7B5F-4C96-B82B-7D658AE1BD93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31EE7912-C3A2-48FB-BD27-1B140ACAB3A2}"/>
                </a:ext>
              </a:extLst>
            </p:cNvPr>
            <p:cNvGrpSpPr/>
            <p:nvPr/>
          </p:nvGrpSpPr>
          <p:grpSpPr>
            <a:xfrm>
              <a:off x="10477535" y="780764"/>
              <a:ext cx="1353429" cy="548690"/>
              <a:chOff x="10572365" y="822017"/>
              <a:chExt cx="1353429" cy="548690"/>
            </a:xfrm>
          </p:grpSpPr>
          <p:pic>
            <p:nvPicPr>
              <p:cNvPr id="670" name="Grafik 669">
                <a:extLst>
                  <a:ext uri="{FF2B5EF4-FFF2-40B4-BE49-F238E27FC236}">
                    <a16:creationId xmlns:a16="http://schemas.microsoft.com/office/drawing/2014/main" id="{85330825-71C6-4F12-9356-EA493F4759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49B0AD7C-E5C2-42E6-8A2E-B8E85B13F822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60695"/>
            <a:chOff x="474055" y="2661031"/>
            <a:chExt cx="11356909" cy="56069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5387DBDE-54E7-4727-85ED-5D6DA483DB15}"/>
                </a:ext>
              </a:extLst>
            </p:cNvPr>
            <p:cNvGrpSpPr/>
            <p:nvPr/>
          </p:nvGrpSpPr>
          <p:grpSpPr>
            <a:xfrm>
              <a:off x="2137236" y="2661031"/>
              <a:ext cx="1359526" cy="548689"/>
              <a:chOff x="8891030" y="822018"/>
              <a:chExt cx="1359526" cy="548689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53307C27-5AE5-432B-BE98-77863FE64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0" name="Rechteck 119">
                <a:extLst>
                  <a:ext uri="{FF2B5EF4-FFF2-40B4-BE49-F238E27FC236}">
                    <a16:creationId xmlns:a16="http://schemas.microsoft.com/office/drawing/2014/main" id="{F4AFD43F-761B-4C2D-84DD-182CE36E1ECA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862C3765-1111-4CFB-9AA1-7A396E48767E}"/>
                </a:ext>
              </a:extLst>
            </p:cNvPr>
            <p:cNvGrpSpPr/>
            <p:nvPr/>
          </p:nvGrpSpPr>
          <p:grpSpPr>
            <a:xfrm>
              <a:off x="3806514" y="2661031"/>
              <a:ext cx="1353429" cy="548690"/>
              <a:chOff x="10572365" y="822017"/>
              <a:chExt cx="1353429" cy="548690"/>
            </a:xfrm>
          </p:grpSpPr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A42EF17E-38ED-4E28-B3CF-A65AE22D0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3" name="Rechteck 122">
                <a:extLst>
                  <a:ext uri="{FF2B5EF4-FFF2-40B4-BE49-F238E27FC236}">
                    <a16:creationId xmlns:a16="http://schemas.microsoft.com/office/drawing/2014/main" id="{2FE40B4B-3E79-45D0-8E16-567DB32444B7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AC3DA12F-D952-4CC1-BBED-E3848256D49B}"/>
                </a:ext>
              </a:extLst>
            </p:cNvPr>
            <p:cNvGrpSpPr/>
            <p:nvPr/>
          </p:nvGrpSpPr>
          <p:grpSpPr>
            <a:xfrm>
              <a:off x="10477535" y="2661031"/>
              <a:ext cx="1353429" cy="548688"/>
              <a:chOff x="7197587" y="1687412"/>
              <a:chExt cx="1353429" cy="548688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61AC2FAA-D5C6-4138-84E3-FE6A7C8BF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16B81789-6225-4567-B6E5-A52CEC4E865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DE191017-0DD7-47AD-BA51-79882CA2AEFB}"/>
                </a:ext>
              </a:extLst>
            </p:cNvPr>
            <p:cNvGrpSpPr/>
            <p:nvPr/>
          </p:nvGrpSpPr>
          <p:grpSpPr>
            <a:xfrm>
              <a:off x="5469695" y="2661031"/>
              <a:ext cx="1359529" cy="548689"/>
              <a:chOff x="502643" y="1687411"/>
              <a:chExt cx="1359529" cy="548689"/>
            </a:xfrm>
          </p:grpSpPr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0CDDEC49-C51C-4AF7-BDE9-B9FB227DD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9" name="Rechteck 128">
                <a:extLst>
                  <a:ext uri="{FF2B5EF4-FFF2-40B4-BE49-F238E27FC236}">
                    <a16:creationId xmlns:a16="http://schemas.microsoft.com/office/drawing/2014/main" id="{7DAD68A5-C638-4CAB-A5D5-1110C8C75A48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2" name="Gruppieren 131">
              <a:extLst>
                <a:ext uri="{FF2B5EF4-FFF2-40B4-BE49-F238E27FC236}">
                  <a16:creationId xmlns:a16="http://schemas.microsoft.com/office/drawing/2014/main" id="{420AEA82-5AC2-4B93-BAEE-8DEAE84C7291}"/>
                </a:ext>
              </a:extLst>
            </p:cNvPr>
            <p:cNvGrpSpPr/>
            <p:nvPr/>
          </p:nvGrpSpPr>
          <p:grpSpPr>
            <a:xfrm>
              <a:off x="474055" y="2661031"/>
              <a:ext cx="1353429" cy="554784"/>
              <a:chOff x="5540554" y="822019"/>
              <a:chExt cx="1353429" cy="554784"/>
            </a:xfrm>
          </p:grpSpPr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9FD4D98E-A147-4F05-87A4-6FD26A52D8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34" name="L-Form 133">
                <a:extLst>
                  <a:ext uri="{FF2B5EF4-FFF2-40B4-BE49-F238E27FC236}">
                    <a16:creationId xmlns:a16="http://schemas.microsoft.com/office/drawing/2014/main" id="{095FF24B-9288-4A69-A109-AA781A440555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Gruppieren 134">
              <a:extLst>
                <a:ext uri="{FF2B5EF4-FFF2-40B4-BE49-F238E27FC236}">
                  <a16:creationId xmlns:a16="http://schemas.microsoft.com/office/drawing/2014/main" id="{2A81D83C-9EBD-4D9C-A592-7F2B0D0FB6FF}"/>
                </a:ext>
              </a:extLst>
            </p:cNvPr>
            <p:cNvGrpSpPr/>
            <p:nvPr/>
          </p:nvGrpSpPr>
          <p:grpSpPr>
            <a:xfrm>
              <a:off x="8808254" y="2661031"/>
              <a:ext cx="1359526" cy="560695"/>
              <a:chOff x="3859219" y="822018"/>
              <a:chExt cx="1359526" cy="560695"/>
            </a:xfrm>
          </p:grpSpPr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6277B62F-1AFD-4B17-87BA-D2B79A41D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37" name="Rechteck 136">
                <a:extLst>
                  <a:ext uri="{FF2B5EF4-FFF2-40B4-BE49-F238E27FC236}">
                    <a16:creationId xmlns:a16="http://schemas.microsoft.com/office/drawing/2014/main" id="{A32D25A0-786B-4EDF-8438-D718C8559833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5" y="3751172"/>
            <a:ext cx="11356909" cy="560695"/>
            <a:chOff x="474055" y="3734026"/>
            <a:chExt cx="11356909" cy="560695"/>
          </a:xfrm>
        </p:grpSpPr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1238FF54-F9EF-4C54-8D79-71B554AE1F63}"/>
                </a:ext>
              </a:extLst>
            </p:cNvPr>
            <p:cNvGrpSpPr/>
            <p:nvPr/>
          </p:nvGrpSpPr>
          <p:grpSpPr>
            <a:xfrm>
              <a:off x="2144352" y="3734026"/>
              <a:ext cx="1359526" cy="548688"/>
              <a:chOff x="2183981" y="822019"/>
              <a:chExt cx="1359526" cy="548688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E15D9DE4-544E-47E6-8B59-E5F6537D8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41" name="Rechteck 140">
                <a:extLst>
                  <a:ext uri="{FF2B5EF4-FFF2-40B4-BE49-F238E27FC236}">
                    <a16:creationId xmlns:a16="http://schemas.microsoft.com/office/drawing/2014/main" id="{195747EC-2A8B-4BB6-8666-779A588277B3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E021F44-0AE0-4B00-B05A-9A34E4228D69}"/>
                </a:ext>
              </a:extLst>
            </p:cNvPr>
            <p:cNvGrpSpPr/>
            <p:nvPr/>
          </p:nvGrpSpPr>
          <p:grpSpPr>
            <a:xfrm>
              <a:off x="3814646" y="3734026"/>
              <a:ext cx="1359526" cy="560695"/>
              <a:chOff x="3859219" y="822018"/>
              <a:chExt cx="1359526" cy="56069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1AE87707-EE14-4D90-B0CD-B51AA8E56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7AFFC5E-46F7-4EF3-8052-E37CEED0C1AA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DBDD109D-242F-40B0-8C54-DCC1B586FA5E}"/>
                </a:ext>
              </a:extLst>
            </p:cNvPr>
            <p:cNvGrpSpPr/>
            <p:nvPr/>
          </p:nvGrpSpPr>
          <p:grpSpPr>
            <a:xfrm>
              <a:off x="474055" y="3734026"/>
              <a:ext cx="1359529" cy="548689"/>
              <a:chOff x="502643" y="1687411"/>
              <a:chExt cx="1359529" cy="548689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7724B715-E1AC-465F-9ECD-7B59CDFDF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2B8ED854-2DFD-42B0-8FAB-22E58F00AC95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523220"/>
            <a:ext cx="11576964" cy="4817388"/>
          </a:xfrm>
          <a:prstGeom prst="corner">
            <a:avLst>
              <a:gd name="adj1" fmla="val 81846"/>
              <a:gd name="adj2" fmla="val 68137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FCAB036-FCE0-4D59-BD95-B1458EBB3361}"/>
              </a:ext>
            </a:extLst>
          </p:cNvPr>
          <p:cNvSpPr txBox="1"/>
          <p:nvPr/>
        </p:nvSpPr>
        <p:spPr>
          <a:xfrm>
            <a:off x="8237935" y="903371"/>
            <a:ext cx="731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64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5" y="1770900"/>
            <a:ext cx="11356909" cy="560695"/>
            <a:chOff x="474055" y="1646977"/>
            <a:chExt cx="11356909" cy="560695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8BBC90CF-0815-40B3-B031-FB4BFEE30529}"/>
                </a:ext>
              </a:extLst>
            </p:cNvPr>
            <p:cNvGrpSpPr/>
            <p:nvPr/>
          </p:nvGrpSpPr>
          <p:grpSpPr>
            <a:xfrm>
              <a:off x="7147107" y="1658984"/>
              <a:ext cx="1353429" cy="548688"/>
              <a:chOff x="7197587" y="1687412"/>
              <a:chExt cx="1353429" cy="548688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74EF0CF8-1C2D-45E3-9599-CA0D14A5D5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9DB2D326-4C46-4D6D-8D83-A07AB314E1F6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83B6291E-2A2E-4C64-A8FF-903CCFB025C1}"/>
                </a:ext>
              </a:extLst>
            </p:cNvPr>
            <p:cNvGrpSpPr/>
            <p:nvPr/>
          </p:nvGrpSpPr>
          <p:grpSpPr>
            <a:xfrm>
              <a:off x="474055" y="1658983"/>
              <a:ext cx="1359529" cy="548689"/>
              <a:chOff x="502643" y="1687411"/>
              <a:chExt cx="1359529" cy="548689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E18E0BE-82D0-4B4A-BD31-12195FBA0F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4A290648-7942-446A-B1F1-2F0C75808D22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11ECCB6B-D30D-406B-B2F5-DE3C92247AD8}"/>
                </a:ext>
              </a:extLst>
            </p:cNvPr>
            <p:cNvGrpSpPr/>
            <p:nvPr/>
          </p:nvGrpSpPr>
          <p:grpSpPr>
            <a:xfrm>
              <a:off x="8809272" y="1658984"/>
              <a:ext cx="1359526" cy="548688"/>
              <a:chOff x="2183981" y="822019"/>
              <a:chExt cx="1359526" cy="548688"/>
            </a:xfrm>
          </p:grpSpPr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00110827-62CA-4992-B64E-E92C16C7A0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05" name="Rechteck 104">
                <a:extLst>
                  <a:ext uri="{FF2B5EF4-FFF2-40B4-BE49-F238E27FC236}">
                    <a16:creationId xmlns:a16="http://schemas.microsoft.com/office/drawing/2014/main" id="{29BECAD6-533A-4007-9170-6AA722D9E56D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6" name="Gruppieren 105">
              <a:extLst>
                <a:ext uri="{FF2B5EF4-FFF2-40B4-BE49-F238E27FC236}">
                  <a16:creationId xmlns:a16="http://schemas.microsoft.com/office/drawing/2014/main" id="{DF3001E7-D981-4809-8F3B-B190798028B9}"/>
                </a:ext>
              </a:extLst>
            </p:cNvPr>
            <p:cNvGrpSpPr/>
            <p:nvPr/>
          </p:nvGrpSpPr>
          <p:grpSpPr>
            <a:xfrm>
              <a:off x="5478844" y="1652888"/>
              <a:ext cx="1359527" cy="554784"/>
              <a:chOff x="502645" y="822019"/>
              <a:chExt cx="1359527" cy="554784"/>
            </a:xfrm>
          </p:grpSpPr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3A253426-DD03-4569-ABA3-95AD10F9BC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08" name="L-Form 107">
                <a:extLst>
                  <a:ext uri="{FF2B5EF4-FFF2-40B4-BE49-F238E27FC236}">
                    <a16:creationId xmlns:a16="http://schemas.microsoft.com/office/drawing/2014/main" id="{39A7B8DA-ABBA-4BE3-8B05-4C8BA35B5355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9" name="Gruppieren 108">
              <a:extLst>
                <a:ext uri="{FF2B5EF4-FFF2-40B4-BE49-F238E27FC236}">
                  <a16:creationId xmlns:a16="http://schemas.microsoft.com/office/drawing/2014/main" id="{D3F6A447-5069-4C2A-A638-41DD6617D1CA}"/>
                </a:ext>
              </a:extLst>
            </p:cNvPr>
            <p:cNvGrpSpPr/>
            <p:nvPr/>
          </p:nvGrpSpPr>
          <p:grpSpPr>
            <a:xfrm>
              <a:off x="2142320" y="1646977"/>
              <a:ext cx="1359526" cy="560695"/>
              <a:chOff x="3859219" y="822018"/>
              <a:chExt cx="1359526" cy="560695"/>
            </a:xfrm>
          </p:grpSpPr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4385645B-8C0C-4AEA-B7AE-FB97F72234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11" name="Rechteck 110">
                <a:extLst>
                  <a:ext uri="{FF2B5EF4-FFF2-40B4-BE49-F238E27FC236}">
                    <a16:creationId xmlns:a16="http://schemas.microsoft.com/office/drawing/2014/main" id="{BE2A6624-454C-4BE6-92CA-31EF4967689C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2087E1A9-4EB5-4685-B0F5-33BDDE37A645}"/>
                </a:ext>
              </a:extLst>
            </p:cNvPr>
            <p:cNvGrpSpPr/>
            <p:nvPr/>
          </p:nvGrpSpPr>
          <p:grpSpPr>
            <a:xfrm>
              <a:off x="10477534" y="1658983"/>
              <a:ext cx="1353430" cy="548689"/>
              <a:chOff x="7215791" y="822018"/>
              <a:chExt cx="1353430" cy="548689"/>
            </a:xfrm>
          </p:grpSpPr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8F1CC72C-4419-48AE-B8ED-3F2ECCE325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17" name="Rechteck 116">
                <a:extLst>
                  <a:ext uri="{FF2B5EF4-FFF2-40B4-BE49-F238E27FC236}">
                    <a16:creationId xmlns:a16="http://schemas.microsoft.com/office/drawing/2014/main" id="{2C69E041-5CDE-4D70-9D48-F27A1797297A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071DDAE6-0D7E-44C9-A840-CF39E282BD1F}"/>
                </a:ext>
              </a:extLst>
            </p:cNvPr>
            <p:cNvGrpSpPr/>
            <p:nvPr/>
          </p:nvGrpSpPr>
          <p:grpSpPr>
            <a:xfrm>
              <a:off x="8808258" y="780764"/>
              <a:ext cx="1359526" cy="548689"/>
              <a:chOff x="8891030" y="822018"/>
              <a:chExt cx="1359526" cy="548689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A47B5BA8-47BF-47BE-B8C5-ECA057B4A2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FCFE1E87-7B5F-4C96-B82B-7D658AE1BD93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31EE7912-C3A2-48FB-BD27-1B140ACAB3A2}"/>
                </a:ext>
              </a:extLst>
            </p:cNvPr>
            <p:cNvGrpSpPr/>
            <p:nvPr/>
          </p:nvGrpSpPr>
          <p:grpSpPr>
            <a:xfrm>
              <a:off x="10477535" y="780764"/>
              <a:ext cx="1353429" cy="548690"/>
              <a:chOff x="10572365" y="822017"/>
              <a:chExt cx="1353429" cy="548690"/>
            </a:xfrm>
          </p:grpSpPr>
          <p:pic>
            <p:nvPicPr>
              <p:cNvPr id="670" name="Grafik 669">
                <a:extLst>
                  <a:ext uri="{FF2B5EF4-FFF2-40B4-BE49-F238E27FC236}">
                    <a16:creationId xmlns:a16="http://schemas.microsoft.com/office/drawing/2014/main" id="{85330825-71C6-4F12-9356-EA493F4759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49B0AD7C-E5C2-42E6-8A2E-B8E85B13F822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60695"/>
            <a:chOff x="474055" y="2661031"/>
            <a:chExt cx="11356909" cy="56069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5387DBDE-54E7-4727-85ED-5D6DA483DB15}"/>
                </a:ext>
              </a:extLst>
            </p:cNvPr>
            <p:cNvGrpSpPr/>
            <p:nvPr/>
          </p:nvGrpSpPr>
          <p:grpSpPr>
            <a:xfrm>
              <a:off x="2137236" y="2661031"/>
              <a:ext cx="1359526" cy="548689"/>
              <a:chOff x="8891030" y="822018"/>
              <a:chExt cx="1359526" cy="548689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53307C27-5AE5-432B-BE98-77863FE64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0" name="Rechteck 119">
                <a:extLst>
                  <a:ext uri="{FF2B5EF4-FFF2-40B4-BE49-F238E27FC236}">
                    <a16:creationId xmlns:a16="http://schemas.microsoft.com/office/drawing/2014/main" id="{F4AFD43F-761B-4C2D-84DD-182CE36E1ECA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862C3765-1111-4CFB-9AA1-7A396E48767E}"/>
                </a:ext>
              </a:extLst>
            </p:cNvPr>
            <p:cNvGrpSpPr/>
            <p:nvPr/>
          </p:nvGrpSpPr>
          <p:grpSpPr>
            <a:xfrm>
              <a:off x="3806514" y="2661031"/>
              <a:ext cx="1353429" cy="548690"/>
              <a:chOff x="10572365" y="822017"/>
              <a:chExt cx="1353429" cy="548690"/>
            </a:xfrm>
          </p:grpSpPr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A42EF17E-38ED-4E28-B3CF-A65AE22D0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3" name="Rechteck 122">
                <a:extLst>
                  <a:ext uri="{FF2B5EF4-FFF2-40B4-BE49-F238E27FC236}">
                    <a16:creationId xmlns:a16="http://schemas.microsoft.com/office/drawing/2014/main" id="{2FE40B4B-3E79-45D0-8E16-567DB32444B7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AC3DA12F-D952-4CC1-BBED-E3848256D49B}"/>
                </a:ext>
              </a:extLst>
            </p:cNvPr>
            <p:cNvGrpSpPr/>
            <p:nvPr/>
          </p:nvGrpSpPr>
          <p:grpSpPr>
            <a:xfrm>
              <a:off x="10477535" y="2661031"/>
              <a:ext cx="1353429" cy="548688"/>
              <a:chOff x="7197587" y="1687412"/>
              <a:chExt cx="1353429" cy="548688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61AC2FAA-D5C6-4138-84E3-FE6A7C8BF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16B81789-6225-4567-B6E5-A52CEC4E865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DE191017-0DD7-47AD-BA51-79882CA2AEFB}"/>
                </a:ext>
              </a:extLst>
            </p:cNvPr>
            <p:cNvGrpSpPr/>
            <p:nvPr/>
          </p:nvGrpSpPr>
          <p:grpSpPr>
            <a:xfrm>
              <a:off x="5469695" y="2661031"/>
              <a:ext cx="1359529" cy="548689"/>
              <a:chOff x="502643" y="1687411"/>
              <a:chExt cx="1359529" cy="548689"/>
            </a:xfrm>
          </p:grpSpPr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0CDDEC49-C51C-4AF7-BDE9-B9FB227DD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9" name="Rechteck 128">
                <a:extLst>
                  <a:ext uri="{FF2B5EF4-FFF2-40B4-BE49-F238E27FC236}">
                    <a16:creationId xmlns:a16="http://schemas.microsoft.com/office/drawing/2014/main" id="{7DAD68A5-C638-4CAB-A5D5-1110C8C75A48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2" name="Gruppieren 131">
              <a:extLst>
                <a:ext uri="{FF2B5EF4-FFF2-40B4-BE49-F238E27FC236}">
                  <a16:creationId xmlns:a16="http://schemas.microsoft.com/office/drawing/2014/main" id="{420AEA82-5AC2-4B93-BAEE-8DEAE84C7291}"/>
                </a:ext>
              </a:extLst>
            </p:cNvPr>
            <p:cNvGrpSpPr/>
            <p:nvPr/>
          </p:nvGrpSpPr>
          <p:grpSpPr>
            <a:xfrm>
              <a:off x="474055" y="2661031"/>
              <a:ext cx="1353429" cy="554784"/>
              <a:chOff x="5540554" y="822019"/>
              <a:chExt cx="1353429" cy="554784"/>
            </a:xfrm>
          </p:grpSpPr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9FD4D98E-A147-4F05-87A4-6FD26A52D8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34" name="L-Form 133">
                <a:extLst>
                  <a:ext uri="{FF2B5EF4-FFF2-40B4-BE49-F238E27FC236}">
                    <a16:creationId xmlns:a16="http://schemas.microsoft.com/office/drawing/2014/main" id="{095FF24B-9288-4A69-A109-AA781A440555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Gruppieren 134">
              <a:extLst>
                <a:ext uri="{FF2B5EF4-FFF2-40B4-BE49-F238E27FC236}">
                  <a16:creationId xmlns:a16="http://schemas.microsoft.com/office/drawing/2014/main" id="{2A81D83C-9EBD-4D9C-A592-7F2B0D0FB6FF}"/>
                </a:ext>
              </a:extLst>
            </p:cNvPr>
            <p:cNvGrpSpPr/>
            <p:nvPr/>
          </p:nvGrpSpPr>
          <p:grpSpPr>
            <a:xfrm>
              <a:off x="8808254" y="2661031"/>
              <a:ext cx="1359526" cy="560695"/>
              <a:chOff x="3859219" y="822018"/>
              <a:chExt cx="1359526" cy="560695"/>
            </a:xfrm>
          </p:grpSpPr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6277B62F-1AFD-4B17-87BA-D2B79A41D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37" name="Rechteck 136">
                <a:extLst>
                  <a:ext uri="{FF2B5EF4-FFF2-40B4-BE49-F238E27FC236}">
                    <a16:creationId xmlns:a16="http://schemas.microsoft.com/office/drawing/2014/main" id="{A32D25A0-786B-4EDF-8438-D718C8559833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5" y="3751172"/>
            <a:ext cx="11356909" cy="560695"/>
            <a:chOff x="474055" y="3734026"/>
            <a:chExt cx="11356909" cy="560695"/>
          </a:xfrm>
        </p:grpSpPr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1238FF54-F9EF-4C54-8D79-71B554AE1F63}"/>
                </a:ext>
              </a:extLst>
            </p:cNvPr>
            <p:cNvGrpSpPr/>
            <p:nvPr/>
          </p:nvGrpSpPr>
          <p:grpSpPr>
            <a:xfrm>
              <a:off x="2144352" y="3734026"/>
              <a:ext cx="1359526" cy="548688"/>
              <a:chOff x="2183981" y="822019"/>
              <a:chExt cx="1359526" cy="548688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E15D9DE4-544E-47E6-8B59-E5F6537D8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41" name="Rechteck 140">
                <a:extLst>
                  <a:ext uri="{FF2B5EF4-FFF2-40B4-BE49-F238E27FC236}">
                    <a16:creationId xmlns:a16="http://schemas.microsoft.com/office/drawing/2014/main" id="{195747EC-2A8B-4BB6-8666-779A588277B3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E021F44-0AE0-4B00-B05A-9A34E4228D69}"/>
                </a:ext>
              </a:extLst>
            </p:cNvPr>
            <p:cNvGrpSpPr/>
            <p:nvPr/>
          </p:nvGrpSpPr>
          <p:grpSpPr>
            <a:xfrm>
              <a:off x="3814646" y="3734026"/>
              <a:ext cx="1359526" cy="560695"/>
              <a:chOff x="3859219" y="822018"/>
              <a:chExt cx="1359526" cy="56069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1AE87707-EE14-4D90-B0CD-B51AA8E56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7AFFC5E-46F7-4EF3-8052-E37CEED0C1AA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DBDD109D-242F-40B0-8C54-DCC1B586FA5E}"/>
                </a:ext>
              </a:extLst>
            </p:cNvPr>
            <p:cNvGrpSpPr/>
            <p:nvPr/>
          </p:nvGrpSpPr>
          <p:grpSpPr>
            <a:xfrm>
              <a:off x="474055" y="3734026"/>
              <a:ext cx="1359529" cy="548689"/>
              <a:chOff x="502643" y="1687411"/>
              <a:chExt cx="1359529" cy="548689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7724B715-E1AC-465F-9ECD-7B59CDFDF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2B8ED854-2DFD-42B0-8FAB-22E58F00AC95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523220"/>
            <a:ext cx="11576964" cy="4817388"/>
          </a:xfrm>
          <a:prstGeom prst="corner">
            <a:avLst>
              <a:gd name="adj1" fmla="val 81846"/>
              <a:gd name="adj2" fmla="val 35446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hlinkClick r:id="" action="ppaction://hlinkshowjump?jump=nextslide">
              <a:snd r:embed="rId16" name="chimes.wav"/>
            </a:hlinkClick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7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5" y="1770900"/>
            <a:ext cx="11356909" cy="560695"/>
            <a:chOff x="474055" y="1646977"/>
            <a:chExt cx="11356909" cy="560695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8BBC90CF-0815-40B3-B031-FB4BFEE30529}"/>
                </a:ext>
              </a:extLst>
            </p:cNvPr>
            <p:cNvGrpSpPr/>
            <p:nvPr/>
          </p:nvGrpSpPr>
          <p:grpSpPr>
            <a:xfrm>
              <a:off x="7147107" y="1658984"/>
              <a:ext cx="1353429" cy="548688"/>
              <a:chOff x="7197587" y="1687412"/>
              <a:chExt cx="1353429" cy="548688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74EF0CF8-1C2D-45E3-9599-CA0D14A5D5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9DB2D326-4C46-4D6D-8D83-A07AB314E1F6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83B6291E-2A2E-4C64-A8FF-903CCFB025C1}"/>
                </a:ext>
              </a:extLst>
            </p:cNvPr>
            <p:cNvGrpSpPr/>
            <p:nvPr/>
          </p:nvGrpSpPr>
          <p:grpSpPr>
            <a:xfrm>
              <a:off x="474055" y="1658983"/>
              <a:ext cx="1359529" cy="548689"/>
              <a:chOff x="502643" y="1687411"/>
              <a:chExt cx="1359529" cy="548689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E18E0BE-82D0-4B4A-BD31-12195FBA0F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4A290648-7942-446A-B1F1-2F0C75808D22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11ECCB6B-D30D-406B-B2F5-DE3C92247AD8}"/>
                </a:ext>
              </a:extLst>
            </p:cNvPr>
            <p:cNvGrpSpPr/>
            <p:nvPr/>
          </p:nvGrpSpPr>
          <p:grpSpPr>
            <a:xfrm>
              <a:off x="8809272" y="1658984"/>
              <a:ext cx="1359526" cy="548688"/>
              <a:chOff x="2183981" y="822019"/>
              <a:chExt cx="1359526" cy="548688"/>
            </a:xfrm>
          </p:grpSpPr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00110827-62CA-4992-B64E-E92C16C7A0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05" name="Rechteck 104">
                <a:extLst>
                  <a:ext uri="{FF2B5EF4-FFF2-40B4-BE49-F238E27FC236}">
                    <a16:creationId xmlns:a16="http://schemas.microsoft.com/office/drawing/2014/main" id="{29BECAD6-533A-4007-9170-6AA722D9E56D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6" name="Gruppieren 105">
              <a:extLst>
                <a:ext uri="{FF2B5EF4-FFF2-40B4-BE49-F238E27FC236}">
                  <a16:creationId xmlns:a16="http://schemas.microsoft.com/office/drawing/2014/main" id="{DF3001E7-D981-4809-8F3B-B190798028B9}"/>
                </a:ext>
              </a:extLst>
            </p:cNvPr>
            <p:cNvGrpSpPr/>
            <p:nvPr/>
          </p:nvGrpSpPr>
          <p:grpSpPr>
            <a:xfrm>
              <a:off x="5478844" y="1652888"/>
              <a:ext cx="1359527" cy="554784"/>
              <a:chOff x="502645" y="822019"/>
              <a:chExt cx="1359527" cy="554784"/>
            </a:xfrm>
          </p:grpSpPr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3A253426-DD03-4569-ABA3-95AD10F9BC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08" name="L-Form 107">
                <a:extLst>
                  <a:ext uri="{FF2B5EF4-FFF2-40B4-BE49-F238E27FC236}">
                    <a16:creationId xmlns:a16="http://schemas.microsoft.com/office/drawing/2014/main" id="{39A7B8DA-ABBA-4BE3-8B05-4C8BA35B5355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9" name="Gruppieren 108">
              <a:extLst>
                <a:ext uri="{FF2B5EF4-FFF2-40B4-BE49-F238E27FC236}">
                  <a16:creationId xmlns:a16="http://schemas.microsoft.com/office/drawing/2014/main" id="{D3F6A447-5069-4C2A-A638-41DD6617D1CA}"/>
                </a:ext>
              </a:extLst>
            </p:cNvPr>
            <p:cNvGrpSpPr/>
            <p:nvPr/>
          </p:nvGrpSpPr>
          <p:grpSpPr>
            <a:xfrm>
              <a:off x="2142320" y="1646977"/>
              <a:ext cx="1359526" cy="560695"/>
              <a:chOff x="3859219" y="822018"/>
              <a:chExt cx="1359526" cy="560695"/>
            </a:xfrm>
          </p:grpSpPr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4385645B-8C0C-4AEA-B7AE-FB97F72234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11" name="Rechteck 110">
                <a:extLst>
                  <a:ext uri="{FF2B5EF4-FFF2-40B4-BE49-F238E27FC236}">
                    <a16:creationId xmlns:a16="http://schemas.microsoft.com/office/drawing/2014/main" id="{BE2A6624-454C-4BE6-92CA-31EF4967689C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2087E1A9-4EB5-4685-B0F5-33BDDE37A645}"/>
                </a:ext>
              </a:extLst>
            </p:cNvPr>
            <p:cNvGrpSpPr/>
            <p:nvPr/>
          </p:nvGrpSpPr>
          <p:grpSpPr>
            <a:xfrm>
              <a:off x="10477534" y="1658983"/>
              <a:ext cx="1353430" cy="548689"/>
              <a:chOff x="7215791" y="822018"/>
              <a:chExt cx="1353430" cy="548689"/>
            </a:xfrm>
          </p:grpSpPr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8F1CC72C-4419-48AE-B8ED-3F2ECCE325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17" name="Rechteck 116">
                <a:extLst>
                  <a:ext uri="{FF2B5EF4-FFF2-40B4-BE49-F238E27FC236}">
                    <a16:creationId xmlns:a16="http://schemas.microsoft.com/office/drawing/2014/main" id="{2C69E041-5CDE-4D70-9D48-F27A1797297A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31EE7912-C3A2-48FB-BD27-1B140ACAB3A2}"/>
                </a:ext>
              </a:extLst>
            </p:cNvPr>
            <p:cNvGrpSpPr/>
            <p:nvPr/>
          </p:nvGrpSpPr>
          <p:grpSpPr>
            <a:xfrm>
              <a:off x="10477535" y="780764"/>
              <a:ext cx="1353429" cy="548690"/>
              <a:chOff x="10572365" y="822017"/>
              <a:chExt cx="1353429" cy="548690"/>
            </a:xfrm>
          </p:grpSpPr>
          <p:pic>
            <p:nvPicPr>
              <p:cNvPr id="670" name="Grafik 669">
                <a:extLst>
                  <a:ext uri="{FF2B5EF4-FFF2-40B4-BE49-F238E27FC236}">
                    <a16:creationId xmlns:a16="http://schemas.microsoft.com/office/drawing/2014/main" id="{85330825-71C6-4F12-9356-EA493F4759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49B0AD7C-E5C2-42E6-8A2E-B8E85B13F822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60695"/>
            <a:chOff x="474055" y="2661031"/>
            <a:chExt cx="11356909" cy="56069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5387DBDE-54E7-4727-85ED-5D6DA483DB15}"/>
                </a:ext>
              </a:extLst>
            </p:cNvPr>
            <p:cNvGrpSpPr/>
            <p:nvPr/>
          </p:nvGrpSpPr>
          <p:grpSpPr>
            <a:xfrm>
              <a:off x="2137236" y="2661031"/>
              <a:ext cx="1359526" cy="548689"/>
              <a:chOff x="8891030" y="822018"/>
              <a:chExt cx="1359526" cy="548689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53307C27-5AE5-432B-BE98-77863FE64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0" name="Rechteck 119">
                <a:extLst>
                  <a:ext uri="{FF2B5EF4-FFF2-40B4-BE49-F238E27FC236}">
                    <a16:creationId xmlns:a16="http://schemas.microsoft.com/office/drawing/2014/main" id="{F4AFD43F-761B-4C2D-84DD-182CE36E1ECA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862C3765-1111-4CFB-9AA1-7A396E48767E}"/>
                </a:ext>
              </a:extLst>
            </p:cNvPr>
            <p:cNvGrpSpPr/>
            <p:nvPr/>
          </p:nvGrpSpPr>
          <p:grpSpPr>
            <a:xfrm>
              <a:off x="3806514" y="2661031"/>
              <a:ext cx="1353429" cy="548690"/>
              <a:chOff x="10572365" y="822017"/>
              <a:chExt cx="1353429" cy="548690"/>
            </a:xfrm>
          </p:grpSpPr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A42EF17E-38ED-4E28-B3CF-A65AE22D0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3" name="Rechteck 122">
                <a:extLst>
                  <a:ext uri="{FF2B5EF4-FFF2-40B4-BE49-F238E27FC236}">
                    <a16:creationId xmlns:a16="http://schemas.microsoft.com/office/drawing/2014/main" id="{2FE40B4B-3E79-45D0-8E16-567DB32444B7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AC3DA12F-D952-4CC1-BBED-E3848256D49B}"/>
                </a:ext>
              </a:extLst>
            </p:cNvPr>
            <p:cNvGrpSpPr/>
            <p:nvPr/>
          </p:nvGrpSpPr>
          <p:grpSpPr>
            <a:xfrm>
              <a:off x="10477535" y="2661031"/>
              <a:ext cx="1353429" cy="548688"/>
              <a:chOff x="7197587" y="1687412"/>
              <a:chExt cx="1353429" cy="548688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61AC2FAA-D5C6-4138-84E3-FE6A7C8BF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16B81789-6225-4567-B6E5-A52CEC4E865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DE191017-0DD7-47AD-BA51-79882CA2AEFB}"/>
                </a:ext>
              </a:extLst>
            </p:cNvPr>
            <p:cNvGrpSpPr/>
            <p:nvPr/>
          </p:nvGrpSpPr>
          <p:grpSpPr>
            <a:xfrm>
              <a:off x="5469695" y="2661031"/>
              <a:ext cx="1359529" cy="548689"/>
              <a:chOff x="502643" y="1687411"/>
              <a:chExt cx="1359529" cy="548689"/>
            </a:xfrm>
          </p:grpSpPr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0CDDEC49-C51C-4AF7-BDE9-B9FB227DD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9" name="Rechteck 128">
                <a:extLst>
                  <a:ext uri="{FF2B5EF4-FFF2-40B4-BE49-F238E27FC236}">
                    <a16:creationId xmlns:a16="http://schemas.microsoft.com/office/drawing/2014/main" id="{7DAD68A5-C638-4CAB-A5D5-1110C8C75A48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2" name="Gruppieren 131">
              <a:extLst>
                <a:ext uri="{FF2B5EF4-FFF2-40B4-BE49-F238E27FC236}">
                  <a16:creationId xmlns:a16="http://schemas.microsoft.com/office/drawing/2014/main" id="{420AEA82-5AC2-4B93-BAEE-8DEAE84C7291}"/>
                </a:ext>
              </a:extLst>
            </p:cNvPr>
            <p:cNvGrpSpPr/>
            <p:nvPr/>
          </p:nvGrpSpPr>
          <p:grpSpPr>
            <a:xfrm>
              <a:off x="474055" y="2661031"/>
              <a:ext cx="1353429" cy="554784"/>
              <a:chOff x="5540554" y="822019"/>
              <a:chExt cx="1353429" cy="554784"/>
            </a:xfrm>
          </p:grpSpPr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9FD4D98E-A147-4F05-87A4-6FD26A52D8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34" name="L-Form 133">
                <a:extLst>
                  <a:ext uri="{FF2B5EF4-FFF2-40B4-BE49-F238E27FC236}">
                    <a16:creationId xmlns:a16="http://schemas.microsoft.com/office/drawing/2014/main" id="{095FF24B-9288-4A69-A109-AA781A440555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Gruppieren 134">
              <a:extLst>
                <a:ext uri="{FF2B5EF4-FFF2-40B4-BE49-F238E27FC236}">
                  <a16:creationId xmlns:a16="http://schemas.microsoft.com/office/drawing/2014/main" id="{2A81D83C-9EBD-4D9C-A592-7F2B0D0FB6FF}"/>
                </a:ext>
              </a:extLst>
            </p:cNvPr>
            <p:cNvGrpSpPr/>
            <p:nvPr/>
          </p:nvGrpSpPr>
          <p:grpSpPr>
            <a:xfrm>
              <a:off x="8808254" y="2661031"/>
              <a:ext cx="1359526" cy="560695"/>
              <a:chOff x="3859219" y="822018"/>
              <a:chExt cx="1359526" cy="560695"/>
            </a:xfrm>
          </p:grpSpPr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6277B62F-1AFD-4B17-87BA-D2B79A41D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37" name="Rechteck 136">
                <a:extLst>
                  <a:ext uri="{FF2B5EF4-FFF2-40B4-BE49-F238E27FC236}">
                    <a16:creationId xmlns:a16="http://schemas.microsoft.com/office/drawing/2014/main" id="{A32D25A0-786B-4EDF-8438-D718C8559833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5" y="3751172"/>
            <a:ext cx="11356909" cy="560695"/>
            <a:chOff x="474055" y="3734026"/>
            <a:chExt cx="11356909" cy="560695"/>
          </a:xfrm>
        </p:grpSpPr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1238FF54-F9EF-4C54-8D79-71B554AE1F63}"/>
                </a:ext>
              </a:extLst>
            </p:cNvPr>
            <p:cNvGrpSpPr/>
            <p:nvPr/>
          </p:nvGrpSpPr>
          <p:grpSpPr>
            <a:xfrm>
              <a:off x="2144352" y="3734026"/>
              <a:ext cx="1359526" cy="548688"/>
              <a:chOff x="2183981" y="822019"/>
              <a:chExt cx="1359526" cy="548688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E15D9DE4-544E-47E6-8B59-E5F6537D8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41" name="Rechteck 140">
                <a:extLst>
                  <a:ext uri="{FF2B5EF4-FFF2-40B4-BE49-F238E27FC236}">
                    <a16:creationId xmlns:a16="http://schemas.microsoft.com/office/drawing/2014/main" id="{195747EC-2A8B-4BB6-8666-779A588277B3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E021F44-0AE0-4B00-B05A-9A34E4228D69}"/>
                </a:ext>
              </a:extLst>
            </p:cNvPr>
            <p:cNvGrpSpPr/>
            <p:nvPr/>
          </p:nvGrpSpPr>
          <p:grpSpPr>
            <a:xfrm>
              <a:off x="3814646" y="3734026"/>
              <a:ext cx="1359526" cy="560695"/>
              <a:chOff x="3859219" y="822018"/>
              <a:chExt cx="1359526" cy="56069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1AE87707-EE14-4D90-B0CD-B51AA8E56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7AFFC5E-46F7-4EF3-8052-E37CEED0C1AA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DBDD109D-242F-40B0-8C54-DCC1B586FA5E}"/>
                </a:ext>
              </a:extLst>
            </p:cNvPr>
            <p:cNvGrpSpPr/>
            <p:nvPr/>
          </p:nvGrpSpPr>
          <p:grpSpPr>
            <a:xfrm>
              <a:off x="474055" y="3734026"/>
              <a:ext cx="1359529" cy="548689"/>
              <a:chOff x="502643" y="1687411"/>
              <a:chExt cx="1359529" cy="548689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7724B715-E1AC-465F-9ECD-7B59CDFDF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2B8ED854-2DFD-42B0-8FAB-22E58F00AC95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523220"/>
            <a:ext cx="11576964" cy="4817388"/>
          </a:xfrm>
          <a:prstGeom prst="corner">
            <a:avLst>
              <a:gd name="adj1" fmla="val 81846"/>
              <a:gd name="adj2" fmla="val 33349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FCAB036-FCE0-4D59-BD95-B1458EBB3361}"/>
              </a:ext>
            </a:extLst>
          </p:cNvPr>
          <p:cNvSpPr txBox="1"/>
          <p:nvPr/>
        </p:nvSpPr>
        <p:spPr>
          <a:xfrm>
            <a:off x="9759131" y="926833"/>
            <a:ext cx="731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26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5" y="1770900"/>
            <a:ext cx="11356909" cy="560695"/>
            <a:chOff x="474055" y="1646977"/>
            <a:chExt cx="11356909" cy="560695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8BBC90CF-0815-40B3-B031-FB4BFEE30529}"/>
                </a:ext>
              </a:extLst>
            </p:cNvPr>
            <p:cNvGrpSpPr/>
            <p:nvPr/>
          </p:nvGrpSpPr>
          <p:grpSpPr>
            <a:xfrm>
              <a:off x="7147107" y="1658984"/>
              <a:ext cx="1353429" cy="548688"/>
              <a:chOff x="7197587" y="1687412"/>
              <a:chExt cx="1353429" cy="548688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74EF0CF8-1C2D-45E3-9599-CA0D14A5D5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9DB2D326-4C46-4D6D-8D83-A07AB314E1F6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83B6291E-2A2E-4C64-A8FF-903CCFB025C1}"/>
                </a:ext>
              </a:extLst>
            </p:cNvPr>
            <p:cNvGrpSpPr/>
            <p:nvPr/>
          </p:nvGrpSpPr>
          <p:grpSpPr>
            <a:xfrm>
              <a:off x="474055" y="1658983"/>
              <a:ext cx="1359529" cy="548689"/>
              <a:chOff x="502643" y="1687411"/>
              <a:chExt cx="1359529" cy="548689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E18E0BE-82D0-4B4A-BD31-12195FBA0F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4A290648-7942-446A-B1F1-2F0C75808D22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11ECCB6B-D30D-406B-B2F5-DE3C92247AD8}"/>
                </a:ext>
              </a:extLst>
            </p:cNvPr>
            <p:cNvGrpSpPr/>
            <p:nvPr/>
          </p:nvGrpSpPr>
          <p:grpSpPr>
            <a:xfrm>
              <a:off x="8809272" y="1658984"/>
              <a:ext cx="1359526" cy="548688"/>
              <a:chOff x="2183981" y="822019"/>
              <a:chExt cx="1359526" cy="548688"/>
            </a:xfrm>
          </p:grpSpPr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00110827-62CA-4992-B64E-E92C16C7A0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05" name="Rechteck 104">
                <a:extLst>
                  <a:ext uri="{FF2B5EF4-FFF2-40B4-BE49-F238E27FC236}">
                    <a16:creationId xmlns:a16="http://schemas.microsoft.com/office/drawing/2014/main" id="{29BECAD6-533A-4007-9170-6AA722D9E56D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6" name="Gruppieren 105">
              <a:extLst>
                <a:ext uri="{FF2B5EF4-FFF2-40B4-BE49-F238E27FC236}">
                  <a16:creationId xmlns:a16="http://schemas.microsoft.com/office/drawing/2014/main" id="{DF3001E7-D981-4809-8F3B-B190798028B9}"/>
                </a:ext>
              </a:extLst>
            </p:cNvPr>
            <p:cNvGrpSpPr/>
            <p:nvPr/>
          </p:nvGrpSpPr>
          <p:grpSpPr>
            <a:xfrm>
              <a:off x="5478844" y="1652888"/>
              <a:ext cx="1359527" cy="554784"/>
              <a:chOff x="502645" y="822019"/>
              <a:chExt cx="1359527" cy="554784"/>
            </a:xfrm>
          </p:grpSpPr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3A253426-DD03-4569-ABA3-95AD10F9BC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08" name="L-Form 107">
                <a:extLst>
                  <a:ext uri="{FF2B5EF4-FFF2-40B4-BE49-F238E27FC236}">
                    <a16:creationId xmlns:a16="http://schemas.microsoft.com/office/drawing/2014/main" id="{39A7B8DA-ABBA-4BE3-8B05-4C8BA35B5355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9" name="Gruppieren 108">
              <a:extLst>
                <a:ext uri="{FF2B5EF4-FFF2-40B4-BE49-F238E27FC236}">
                  <a16:creationId xmlns:a16="http://schemas.microsoft.com/office/drawing/2014/main" id="{D3F6A447-5069-4C2A-A638-41DD6617D1CA}"/>
                </a:ext>
              </a:extLst>
            </p:cNvPr>
            <p:cNvGrpSpPr/>
            <p:nvPr/>
          </p:nvGrpSpPr>
          <p:grpSpPr>
            <a:xfrm>
              <a:off x="2142320" y="1646977"/>
              <a:ext cx="1359526" cy="560695"/>
              <a:chOff x="3859219" y="822018"/>
              <a:chExt cx="1359526" cy="560695"/>
            </a:xfrm>
          </p:grpSpPr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4385645B-8C0C-4AEA-B7AE-FB97F72234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11" name="Rechteck 110">
                <a:extLst>
                  <a:ext uri="{FF2B5EF4-FFF2-40B4-BE49-F238E27FC236}">
                    <a16:creationId xmlns:a16="http://schemas.microsoft.com/office/drawing/2014/main" id="{BE2A6624-454C-4BE6-92CA-31EF4967689C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2087E1A9-4EB5-4685-B0F5-33BDDE37A645}"/>
                </a:ext>
              </a:extLst>
            </p:cNvPr>
            <p:cNvGrpSpPr/>
            <p:nvPr/>
          </p:nvGrpSpPr>
          <p:grpSpPr>
            <a:xfrm>
              <a:off x="10477534" y="1658983"/>
              <a:ext cx="1353430" cy="548689"/>
              <a:chOff x="7215791" y="822018"/>
              <a:chExt cx="1353430" cy="548689"/>
            </a:xfrm>
          </p:grpSpPr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8F1CC72C-4419-48AE-B8ED-3F2ECCE325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17" name="Rechteck 116">
                <a:extLst>
                  <a:ext uri="{FF2B5EF4-FFF2-40B4-BE49-F238E27FC236}">
                    <a16:creationId xmlns:a16="http://schemas.microsoft.com/office/drawing/2014/main" id="{2C69E041-5CDE-4D70-9D48-F27A1797297A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31EE7912-C3A2-48FB-BD27-1B140ACAB3A2}"/>
                </a:ext>
              </a:extLst>
            </p:cNvPr>
            <p:cNvGrpSpPr/>
            <p:nvPr/>
          </p:nvGrpSpPr>
          <p:grpSpPr>
            <a:xfrm>
              <a:off x="10477535" y="780764"/>
              <a:ext cx="1353429" cy="548690"/>
              <a:chOff x="10572365" y="822017"/>
              <a:chExt cx="1353429" cy="548690"/>
            </a:xfrm>
          </p:grpSpPr>
          <p:pic>
            <p:nvPicPr>
              <p:cNvPr id="670" name="Grafik 669">
                <a:extLst>
                  <a:ext uri="{FF2B5EF4-FFF2-40B4-BE49-F238E27FC236}">
                    <a16:creationId xmlns:a16="http://schemas.microsoft.com/office/drawing/2014/main" id="{85330825-71C6-4F12-9356-EA493F4759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49B0AD7C-E5C2-42E6-8A2E-B8E85B13F822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60695"/>
            <a:chOff x="474055" y="2661031"/>
            <a:chExt cx="11356909" cy="56069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5387DBDE-54E7-4727-85ED-5D6DA483DB15}"/>
                </a:ext>
              </a:extLst>
            </p:cNvPr>
            <p:cNvGrpSpPr/>
            <p:nvPr/>
          </p:nvGrpSpPr>
          <p:grpSpPr>
            <a:xfrm>
              <a:off x="2137236" y="2661031"/>
              <a:ext cx="1359526" cy="548689"/>
              <a:chOff x="8891030" y="822018"/>
              <a:chExt cx="1359526" cy="548689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53307C27-5AE5-432B-BE98-77863FE64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0" name="Rechteck 119">
                <a:extLst>
                  <a:ext uri="{FF2B5EF4-FFF2-40B4-BE49-F238E27FC236}">
                    <a16:creationId xmlns:a16="http://schemas.microsoft.com/office/drawing/2014/main" id="{F4AFD43F-761B-4C2D-84DD-182CE36E1ECA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862C3765-1111-4CFB-9AA1-7A396E48767E}"/>
                </a:ext>
              </a:extLst>
            </p:cNvPr>
            <p:cNvGrpSpPr/>
            <p:nvPr/>
          </p:nvGrpSpPr>
          <p:grpSpPr>
            <a:xfrm>
              <a:off x="3806514" y="2661031"/>
              <a:ext cx="1353429" cy="548690"/>
              <a:chOff x="10572365" y="822017"/>
              <a:chExt cx="1353429" cy="548690"/>
            </a:xfrm>
          </p:grpSpPr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A42EF17E-38ED-4E28-B3CF-A65AE22D0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3" name="Rechteck 122">
                <a:extLst>
                  <a:ext uri="{FF2B5EF4-FFF2-40B4-BE49-F238E27FC236}">
                    <a16:creationId xmlns:a16="http://schemas.microsoft.com/office/drawing/2014/main" id="{2FE40B4B-3E79-45D0-8E16-567DB32444B7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AC3DA12F-D952-4CC1-BBED-E3848256D49B}"/>
                </a:ext>
              </a:extLst>
            </p:cNvPr>
            <p:cNvGrpSpPr/>
            <p:nvPr/>
          </p:nvGrpSpPr>
          <p:grpSpPr>
            <a:xfrm>
              <a:off x="10477535" y="2661031"/>
              <a:ext cx="1353429" cy="548688"/>
              <a:chOff x="7197587" y="1687412"/>
              <a:chExt cx="1353429" cy="548688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61AC2FAA-D5C6-4138-84E3-FE6A7C8BF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16B81789-6225-4567-B6E5-A52CEC4E865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DE191017-0DD7-47AD-BA51-79882CA2AEFB}"/>
                </a:ext>
              </a:extLst>
            </p:cNvPr>
            <p:cNvGrpSpPr/>
            <p:nvPr/>
          </p:nvGrpSpPr>
          <p:grpSpPr>
            <a:xfrm>
              <a:off x="5469695" y="2661031"/>
              <a:ext cx="1359529" cy="548689"/>
              <a:chOff x="502643" y="1687411"/>
              <a:chExt cx="1359529" cy="548689"/>
            </a:xfrm>
          </p:grpSpPr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0CDDEC49-C51C-4AF7-BDE9-B9FB227DD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9" name="Rechteck 128">
                <a:extLst>
                  <a:ext uri="{FF2B5EF4-FFF2-40B4-BE49-F238E27FC236}">
                    <a16:creationId xmlns:a16="http://schemas.microsoft.com/office/drawing/2014/main" id="{7DAD68A5-C638-4CAB-A5D5-1110C8C75A48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2" name="Gruppieren 131">
              <a:extLst>
                <a:ext uri="{FF2B5EF4-FFF2-40B4-BE49-F238E27FC236}">
                  <a16:creationId xmlns:a16="http://schemas.microsoft.com/office/drawing/2014/main" id="{420AEA82-5AC2-4B93-BAEE-8DEAE84C7291}"/>
                </a:ext>
              </a:extLst>
            </p:cNvPr>
            <p:cNvGrpSpPr/>
            <p:nvPr/>
          </p:nvGrpSpPr>
          <p:grpSpPr>
            <a:xfrm>
              <a:off x="474055" y="2661031"/>
              <a:ext cx="1353429" cy="554784"/>
              <a:chOff x="5540554" y="822019"/>
              <a:chExt cx="1353429" cy="554784"/>
            </a:xfrm>
          </p:grpSpPr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9FD4D98E-A147-4F05-87A4-6FD26A52D8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34" name="L-Form 133">
                <a:extLst>
                  <a:ext uri="{FF2B5EF4-FFF2-40B4-BE49-F238E27FC236}">
                    <a16:creationId xmlns:a16="http://schemas.microsoft.com/office/drawing/2014/main" id="{095FF24B-9288-4A69-A109-AA781A440555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Gruppieren 134">
              <a:extLst>
                <a:ext uri="{FF2B5EF4-FFF2-40B4-BE49-F238E27FC236}">
                  <a16:creationId xmlns:a16="http://schemas.microsoft.com/office/drawing/2014/main" id="{2A81D83C-9EBD-4D9C-A592-7F2B0D0FB6FF}"/>
                </a:ext>
              </a:extLst>
            </p:cNvPr>
            <p:cNvGrpSpPr/>
            <p:nvPr/>
          </p:nvGrpSpPr>
          <p:grpSpPr>
            <a:xfrm>
              <a:off x="8808254" y="2661031"/>
              <a:ext cx="1359526" cy="560695"/>
              <a:chOff x="3859219" y="822018"/>
              <a:chExt cx="1359526" cy="560695"/>
            </a:xfrm>
          </p:grpSpPr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6277B62F-1AFD-4B17-87BA-D2B79A41D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37" name="Rechteck 136">
                <a:extLst>
                  <a:ext uri="{FF2B5EF4-FFF2-40B4-BE49-F238E27FC236}">
                    <a16:creationId xmlns:a16="http://schemas.microsoft.com/office/drawing/2014/main" id="{A32D25A0-786B-4EDF-8438-D718C8559833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5" y="3751172"/>
            <a:ext cx="11356909" cy="560695"/>
            <a:chOff x="474055" y="3734026"/>
            <a:chExt cx="11356909" cy="560695"/>
          </a:xfrm>
        </p:grpSpPr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1238FF54-F9EF-4C54-8D79-71B554AE1F63}"/>
                </a:ext>
              </a:extLst>
            </p:cNvPr>
            <p:cNvGrpSpPr/>
            <p:nvPr/>
          </p:nvGrpSpPr>
          <p:grpSpPr>
            <a:xfrm>
              <a:off x="2144352" y="3734026"/>
              <a:ext cx="1359526" cy="548688"/>
              <a:chOff x="2183981" y="822019"/>
              <a:chExt cx="1359526" cy="548688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E15D9DE4-544E-47E6-8B59-E5F6537D8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41" name="Rechteck 140">
                <a:extLst>
                  <a:ext uri="{FF2B5EF4-FFF2-40B4-BE49-F238E27FC236}">
                    <a16:creationId xmlns:a16="http://schemas.microsoft.com/office/drawing/2014/main" id="{195747EC-2A8B-4BB6-8666-779A588277B3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E021F44-0AE0-4B00-B05A-9A34E4228D69}"/>
                </a:ext>
              </a:extLst>
            </p:cNvPr>
            <p:cNvGrpSpPr/>
            <p:nvPr/>
          </p:nvGrpSpPr>
          <p:grpSpPr>
            <a:xfrm>
              <a:off x="3814646" y="3734026"/>
              <a:ext cx="1359526" cy="560695"/>
              <a:chOff x="3859219" y="822018"/>
              <a:chExt cx="1359526" cy="56069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1AE87707-EE14-4D90-B0CD-B51AA8E56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7AFFC5E-46F7-4EF3-8052-E37CEED0C1AA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DBDD109D-242F-40B0-8C54-DCC1B586FA5E}"/>
                </a:ext>
              </a:extLst>
            </p:cNvPr>
            <p:cNvGrpSpPr/>
            <p:nvPr/>
          </p:nvGrpSpPr>
          <p:grpSpPr>
            <a:xfrm>
              <a:off x="474055" y="3734026"/>
              <a:ext cx="1359529" cy="548689"/>
              <a:chOff x="502643" y="1687411"/>
              <a:chExt cx="1359529" cy="548689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7724B715-E1AC-465F-9ECD-7B59CDFDF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2B8ED854-2DFD-42B0-8FAB-22E58F00AC95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523220"/>
            <a:ext cx="11576964" cy="4817388"/>
          </a:xfrm>
          <a:prstGeom prst="corner">
            <a:avLst>
              <a:gd name="adj1" fmla="val 81846"/>
              <a:gd name="adj2" fmla="val 2123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hlinkClick r:id="" action="ppaction://hlinkshowjump?jump=nextslide">
              <a:snd r:embed="rId20" name="chimes.wav"/>
            </a:hlinkClick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8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5" y="1770900"/>
            <a:ext cx="11356909" cy="560695"/>
            <a:chOff x="474055" y="1646977"/>
            <a:chExt cx="11356909" cy="560695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8BBC90CF-0815-40B3-B031-FB4BFEE30529}"/>
                </a:ext>
              </a:extLst>
            </p:cNvPr>
            <p:cNvGrpSpPr/>
            <p:nvPr/>
          </p:nvGrpSpPr>
          <p:grpSpPr>
            <a:xfrm>
              <a:off x="7147107" y="1658984"/>
              <a:ext cx="1353429" cy="548688"/>
              <a:chOff x="7197587" y="1687412"/>
              <a:chExt cx="1353429" cy="548688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74EF0CF8-1C2D-45E3-9599-CA0D14A5D5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9DB2D326-4C46-4D6D-8D83-A07AB314E1F6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83B6291E-2A2E-4C64-A8FF-903CCFB025C1}"/>
                </a:ext>
              </a:extLst>
            </p:cNvPr>
            <p:cNvGrpSpPr/>
            <p:nvPr/>
          </p:nvGrpSpPr>
          <p:grpSpPr>
            <a:xfrm>
              <a:off x="474055" y="1658983"/>
              <a:ext cx="1359529" cy="548689"/>
              <a:chOff x="502643" y="1687411"/>
              <a:chExt cx="1359529" cy="548689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E18E0BE-82D0-4B4A-BD31-12195FBA0F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4A290648-7942-446A-B1F1-2F0C75808D22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11ECCB6B-D30D-406B-B2F5-DE3C92247AD8}"/>
                </a:ext>
              </a:extLst>
            </p:cNvPr>
            <p:cNvGrpSpPr/>
            <p:nvPr/>
          </p:nvGrpSpPr>
          <p:grpSpPr>
            <a:xfrm>
              <a:off x="8809272" y="1658984"/>
              <a:ext cx="1359526" cy="548688"/>
              <a:chOff x="2183981" y="822019"/>
              <a:chExt cx="1359526" cy="548688"/>
            </a:xfrm>
          </p:grpSpPr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00110827-62CA-4992-B64E-E92C16C7A0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05" name="Rechteck 104">
                <a:extLst>
                  <a:ext uri="{FF2B5EF4-FFF2-40B4-BE49-F238E27FC236}">
                    <a16:creationId xmlns:a16="http://schemas.microsoft.com/office/drawing/2014/main" id="{29BECAD6-533A-4007-9170-6AA722D9E56D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6" name="Gruppieren 105">
              <a:extLst>
                <a:ext uri="{FF2B5EF4-FFF2-40B4-BE49-F238E27FC236}">
                  <a16:creationId xmlns:a16="http://schemas.microsoft.com/office/drawing/2014/main" id="{DF3001E7-D981-4809-8F3B-B190798028B9}"/>
                </a:ext>
              </a:extLst>
            </p:cNvPr>
            <p:cNvGrpSpPr/>
            <p:nvPr/>
          </p:nvGrpSpPr>
          <p:grpSpPr>
            <a:xfrm>
              <a:off x="5478844" y="1652888"/>
              <a:ext cx="1359527" cy="554784"/>
              <a:chOff x="502645" y="822019"/>
              <a:chExt cx="1359527" cy="554784"/>
            </a:xfrm>
          </p:grpSpPr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3A253426-DD03-4569-ABA3-95AD10F9BC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08" name="L-Form 107">
                <a:extLst>
                  <a:ext uri="{FF2B5EF4-FFF2-40B4-BE49-F238E27FC236}">
                    <a16:creationId xmlns:a16="http://schemas.microsoft.com/office/drawing/2014/main" id="{39A7B8DA-ABBA-4BE3-8B05-4C8BA35B5355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9" name="Gruppieren 108">
              <a:extLst>
                <a:ext uri="{FF2B5EF4-FFF2-40B4-BE49-F238E27FC236}">
                  <a16:creationId xmlns:a16="http://schemas.microsoft.com/office/drawing/2014/main" id="{D3F6A447-5069-4C2A-A638-41DD6617D1CA}"/>
                </a:ext>
              </a:extLst>
            </p:cNvPr>
            <p:cNvGrpSpPr/>
            <p:nvPr/>
          </p:nvGrpSpPr>
          <p:grpSpPr>
            <a:xfrm>
              <a:off x="2142320" y="1646977"/>
              <a:ext cx="1359526" cy="560695"/>
              <a:chOff x="3859219" y="822018"/>
              <a:chExt cx="1359526" cy="560695"/>
            </a:xfrm>
          </p:grpSpPr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4385645B-8C0C-4AEA-B7AE-FB97F72234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11" name="Rechteck 110">
                <a:extLst>
                  <a:ext uri="{FF2B5EF4-FFF2-40B4-BE49-F238E27FC236}">
                    <a16:creationId xmlns:a16="http://schemas.microsoft.com/office/drawing/2014/main" id="{BE2A6624-454C-4BE6-92CA-31EF4967689C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2087E1A9-4EB5-4685-B0F5-33BDDE37A645}"/>
                </a:ext>
              </a:extLst>
            </p:cNvPr>
            <p:cNvGrpSpPr/>
            <p:nvPr/>
          </p:nvGrpSpPr>
          <p:grpSpPr>
            <a:xfrm>
              <a:off x="10477534" y="1658983"/>
              <a:ext cx="1353430" cy="548689"/>
              <a:chOff x="7215791" y="822018"/>
              <a:chExt cx="1353430" cy="548689"/>
            </a:xfrm>
          </p:grpSpPr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8F1CC72C-4419-48AE-B8ED-3F2ECCE325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17" name="Rechteck 116">
                <a:extLst>
                  <a:ext uri="{FF2B5EF4-FFF2-40B4-BE49-F238E27FC236}">
                    <a16:creationId xmlns:a16="http://schemas.microsoft.com/office/drawing/2014/main" id="{2C69E041-5CDE-4D70-9D48-F27A1797297A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60695"/>
            <a:chOff x="474055" y="2661031"/>
            <a:chExt cx="11356909" cy="56069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5387DBDE-54E7-4727-85ED-5D6DA483DB15}"/>
                </a:ext>
              </a:extLst>
            </p:cNvPr>
            <p:cNvGrpSpPr/>
            <p:nvPr/>
          </p:nvGrpSpPr>
          <p:grpSpPr>
            <a:xfrm>
              <a:off x="2137236" y="2661031"/>
              <a:ext cx="1359526" cy="548689"/>
              <a:chOff x="8891030" y="822018"/>
              <a:chExt cx="1359526" cy="548689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53307C27-5AE5-432B-BE98-77863FE64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0" name="Rechteck 119">
                <a:extLst>
                  <a:ext uri="{FF2B5EF4-FFF2-40B4-BE49-F238E27FC236}">
                    <a16:creationId xmlns:a16="http://schemas.microsoft.com/office/drawing/2014/main" id="{F4AFD43F-761B-4C2D-84DD-182CE36E1ECA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862C3765-1111-4CFB-9AA1-7A396E48767E}"/>
                </a:ext>
              </a:extLst>
            </p:cNvPr>
            <p:cNvGrpSpPr/>
            <p:nvPr/>
          </p:nvGrpSpPr>
          <p:grpSpPr>
            <a:xfrm>
              <a:off x="3806514" y="2661031"/>
              <a:ext cx="1353429" cy="548690"/>
              <a:chOff x="10572365" y="822017"/>
              <a:chExt cx="1353429" cy="548690"/>
            </a:xfrm>
          </p:grpSpPr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A42EF17E-38ED-4E28-B3CF-A65AE22D0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3" name="Rechteck 122">
                <a:extLst>
                  <a:ext uri="{FF2B5EF4-FFF2-40B4-BE49-F238E27FC236}">
                    <a16:creationId xmlns:a16="http://schemas.microsoft.com/office/drawing/2014/main" id="{2FE40B4B-3E79-45D0-8E16-567DB32444B7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AC3DA12F-D952-4CC1-BBED-E3848256D49B}"/>
                </a:ext>
              </a:extLst>
            </p:cNvPr>
            <p:cNvGrpSpPr/>
            <p:nvPr/>
          </p:nvGrpSpPr>
          <p:grpSpPr>
            <a:xfrm>
              <a:off x="10477535" y="2661031"/>
              <a:ext cx="1353429" cy="548688"/>
              <a:chOff x="7197587" y="1687412"/>
              <a:chExt cx="1353429" cy="548688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61AC2FAA-D5C6-4138-84E3-FE6A7C8BF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16B81789-6225-4567-B6E5-A52CEC4E865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DE191017-0DD7-47AD-BA51-79882CA2AEFB}"/>
                </a:ext>
              </a:extLst>
            </p:cNvPr>
            <p:cNvGrpSpPr/>
            <p:nvPr/>
          </p:nvGrpSpPr>
          <p:grpSpPr>
            <a:xfrm>
              <a:off x="5469695" y="2661031"/>
              <a:ext cx="1359529" cy="548689"/>
              <a:chOff x="502643" y="1687411"/>
              <a:chExt cx="1359529" cy="548689"/>
            </a:xfrm>
          </p:grpSpPr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0CDDEC49-C51C-4AF7-BDE9-B9FB227DD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9" name="Rechteck 128">
                <a:extLst>
                  <a:ext uri="{FF2B5EF4-FFF2-40B4-BE49-F238E27FC236}">
                    <a16:creationId xmlns:a16="http://schemas.microsoft.com/office/drawing/2014/main" id="{7DAD68A5-C638-4CAB-A5D5-1110C8C75A48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2" name="Gruppieren 131">
              <a:extLst>
                <a:ext uri="{FF2B5EF4-FFF2-40B4-BE49-F238E27FC236}">
                  <a16:creationId xmlns:a16="http://schemas.microsoft.com/office/drawing/2014/main" id="{420AEA82-5AC2-4B93-BAEE-8DEAE84C7291}"/>
                </a:ext>
              </a:extLst>
            </p:cNvPr>
            <p:cNvGrpSpPr/>
            <p:nvPr/>
          </p:nvGrpSpPr>
          <p:grpSpPr>
            <a:xfrm>
              <a:off x="474055" y="2661031"/>
              <a:ext cx="1353429" cy="554784"/>
              <a:chOff x="5540554" y="822019"/>
              <a:chExt cx="1353429" cy="554784"/>
            </a:xfrm>
          </p:grpSpPr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9FD4D98E-A147-4F05-87A4-6FD26A52D8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34" name="L-Form 133">
                <a:extLst>
                  <a:ext uri="{FF2B5EF4-FFF2-40B4-BE49-F238E27FC236}">
                    <a16:creationId xmlns:a16="http://schemas.microsoft.com/office/drawing/2014/main" id="{095FF24B-9288-4A69-A109-AA781A440555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Gruppieren 134">
              <a:extLst>
                <a:ext uri="{FF2B5EF4-FFF2-40B4-BE49-F238E27FC236}">
                  <a16:creationId xmlns:a16="http://schemas.microsoft.com/office/drawing/2014/main" id="{2A81D83C-9EBD-4D9C-A592-7F2B0D0FB6FF}"/>
                </a:ext>
              </a:extLst>
            </p:cNvPr>
            <p:cNvGrpSpPr/>
            <p:nvPr/>
          </p:nvGrpSpPr>
          <p:grpSpPr>
            <a:xfrm>
              <a:off x="8808254" y="2661031"/>
              <a:ext cx="1359526" cy="560695"/>
              <a:chOff x="3859219" y="822018"/>
              <a:chExt cx="1359526" cy="560695"/>
            </a:xfrm>
          </p:grpSpPr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6277B62F-1AFD-4B17-87BA-D2B79A41D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37" name="Rechteck 136">
                <a:extLst>
                  <a:ext uri="{FF2B5EF4-FFF2-40B4-BE49-F238E27FC236}">
                    <a16:creationId xmlns:a16="http://schemas.microsoft.com/office/drawing/2014/main" id="{A32D25A0-786B-4EDF-8438-D718C8559833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5" y="3751172"/>
            <a:ext cx="11356909" cy="560695"/>
            <a:chOff x="474055" y="3734026"/>
            <a:chExt cx="11356909" cy="560695"/>
          </a:xfrm>
        </p:grpSpPr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1238FF54-F9EF-4C54-8D79-71B554AE1F63}"/>
                </a:ext>
              </a:extLst>
            </p:cNvPr>
            <p:cNvGrpSpPr/>
            <p:nvPr/>
          </p:nvGrpSpPr>
          <p:grpSpPr>
            <a:xfrm>
              <a:off x="2144352" y="3734026"/>
              <a:ext cx="1359526" cy="548688"/>
              <a:chOff x="2183981" y="822019"/>
              <a:chExt cx="1359526" cy="548688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E15D9DE4-544E-47E6-8B59-E5F6537D8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41" name="Rechteck 140">
                <a:extLst>
                  <a:ext uri="{FF2B5EF4-FFF2-40B4-BE49-F238E27FC236}">
                    <a16:creationId xmlns:a16="http://schemas.microsoft.com/office/drawing/2014/main" id="{195747EC-2A8B-4BB6-8666-779A588277B3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E021F44-0AE0-4B00-B05A-9A34E4228D69}"/>
                </a:ext>
              </a:extLst>
            </p:cNvPr>
            <p:cNvGrpSpPr/>
            <p:nvPr/>
          </p:nvGrpSpPr>
          <p:grpSpPr>
            <a:xfrm>
              <a:off x="3814646" y="3734026"/>
              <a:ext cx="1359526" cy="560695"/>
              <a:chOff x="3859219" y="822018"/>
              <a:chExt cx="1359526" cy="56069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1AE87707-EE14-4D90-B0CD-B51AA8E56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7AFFC5E-46F7-4EF3-8052-E37CEED0C1AA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DBDD109D-242F-40B0-8C54-DCC1B586FA5E}"/>
                </a:ext>
              </a:extLst>
            </p:cNvPr>
            <p:cNvGrpSpPr/>
            <p:nvPr/>
          </p:nvGrpSpPr>
          <p:grpSpPr>
            <a:xfrm>
              <a:off x="474055" y="3734026"/>
              <a:ext cx="1359529" cy="548689"/>
              <a:chOff x="502643" y="1687411"/>
              <a:chExt cx="1359529" cy="548689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7724B715-E1AC-465F-9ECD-7B59CDFDF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2B8ED854-2DFD-42B0-8FAB-22E58F00AC95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523220"/>
            <a:ext cx="11576964" cy="4817388"/>
          </a:xfrm>
          <a:prstGeom prst="corner">
            <a:avLst>
              <a:gd name="adj1" fmla="val 81846"/>
              <a:gd name="adj2" fmla="val 2335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FCAB036-FCE0-4D59-BD95-B1458EBB3361}"/>
              </a:ext>
            </a:extLst>
          </p:cNvPr>
          <p:cNvSpPr txBox="1"/>
          <p:nvPr/>
        </p:nvSpPr>
        <p:spPr>
          <a:xfrm>
            <a:off x="11280611" y="1059087"/>
            <a:ext cx="731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60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5" y="1770900"/>
            <a:ext cx="11356909" cy="560695"/>
            <a:chOff x="474055" y="1646977"/>
            <a:chExt cx="11356909" cy="560695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8BBC90CF-0815-40B3-B031-FB4BFEE30529}"/>
                </a:ext>
              </a:extLst>
            </p:cNvPr>
            <p:cNvGrpSpPr/>
            <p:nvPr/>
          </p:nvGrpSpPr>
          <p:grpSpPr>
            <a:xfrm>
              <a:off x="7147107" y="1658984"/>
              <a:ext cx="1353429" cy="548688"/>
              <a:chOff x="7197587" y="1687412"/>
              <a:chExt cx="1353429" cy="548688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74EF0CF8-1C2D-45E3-9599-CA0D14A5D5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9DB2D326-4C46-4D6D-8D83-A07AB314E1F6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83B6291E-2A2E-4C64-A8FF-903CCFB025C1}"/>
                </a:ext>
              </a:extLst>
            </p:cNvPr>
            <p:cNvGrpSpPr/>
            <p:nvPr/>
          </p:nvGrpSpPr>
          <p:grpSpPr>
            <a:xfrm>
              <a:off x="474055" y="1658983"/>
              <a:ext cx="1359529" cy="548689"/>
              <a:chOff x="502643" y="1687411"/>
              <a:chExt cx="1359529" cy="548689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E18E0BE-82D0-4B4A-BD31-12195FBA0F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4A290648-7942-446A-B1F1-2F0C75808D22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11ECCB6B-D30D-406B-B2F5-DE3C92247AD8}"/>
                </a:ext>
              </a:extLst>
            </p:cNvPr>
            <p:cNvGrpSpPr/>
            <p:nvPr/>
          </p:nvGrpSpPr>
          <p:grpSpPr>
            <a:xfrm>
              <a:off x="8809272" y="1658984"/>
              <a:ext cx="1359526" cy="548688"/>
              <a:chOff x="2183981" y="822019"/>
              <a:chExt cx="1359526" cy="548688"/>
            </a:xfrm>
          </p:grpSpPr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00110827-62CA-4992-B64E-E92C16C7A0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05" name="Rechteck 104">
                <a:extLst>
                  <a:ext uri="{FF2B5EF4-FFF2-40B4-BE49-F238E27FC236}">
                    <a16:creationId xmlns:a16="http://schemas.microsoft.com/office/drawing/2014/main" id="{29BECAD6-533A-4007-9170-6AA722D9E56D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6" name="Gruppieren 105">
              <a:extLst>
                <a:ext uri="{FF2B5EF4-FFF2-40B4-BE49-F238E27FC236}">
                  <a16:creationId xmlns:a16="http://schemas.microsoft.com/office/drawing/2014/main" id="{DF3001E7-D981-4809-8F3B-B190798028B9}"/>
                </a:ext>
              </a:extLst>
            </p:cNvPr>
            <p:cNvGrpSpPr/>
            <p:nvPr/>
          </p:nvGrpSpPr>
          <p:grpSpPr>
            <a:xfrm>
              <a:off x="5478844" y="1652888"/>
              <a:ext cx="1359527" cy="554784"/>
              <a:chOff x="502645" y="822019"/>
              <a:chExt cx="1359527" cy="554784"/>
            </a:xfrm>
          </p:grpSpPr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3A253426-DD03-4569-ABA3-95AD10F9BC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08" name="L-Form 107">
                <a:extLst>
                  <a:ext uri="{FF2B5EF4-FFF2-40B4-BE49-F238E27FC236}">
                    <a16:creationId xmlns:a16="http://schemas.microsoft.com/office/drawing/2014/main" id="{39A7B8DA-ABBA-4BE3-8B05-4C8BA35B5355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9" name="Gruppieren 108">
              <a:extLst>
                <a:ext uri="{FF2B5EF4-FFF2-40B4-BE49-F238E27FC236}">
                  <a16:creationId xmlns:a16="http://schemas.microsoft.com/office/drawing/2014/main" id="{D3F6A447-5069-4C2A-A638-41DD6617D1CA}"/>
                </a:ext>
              </a:extLst>
            </p:cNvPr>
            <p:cNvGrpSpPr/>
            <p:nvPr/>
          </p:nvGrpSpPr>
          <p:grpSpPr>
            <a:xfrm>
              <a:off x="2142320" y="1646977"/>
              <a:ext cx="1359526" cy="560695"/>
              <a:chOff x="3859219" y="822018"/>
              <a:chExt cx="1359526" cy="560695"/>
            </a:xfrm>
          </p:grpSpPr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4385645B-8C0C-4AEA-B7AE-FB97F72234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11" name="Rechteck 110">
                <a:extLst>
                  <a:ext uri="{FF2B5EF4-FFF2-40B4-BE49-F238E27FC236}">
                    <a16:creationId xmlns:a16="http://schemas.microsoft.com/office/drawing/2014/main" id="{BE2A6624-454C-4BE6-92CA-31EF4967689C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2087E1A9-4EB5-4685-B0F5-33BDDE37A645}"/>
                </a:ext>
              </a:extLst>
            </p:cNvPr>
            <p:cNvGrpSpPr/>
            <p:nvPr/>
          </p:nvGrpSpPr>
          <p:grpSpPr>
            <a:xfrm>
              <a:off x="10477534" y="1658983"/>
              <a:ext cx="1353430" cy="548689"/>
              <a:chOff x="7215791" y="822018"/>
              <a:chExt cx="1353430" cy="548689"/>
            </a:xfrm>
          </p:grpSpPr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8F1CC72C-4419-48AE-B8ED-3F2ECCE325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17" name="Rechteck 116">
                <a:extLst>
                  <a:ext uri="{FF2B5EF4-FFF2-40B4-BE49-F238E27FC236}">
                    <a16:creationId xmlns:a16="http://schemas.microsoft.com/office/drawing/2014/main" id="{2C69E041-5CDE-4D70-9D48-F27A1797297A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60695"/>
            <a:chOff x="474055" y="2661031"/>
            <a:chExt cx="11356909" cy="56069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5387DBDE-54E7-4727-85ED-5D6DA483DB15}"/>
                </a:ext>
              </a:extLst>
            </p:cNvPr>
            <p:cNvGrpSpPr/>
            <p:nvPr/>
          </p:nvGrpSpPr>
          <p:grpSpPr>
            <a:xfrm>
              <a:off x="2137236" y="2661031"/>
              <a:ext cx="1359526" cy="548689"/>
              <a:chOff x="8891030" y="822018"/>
              <a:chExt cx="1359526" cy="548689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53307C27-5AE5-432B-BE98-77863FE64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0" name="Rechteck 119">
                <a:extLst>
                  <a:ext uri="{FF2B5EF4-FFF2-40B4-BE49-F238E27FC236}">
                    <a16:creationId xmlns:a16="http://schemas.microsoft.com/office/drawing/2014/main" id="{F4AFD43F-761B-4C2D-84DD-182CE36E1ECA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862C3765-1111-4CFB-9AA1-7A396E48767E}"/>
                </a:ext>
              </a:extLst>
            </p:cNvPr>
            <p:cNvGrpSpPr/>
            <p:nvPr/>
          </p:nvGrpSpPr>
          <p:grpSpPr>
            <a:xfrm>
              <a:off x="3806514" y="2661031"/>
              <a:ext cx="1353429" cy="548690"/>
              <a:chOff x="10572365" y="822017"/>
              <a:chExt cx="1353429" cy="548690"/>
            </a:xfrm>
          </p:grpSpPr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A42EF17E-38ED-4E28-B3CF-A65AE22D0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3" name="Rechteck 122">
                <a:extLst>
                  <a:ext uri="{FF2B5EF4-FFF2-40B4-BE49-F238E27FC236}">
                    <a16:creationId xmlns:a16="http://schemas.microsoft.com/office/drawing/2014/main" id="{2FE40B4B-3E79-45D0-8E16-567DB32444B7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AC3DA12F-D952-4CC1-BBED-E3848256D49B}"/>
                </a:ext>
              </a:extLst>
            </p:cNvPr>
            <p:cNvGrpSpPr/>
            <p:nvPr/>
          </p:nvGrpSpPr>
          <p:grpSpPr>
            <a:xfrm>
              <a:off x="10477535" y="2661031"/>
              <a:ext cx="1353429" cy="548688"/>
              <a:chOff x="7197587" y="1687412"/>
              <a:chExt cx="1353429" cy="548688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61AC2FAA-D5C6-4138-84E3-FE6A7C8BF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16B81789-6225-4567-B6E5-A52CEC4E865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DE191017-0DD7-47AD-BA51-79882CA2AEFB}"/>
                </a:ext>
              </a:extLst>
            </p:cNvPr>
            <p:cNvGrpSpPr/>
            <p:nvPr/>
          </p:nvGrpSpPr>
          <p:grpSpPr>
            <a:xfrm>
              <a:off x="5469695" y="2661031"/>
              <a:ext cx="1359529" cy="548689"/>
              <a:chOff x="502643" y="1687411"/>
              <a:chExt cx="1359529" cy="548689"/>
            </a:xfrm>
          </p:grpSpPr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0CDDEC49-C51C-4AF7-BDE9-B9FB227DD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9" name="Rechteck 128">
                <a:extLst>
                  <a:ext uri="{FF2B5EF4-FFF2-40B4-BE49-F238E27FC236}">
                    <a16:creationId xmlns:a16="http://schemas.microsoft.com/office/drawing/2014/main" id="{7DAD68A5-C638-4CAB-A5D5-1110C8C75A48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2" name="Gruppieren 131">
              <a:extLst>
                <a:ext uri="{FF2B5EF4-FFF2-40B4-BE49-F238E27FC236}">
                  <a16:creationId xmlns:a16="http://schemas.microsoft.com/office/drawing/2014/main" id="{420AEA82-5AC2-4B93-BAEE-8DEAE84C7291}"/>
                </a:ext>
              </a:extLst>
            </p:cNvPr>
            <p:cNvGrpSpPr/>
            <p:nvPr/>
          </p:nvGrpSpPr>
          <p:grpSpPr>
            <a:xfrm>
              <a:off x="474055" y="2661031"/>
              <a:ext cx="1353429" cy="554784"/>
              <a:chOff x="5540554" y="822019"/>
              <a:chExt cx="1353429" cy="554784"/>
            </a:xfrm>
          </p:grpSpPr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9FD4D98E-A147-4F05-87A4-6FD26A52D8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34" name="L-Form 133">
                <a:extLst>
                  <a:ext uri="{FF2B5EF4-FFF2-40B4-BE49-F238E27FC236}">
                    <a16:creationId xmlns:a16="http://schemas.microsoft.com/office/drawing/2014/main" id="{095FF24B-9288-4A69-A109-AA781A440555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Gruppieren 134">
              <a:extLst>
                <a:ext uri="{FF2B5EF4-FFF2-40B4-BE49-F238E27FC236}">
                  <a16:creationId xmlns:a16="http://schemas.microsoft.com/office/drawing/2014/main" id="{2A81D83C-9EBD-4D9C-A592-7F2B0D0FB6FF}"/>
                </a:ext>
              </a:extLst>
            </p:cNvPr>
            <p:cNvGrpSpPr/>
            <p:nvPr/>
          </p:nvGrpSpPr>
          <p:grpSpPr>
            <a:xfrm>
              <a:off x="8808254" y="2661031"/>
              <a:ext cx="1359526" cy="560695"/>
              <a:chOff x="3859219" y="822018"/>
              <a:chExt cx="1359526" cy="560695"/>
            </a:xfrm>
          </p:grpSpPr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6277B62F-1AFD-4B17-87BA-D2B79A41D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37" name="Rechteck 136">
                <a:extLst>
                  <a:ext uri="{FF2B5EF4-FFF2-40B4-BE49-F238E27FC236}">
                    <a16:creationId xmlns:a16="http://schemas.microsoft.com/office/drawing/2014/main" id="{A32D25A0-786B-4EDF-8438-D718C8559833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5" y="3751172"/>
            <a:ext cx="11356909" cy="560695"/>
            <a:chOff x="474055" y="3734026"/>
            <a:chExt cx="11356909" cy="560695"/>
          </a:xfrm>
        </p:grpSpPr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1238FF54-F9EF-4C54-8D79-71B554AE1F63}"/>
                </a:ext>
              </a:extLst>
            </p:cNvPr>
            <p:cNvGrpSpPr/>
            <p:nvPr/>
          </p:nvGrpSpPr>
          <p:grpSpPr>
            <a:xfrm>
              <a:off x="2144352" y="3734026"/>
              <a:ext cx="1359526" cy="548688"/>
              <a:chOff x="2183981" y="822019"/>
              <a:chExt cx="1359526" cy="548688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E15D9DE4-544E-47E6-8B59-E5F6537D8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41" name="Rechteck 140">
                <a:extLst>
                  <a:ext uri="{FF2B5EF4-FFF2-40B4-BE49-F238E27FC236}">
                    <a16:creationId xmlns:a16="http://schemas.microsoft.com/office/drawing/2014/main" id="{195747EC-2A8B-4BB6-8666-779A588277B3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E021F44-0AE0-4B00-B05A-9A34E4228D69}"/>
                </a:ext>
              </a:extLst>
            </p:cNvPr>
            <p:cNvGrpSpPr/>
            <p:nvPr/>
          </p:nvGrpSpPr>
          <p:grpSpPr>
            <a:xfrm>
              <a:off x="3814646" y="3734026"/>
              <a:ext cx="1359526" cy="560695"/>
              <a:chOff x="3859219" y="822018"/>
              <a:chExt cx="1359526" cy="56069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1AE87707-EE14-4D90-B0CD-B51AA8E56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7AFFC5E-46F7-4EF3-8052-E37CEED0C1AA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DBDD109D-242F-40B0-8C54-DCC1B586FA5E}"/>
                </a:ext>
              </a:extLst>
            </p:cNvPr>
            <p:cNvGrpSpPr/>
            <p:nvPr/>
          </p:nvGrpSpPr>
          <p:grpSpPr>
            <a:xfrm>
              <a:off x="474055" y="3734026"/>
              <a:ext cx="1359529" cy="548689"/>
              <a:chOff x="502643" y="1687411"/>
              <a:chExt cx="1359529" cy="548689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7724B715-E1AC-465F-9ECD-7B59CDFDF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2B8ED854-2DFD-42B0-8FAB-22E58F00AC95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1555998"/>
            <a:ext cx="11576964" cy="3784609"/>
          </a:xfrm>
          <a:prstGeom prst="corner">
            <a:avLst>
              <a:gd name="adj1" fmla="val 72719"/>
              <a:gd name="adj2" fmla="val 260109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hlinkClick r:id="" action="ppaction://hlinkshowjump?jump=nextslide">
              <a:snd r:embed="rId15" name="chimes.wav"/>
            </a:hlinkClick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7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0"/>
            <a:ext cx="11356906" cy="560695"/>
            <a:chOff x="474058" y="1646977"/>
            <a:chExt cx="11356906" cy="560695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8BBC90CF-0815-40B3-B031-FB4BFEE30529}"/>
                </a:ext>
              </a:extLst>
            </p:cNvPr>
            <p:cNvGrpSpPr/>
            <p:nvPr/>
          </p:nvGrpSpPr>
          <p:grpSpPr>
            <a:xfrm>
              <a:off x="7147107" y="1658984"/>
              <a:ext cx="1353429" cy="548688"/>
              <a:chOff x="7197587" y="1687412"/>
              <a:chExt cx="1353429" cy="548688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74EF0CF8-1C2D-45E3-9599-CA0D14A5D5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9DB2D326-4C46-4D6D-8D83-A07AB314E1F6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11ECCB6B-D30D-406B-B2F5-DE3C92247AD8}"/>
                </a:ext>
              </a:extLst>
            </p:cNvPr>
            <p:cNvGrpSpPr/>
            <p:nvPr/>
          </p:nvGrpSpPr>
          <p:grpSpPr>
            <a:xfrm>
              <a:off x="8809272" y="1658984"/>
              <a:ext cx="1359526" cy="548688"/>
              <a:chOff x="2183981" y="822019"/>
              <a:chExt cx="1359526" cy="548688"/>
            </a:xfrm>
          </p:grpSpPr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00110827-62CA-4992-B64E-E92C16C7A0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05" name="Rechteck 104">
                <a:extLst>
                  <a:ext uri="{FF2B5EF4-FFF2-40B4-BE49-F238E27FC236}">
                    <a16:creationId xmlns:a16="http://schemas.microsoft.com/office/drawing/2014/main" id="{29BECAD6-533A-4007-9170-6AA722D9E56D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6" name="Gruppieren 105">
              <a:extLst>
                <a:ext uri="{FF2B5EF4-FFF2-40B4-BE49-F238E27FC236}">
                  <a16:creationId xmlns:a16="http://schemas.microsoft.com/office/drawing/2014/main" id="{DF3001E7-D981-4809-8F3B-B190798028B9}"/>
                </a:ext>
              </a:extLst>
            </p:cNvPr>
            <p:cNvGrpSpPr/>
            <p:nvPr/>
          </p:nvGrpSpPr>
          <p:grpSpPr>
            <a:xfrm>
              <a:off x="5478844" y="1652888"/>
              <a:ext cx="1359527" cy="554784"/>
              <a:chOff x="502645" y="822019"/>
              <a:chExt cx="1359527" cy="554784"/>
            </a:xfrm>
          </p:grpSpPr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3A253426-DD03-4569-ABA3-95AD10F9BC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08" name="L-Form 107">
                <a:extLst>
                  <a:ext uri="{FF2B5EF4-FFF2-40B4-BE49-F238E27FC236}">
                    <a16:creationId xmlns:a16="http://schemas.microsoft.com/office/drawing/2014/main" id="{39A7B8DA-ABBA-4BE3-8B05-4C8BA35B5355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9" name="Gruppieren 108">
              <a:extLst>
                <a:ext uri="{FF2B5EF4-FFF2-40B4-BE49-F238E27FC236}">
                  <a16:creationId xmlns:a16="http://schemas.microsoft.com/office/drawing/2014/main" id="{D3F6A447-5069-4C2A-A638-41DD6617D1CA}"/>
                </a:ext>
              </a:extLst>
            </p:cNvPr>
            <p:cNvGrpSpPr/>
            <p:nvPr/>
          </p:nvGrpSpPr>
          <p:grpSpPr>
            <a:xfrm>
              <a:off x="2142320" y="1646977"/>
              <a:ext cx="1359526" cy="560695"/>
              <a:chOff x="3859219" y="822018"/>
              <a:chExt cx="1359526" cy="560695"/>
            </a:xfrm>
          </p:grpSpPr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4385645B-8C0C-4AEA-B7AE-FB97F72234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11" name="Rechteck 110">
                <a:extLst>
                  <a:ext uri="{FF2B5EF4-FFF2-40B4-BE49-F238E27FC236}">
                    <a16:creationId xmlns:a16="http://schemas.microsoft.com/office/drawing/2014/main" id="{BE2A6624-454C-4BE6-92CA-31EF4967689C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2087E1A9-4EB5-4685-B0F5-33BDDE37A645}"/>
                </a:ext>
              </a:extLst>
            </p:cNvPr>
            <p:cNvGrpSpPr/>
            <p:nvPr/>
          </p:nvGrpSpPr>
          <p:grpSpPr>
            <a:xfrm>
              <a:off x="10477534" y="1658983"/>
              <a:ext cx="1353430" cy="548689"/>
              <a:chOff x="7215791" y="822018"/>
              <a:chExt cx="1353430" cy="548689"/>
            </a:xfrm>
          </p:grpSpPr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8F1CC72C-4419-48AE-B8ED-3F2ECCE325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17" name="Rechteck 116">
                <a:extLst>
                  <a:ext uri="{FF2B5EF4-FFF2-40B4-BE49-F238E27FC236}">
                    <a16:creationId xmlns:a16="http://schemas.microsoft.com/office/drawing/2014/main" id="{2C69E041-5CDE-4D70-9D48-F27A1797297A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60695"/>
            <a:chOff x="474055" y="2661031"/>
            <a:chExt cx="11356909" cy="56069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5387DBDE-54E7-4727-85ED-5D6DA483DB15}"/>
                </a:ext>
              </a:extLst>
            </p:cNvPr>
            <p:cNvGrpSpPr/>
            <p:nvPr/>
          </p:nvGrpSpPr>
          <p:grpSpPr>
            <a:xfrm>
              <a:off x="2137236" y="2661031"/>
              <a:ext cx="1359526" cy="548689"/>
              <a:chOff x="8891030" y="822018"/>
              <a:chExt cx="1359526" cy="548689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53307C27-5AE5-432B-BE98-77863FE64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0" name="Rechteck 119">
                <a:extLst>
                  <a:ext uri="{FF2B5EF4-FFF2-40B4-BE49-F238E27FC236}">
                    <a16:creationId xmlns:a16="http://schemas.microsoft.com/office/drawing/2014/main" id="{F4AFD43F-761B-4C2D-84DD-182CE36E1ECA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862C3765-1111-4CFB-9AA1-7A396E48767E}"/>
                </a:ext>
              </a:extLst>
            </p:cNvPr>
            <p:cNvGrpSpPr/>
            <p:nvPr/>
          </p:nvGrpSpPr>
          <p:grpSpPr>
            <a:xfrm>
              <a:off x="3806514" y="2661031"/>
              <a:ext cx="1353429" cy="548690"/>
              <a:chOff x="10572365" y="822017"/>
              <a:chExt cx="1353429" cy="548690"/>
            </a:xfrm>
          </p:grpSpPr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A42EF17E-38ED-4E28-B3CF-A65AE22D0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3" name="Rechteck 122">
                <a:extLst>
                  <a:ext uri="{FF2B5EF4-FFF2-40B4-BE49-F238E27FC236}">
                    <a16:creationId xmlns:a16="http://schemas.microsoft.com/office/drawing/2014/main" id="{2FE40B4B-3E79-45D0-8E16-567DB32444B7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AC3DA12F-D952-4CC1-BBED-E3848256D49B}"/>
                </a:ext>
              </a:extLst>
            </p:cNvPr>
            <p:cNvGrpSpPr/>
            <p:nvPr/>
          </p:nvGrpSpPr>
          <p:grpSpPr>
            <a:xfrm>
              <a:off x="10477535" y="2661031"/>
              <a:ext cx="1353429" cy="548688"/>
              <a:chOff x="7197587" y="1687412"/>
              <a:chExt cx="1353429" cy="548688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61AC2FAA-D5C6-4138-84E3-FE6A7C8BF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16B81789-6225-4567-B6E5-A52CEC4E865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DE191017-0DD7-47AD-BA51-79882CA2AEFB}"/>
                </a:ext>
              </a:extLst>
            </p:cNvPr>
            <p:cNvGrpSpPr/>
            <p:nvPr/>
          </p:nvGrpSpPr>
          <p:grpSpPr>
            <a:xfrm>
              <a:off x="5469695" y="2661031"/>
              <a:ext cx="1359529" cy="548689"/>
              <a:chOff x="502643" y="1687411"/>
              <a:chExt cx="1359529" cy="548689"/>
            </a:xfrm>
          </p:grpSpPr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0CDDEC49-C51C-4AF7-BDE9-B9FB227DD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9" name="Rechteck 128">
                <a:extLst>
                  <a:ext uri="{FF2B5EF4-FFF2-40B4-BE49-F238E27FC236}">
                    <a16:creationId xmlns:a16="http://schemas.microsoft.com/office/drawing/2014/main" id="{7DAD68A5-C638-4CAB-A5D5-1110C8C75A48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2" name="Gruppieren 131">
              <a:extLst>
                <a:ext uri="{FF2B5EF4-FFF2-40B4-BE49-F238E27FC236}">
                  <a16:creationId xmlns:a16="http://schemas.microsoft.com/office/drawing/2014/main" id="{420AEA82-5AC2-4B93-BAEE-8DEAE84C7291}"/>
                </a:ext>
              </a:extLst>
            </p:cNvPr>
            <p:cNvGrpSpPr/>
            <p:nvPr/>
          </p:nvGrpSpPr>
          <p:grpSpPr>
            <a:xfrm>
              <a:off x="474055" y="2661031"/>
              <a:ext cx="1353429" cy="554784"/>
              <a:chOff x="5540554" y="822019"/>
              <a:chExt cx="1353429" cy="554784"/>
            </a:xfrm>
          </p:grpSpPr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9FD4D98E-A147-4F05-87A4-6FD26A52D8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34" name="L-Form 133">
                <a:extLst>
                  <a:ext uri="{FF2B5EF4-FFF2-40B4-BE49-F238E27FC236}">
                    <a16:creationId xmlns:a16="http://schemas.microsoft.com/office/drawing/2014/main" id="{095FF24B-9288-4A69-A109-AA781A440555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Gruppieren 134">
              <a:extLst>
                <a:ext uri="{FF2B5EF4-FFF2-40B4-BE49-F238E27FC236}">
                  <a16:creationId xmlns:a16="http://schemas.microsoft.com/office/drawing/2014/main" id="{2A81D83C-9EBD-4D9C-A592-7F2B0D0FB6FF}"/>
                </a:ext>
              </a:extLst>
            </p:cNvPr>
            <p:cNvGrpSpPr/>
            <p:nvPr/>
          </p:nvGrpSpPr>
          <p:grpSpPr>
            <a:xfrm>
              <a:off x="8808254" y="2661031"/>
              <a:ext cx="1359526" cy="560695"/>
              <a:chOff x="3859219" y="822018"/>
              <a:chExt cx="1359526" cy="560695"/>
            </a:xfrm>
          </p:grpSpPr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6277B62F-1AFD-4B17-87BA-D2B79A41D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37" name="Rechteck 136">
                <a:extLst>
                  <a:ext uri="{FF2B5EF4-FFF2-40B4-BE49-F238E27FC236}">
                    <a16:creationId xmlns:a16="http://schemas.microsoft.com/office/drawing/2014/main" id="{A32D25A0-786B-4EDF-8438-D718C8559833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5" y="3751172"/>
            <a:ext cx="11356909" cy="560695"/>
            <a:chOff x="474055" y="3734026"/>
            <a:chExt cx="11356909" cy="560695"/>
          </a:xfrm>
        </p:grpSpPr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1238FF54-F9EF-4C54-8D79-71B554AE1F63}"/>
                </a:ext>
              </a:extLst>
            </p:cNvPr>
            <p:cNvGrpSpPr/>
            <p:nvPr/>
          </p:nvGrpSpPr>
          <p:grpSpPr>
            <a:xfrm>
              <a:off x="2144352" y="3734026"/>
              <a:ext cx="1359526" cy="548688"/>
              <a:chOff x="2183981" y="822019"/>
              <a:chExt cx="1359526" cy="548688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E15D9DE4-544E-47E6-8B59-E5F6537D8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41" name="Rechteck 140">
                <a:extLst>
                  <a:ext uri="{FF2B5EF4-FFF2-40B4-BE49-F238E27FC236}">
                    <a16:creationId xmlns:a16="http://schemas.microsoft.com/office/drawing/2014/main" id="{195747EC-2A8B-4BB6-8666-779A588277B3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E021F44-0AE0-4B00-B05A-9A34E4228D69}"/>
                </a:ext>
              </a:extLst>
            </p:cNvPr>
            <p:cNvGrpSpPr/>
            <p:nvPr/>
          </p:nvGrpSpPr>
          <p:grpSpPr>
            <a:xfrm>
              <a:off x="3814646" y="3734026"/>
              <a:ext cx="1359526" cy="560695"/>
              <a:chOff x="3859219" y="822018"/>
              <a:chExt cx="1359526" cy="56069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1AE87707-EE14-4D90-B0CD-B51AA8E56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7AFFC5E-46F7-4EF3-8052-E37CEED0C1AA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DBDD109D-242F-40B0-8C54-DCC1B586FA5E}"/>
                </a:ext>
              </a:extLst>
            </p:cNvPr>
            <p:cNvGrpSpPr/>
            <p:nvPr/>
          </p:nvGrpSpPr>
          <p:grpSpPr>
            <a:xfrm>
              <a:off x="474055" y="3734026"/>
              <a:ext cx="1359529" cy="548689"/>
              <a:chOff x="502643" y="1687411"/>
              <a:chExt cx="1359529" cy="548689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7724B715-E1AC-465F-9ECD-7B59CDFDF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2B8ED854-2DFD-42B0-8FAB-22E58F00AC95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1555998"/>
            <a:ext cx="11576964" cy="3784609"/>
          </a:xfrm>
          <a:prstGeom prst="corner">
            <a:avLst>
              <a:gd name="adj1" fmla="val 74329"/>
              <a:gd name="adj2" fmla="val 258710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FCAB036-FCE0-4D59-BD95-B1458EBB3361}"/>
              </a:ext>
            </a:extLst>
          </p:cNvPr>
          <p:cNvSpPr txBox="1"/>
          <p:nvPr/>
        </p:nvSpPr>
        <p:spPr>
          <a:xfrm>
            <a:off x="1526116" y="1887504"/>
            <a:ext cx="731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43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0"/>
            <a:ext cx="11356906" cy="560695"/>
            <a:chOff x="474058" y="1646977"/>
            <a:chExt cx="11356906" cy="560695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8BBC90CF-0815-40B3-B031-FB4BFEE30529}"/>
                </a:ext>
              </a:extLst>
            </p:cNvPr>
            <p:cNvGrpSpPr/>
            <p:nvPr/>
          </p:nvGrpSpPr>
          <p:grpSpPr>
            <a:xfrm>
              <a:off x="7147107" y="1658984"/>
              <a:ext cx="1353429" cy="548688"/>
              <a:chOff x="7197587" y="1687412"/>
              <a:chExt cx="1353429" cy="548688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74EF0CF8-1C2D-45E3-9599-CA0D14A5D5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9DB2D326-4C46-4D6D-8D83-A07AB314E1F6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11ECCB6B-D30D-406B-B2F5-DE3C92247AD8}"/>
                </a:ext>
              </a:extLst>
            </p:cNvPr>
            <p:cNvGrpSpPr/>
            <p:nvPr/>
          </p:nvGrpSpPr>
          <p:grpSpPr>
            <a:xfrm>
              <a:off x="8809272" y="1658984"/>
              <a:ext cx="1359526" cy="548688"/>
              <a:chOff x="2183981" y="822019"/>
              <a:chExt cx="1359526" cy="548688"/>
            </a:xfrm>
          </p:grpSpPr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00110827-62CA-4992-B64E-E92C16C7A0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05" name="Rechteck 104">
                <a:extLst>
                  <a:ext uri="{FF2B5EF4-FFF2-40B4-BE49-F238E27FC236}">
                    <a16:creationId xmlns:a16="http://schemas.microsoft.com/office/drawing/2014/main" id="{29BECAD6-533A-4007-9170-6AA722D9E56D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6" name="Gruppieren 105">
              <a:extLst>
                <a:ext uri="{FF2B5EF4-FFF2-40B4-BE49-F238E27FC236}">
                  <a16:creationId xmlns:a16="http://schemas.microsoft.com/office/drawing/2014/main" id="{DF3001E7-D981-4809-8F3B-B190798028B9}"/>
                </a:ext>
              </a:extLst>
            </p:cNvPr>
            <p:cNvGrpSpPr/>
            <p:nvPr/>
          </p:nvGrpSpPr>
          <p:grpSpPr>
            <a:xfrm>
              <a:off x="5478844" y="1652888"/>
              <a:ext cx="1359527" cy="554784"/>
              <a:chOff x="502645" y="822019"/>
              <a:chExt cx="1359527" cy="554784"/>
            </a:xfrm>
          </p:grpSpPr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3A253426-DD03-4569-ABA3-95AD10F9BC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08" name="L-Form 107">
                <a:extLst>
                  <a:ext uri="{FF2B5EF4-FFF2-40B4-BE49-F238E27FC236}">
                    <a16:creationId xmlns:a16="http://schemas.microsoft.com/office/drawing/2014/main" id="{39A7B8DA-ABBA-4BE3-8B05-4C8BA35B5355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9" name="Gruppieren 108">
              <a:extLst>
                <a:ext uri="{FF2B5EF4-FFF2-40B4-BE49-F238E27FC236}">
                  <a16:creationId xmlns:a16="http://schemas.microsoft.com/office/drawing/2014/main" id="{D3F6A447-5069-4C2A-A638-41DD6617D1CA}"/>
                </a:ext>
              </a:extLst>
            </p:cNvPr>
            <p:cNvGrpSpPr/>
            <p:nvPr/>
          </p:nvGrpSpPr>
          <p:grpSpPr>
            <a:xfrm>
              <a:off x="2142320" y="1646977"/>
              <a:ext cx="1359526" cy="560695"/>
              <a:chOff x="3859219" y="822018"/>
              <a:chExt cx="1359526" cy="560695"/>
            </a:xfrm>
          </p:grpSpPr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4385645B-8C0C-4AEA-B7AE-FB97F72234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11" name="Rechteck 110">
                <a:extLst>
                  <a:ext uri="{FF2B5EF4-FFF2-40B4-BE49-F238E27FC236}">
                    <a16:creationId xmlns:a16="http://schemas.microsoft.com/office/drawing/2014/main" id="{BE2A6624-454C-4BE6-92CA-31EF4967689C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2087E1A9-4EB5-4685-B0F5-33BDDE37A645}"/>
                </a:ext>
              </a:extLst>
            </p:cNvPr>
            <p:cNvGrpSpPr/>
            <p:nvPr/>
          </p:nvGrpSpPr>
          <p:grpSpPr>
            <a:xfrm>
              <a:off x="10477534" y="1658983"/>
              <a:ext cx="1353430" cy="548689"/>
              <a:chOff x="7215791" y="822018"/>
              <a:chExt cx="1353430" cy="548689"/>
            </a:xfrm>
          </p:grpSpPr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8F1CC72C-4419-48AE-B8ED-3F2ECCE325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17" name="Rechteck 116">
                <a:extLst>
                  <a:ext uri="{FF2B5EF4-FFF2-40B4-BE49-F238E27FC236}">
                    <a16:creationId xmlns:a16="http://schemas.microsoft.com/office/drawing/2014/main" id="{2C69E041-5CDE-4D70-9D48-F27A1797297A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60695"/>
            <a:chOff x="474055" y="2661031"/>
            <a:chExt cx="11356909" cy="56069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5387DBDE-54E7-4727-85ED-5D6DA483DB15}"/>
                </a:ext>
              </a:extLst>
            </p:cNvPr>
            <p:cNvGrpSpPr/>
            <p:nvPr/>
          </p:nvGrpSpPr>
          <p:grpSpPr>
            <a:xfrm>
              <a:off x="2137236" y="2661031"/>
              <a:ext cx="1359526" cy="548689"/>
              <a:chOff x="8891030" y="822018"/>
              <a:chExt cx="1359526" cy="548689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53307C27-5AE5-432B-BE98-77863FE64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0" name="Rechteck 119">
                <a:extLst>
                  <a:ext uri="{FF2B5EF4-FFF2-40B4-BE49-F238E27FC236}">
                    <a16:creationId xmlns:a16="http://schemas.microsoft.com/office/drawing/2014/main" id="{F4AFD43F-761B-4C2D-84DD-182CE36E1ECA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862C3765-1111-4CFB-9AA1-7A396E48767E}"/>
                </a:ext>
              </a:extLst>
            </p:cNvPr>
            <p:cNvGrpSpPr/>
            <p:nvPr/>
          </p:nvGrpSpPr>
          <p:grpSpPr>
            <a:xfrm>
              <a:off x="3806514" y="2661031"/>
              <a:ext cx="1353429" cy="548690"/>
              <a:chOff x="10572365" y="822017"/>
              <a:chExt cx="1353429" cy="548690"/>
            </a:xfrm>
          </p:grpSpPr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A42EF17E-38ED-4E28-B3CF-A65AE22D0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3" name="Rechteck 122">
                <a:extLst>
                  <a:ext uri="{FF2B5EF4-FFF2-40B4-BE49-F238E27FC236}">
                    <a16:creationId xmlns:a16="http://schemas.microsoft.com/office/drawing/2014/main" id="{2FE40B4B-3E79-45D0-8E16-567DB32444B7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AC3DA12F-D952-4CC1-BBED-E3848256D49B}"/>
                </a:ext>
              </a:extLst>
            </p:cNvPr>
            <p:cNvGrpSpPr/>
            <p:nvPr/>
          </p:nvGrpSpPr>
          <p:grpSpPr>
            <a:xfrm>
              <a:off x="10477535" y="2661031"/>
              <a:ext cx="1353429" cy="548688"/>
              <a:chOff x="7197587" y="1687412"/>
              <a:chExt cx="1353429" cy="548688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61AC2FAA-D5C6-4138-84E3-FE6A7C8BF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16B81789-6225-4567-B6E5-A52CEC4E865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DE191017-0DD7-47AD-BA51-79882CA2AEFB}"/>
                </a:ext>
              </a:extLst>
            </p:cNvPr>
            <p:cNvGrpSpPr/>
            <p:nvPr/>
          </p:nvGrpSpPr>
          <p:grpSpPr>
            <a:xfrm>
              <a:off x="5469695" y="2661031"/>
              <a:ext cx="1359529" cy="548689"/>
              <a:chOff x="502643" y="1687411"/>
              <a:chExt cx="1359529" cy="548689"/>
            </a:xfrm>
          </p:grpSpPr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0CDDEC49-C51C-4AF7-BDE9-B9FB227DD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9" name="Rechteck 128">
                <a:extLst>
                  <a:ext uri="{FF2B5EF4-FFF2-40B4-BE49-F238E27FC236}">
                    <a16:creationId xmlns:a16="http://schemas.microsoft.com/office/drawing/2014/main" id="{7DAD68A5-C638-4CAB-A5D5-1110C8C75A48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2" name="Gruppieren 131">
              <a:extLst>
                <a:ext uri="{FF2B5EF4-FFF2-40B4-BE49-F238E27FC236}">
                  <a16:creationId xmlns:a16="http://schemas.microsoft.com/office/drawing/2014/main" id="{420AEA82-5AC2-4B93-BAEE-8DEAE84C7291}"/>
                </a:ext>
              </a:extLst>
            </p:cNvPr>
            <p:cNvGrpSpPr/>
            <p:nvPr/>
          </p:nvGrpSpPr>
          <p:grpSpPr>
            <a:xfrm>
              <a:off x="474055" y="2661031"/>
              <a:ext cx="1353429" cy="554784"/>
              <a:chOff x="5540554" y="822019"/>
              <a:chExt cx="1353429" cy="554784"/>
            </a:xfrm>
          </p:grpSpPr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9FD4D98E-A147-4F05-87A4-6FD26A52D8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34" name="L-Form 133">
                <a:extLst>
                  <a:ext uri="{FF2B5EF4-FFF2-40B4-BE49-F238E27FC236}">
                    <a16:creationId xmlns:a16="http://schemas.microsoft.com/office/drawing/2014/main" id="{095FF24B-9288-4A69-A109-AA781A440555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Gruppieren 134">
              <a:extLst>
                <a:ext uri="{FF2B5EF4-FFF2-40B4-BE49-F238E27FC236}">
                  <a16:creationId xmlns:a16="http://schemas.microsoft.com/office/drawing/2014/main" id="{2A81D83C-9EBD-4D9C-A592-7F2B0D0FB6FF}"/>
                </a:ext>
              </a:extLst>
            </p:cNvPr>
            <p:cNvGrpSpPr/>
            <p:nvPr/>
          </p:nvGrpSpPr>
          <p:grpSpPr>
            <a:xfrm>
              <a:off x="8808254" y="2661031"/>
              <a:ext cx="1359526" cy="560695"/>
              <a:chOff x="3859219" y="822018"/>
              <a:chExt cx="1359526" cy="560695"/>
            </a:xfrm>
          </p:grpSpPr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6277B62F-1AFD-4B17-87BA-D2B79A41D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37" name="Rechteck 136">
                <a:extLst>
                  <a:ext uri="{FF2B5EF4-FFF2-40B4-BE49-F238E27FC236}">
                    <a16:creationId xmlns:a16="http://schemas.microsoft.com/office/drawing/2014/main" id="{A32D25A0-786B-4EDF-8438-D718C8559833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5" y="3751172"/>
            <a:ext cx="11356909" cy="560695"/>
            <a:chOff x="474055" y="3734026"/>
            <a:chExt cx="11356909" cy="560695"/>
          </a:xfrm>
        </p:grpSpPr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1238FF54-F9EF-4C54-8D79-71B554AE1F63}"/>
                </a:ext>
              </a:extLst>
            </p:cNvPr>
            <p:cNvGrpSpPr/>
            <p:nvPr/>
          </p:nvGrpSpPr>
          <p:grpSpPr>
            <a:xfrm>
              <a:off x="2144352" y="3734026"/>
              <a:ext cx="1359526" cy="548688"/>
              <a:chOff x="2183981" y="822019"/>
              <a:chExt cx="1359526" cy="548688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E15D9DE4-544E-47E6-8B59-E5F6537D8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41" name="Rechteck 140">
                <a:extLst>
                  <a:ext uri="{FF2B5EF4-FFF2-40B4-BE49-F238E27FC236}">
                    <a16:creationId xmlns:a16="http://schemas.microsoft.com/office/drawing/2014/main" id="{195747EC-2A8B-4BB6-8666-779A588277B3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E021F44-0AE0-4B00-B05A-9A34E4228D69}"/>
                </a:ext>
              </a:extLst>
            </p:cNvPr>
            <p:cNvGrpSpPr/>
            <p:nvPr/>
          </p:nvGrpSpPr>
          <p:grpSpPr>
            <a:xfrm>
              <a:off x="3814646" y="3734026"/>
              <a:ext cx="1359526" cy="560695"/>
              <a:chOff x="3859219" y="822018"/>
              <a:chExt cx="1359526" cy="56069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1AE87707-EE14-4D90-B0CD-B51AA8E56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7AFFC5E-46F7-4EF3-8052-E37CEED0C1AA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DBDD109D-242F-40B0-8C54-DCC1B586FA5E}"/>
                </a:ext>
              </a:extLst>
            </p:cNvPr>
            <p:cNvGrpSpPr/>
            <p:nvPr/>
          </p:nvGrpSpPr>
          <p:grpSpPr>
            <a:xfrm>
              <a:off x="474055" y="3734026"/>
              <a:ext cx="1359529" cy="548689"/>
              <a:chOff x="502643" y="1687411"/>
              <a:chExt cx="1359529" cy="548689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7724B715-E1AC-465F-9ECD-7B59CDFDF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2B8ED854-2DFD-42B0-8FAB-22E58F00AC95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1555998"/>
            <a:ext cx="11576964" cy="3784609"/>
          </a:xfrm>
          <a:prstGeom prst="corner">
            <a:avLst>
              <a:gd name="adj1" fmla="val 72719"/>
              <a:gd name="adj2" fmla="val 220378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hlinkClick r:id="" action="ppaction://hlinkshowjump?jump=nextslide">
              <a:snd r:embed="rId19" name="chimes.wav"/>
            </a:hlinkClick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9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8BBC90CF-0815-40B3-B031-FB4BFEE30529}"/>
                </a:ext>
              </a:extLst>
            </p:cNvPr>
            <p:cNvGrpSpPr/>
            <p:nvPr/>
          </p:nvGrpSpPr>
          <p:grpSpPr>
            <a:xfrm>
              <a:off x="7147107" y="1658984"/>
              <a:ext cx="1353429" cy="548688"/>
              <a:chOff x="7197587" y="1687412"/>
              <a:chExt cx="1353429" cy="548688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74EF0CF8-1C2D-45E3-9599-CA0D14A5D5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9DB2D326-4C46-4D6D-8D83-A07AB314E1F6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11ECCB6B-D30D-406B-B2F5-DE3C92247AD8}"/>
                </a:ext>
              </a:extLst>
            </p:cNvPr>
            <p:cNvGrpSpPr/>
            <p:nvPr/>
          </p:nvGrpSpPr>
          <p:grpSpPr>
            <a:xfrm>
              <a:off x="8809272" y="1658984"/>
              <a:ext cx="1359526" cy="548688"/>
              <a:chOff x="2183981" y="822019"/>
              <a:chExt cx="1359526" cy="548688"/>
            </a:xfrm>
          </p:grpSpPr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00110827-62CA-4992-B64E-E92C16C7A0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05" name="Rechteck 104">
                <a:extLst>
                  <a:ext uri="{FF2B5EF4-FFF2-40B4-BE49-F238E27FC236}">
                    <a16:creationId xmlns:a16="http://schemas.microsoft.com/office/drawing/2014/main" id="{29BECAD6-533A-4007-9170-6AA722D9E56D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6" name="Gruppieren 105">
              <a:extLst>
                <a:ext uri="{FF2B5EF4-FFF2-40B4-BE49-F238E27FC236}">
                  <a16:creationId xmlns:a16="http://schemas.microsoft.com/office/drawing/2014/main" id="{DF3001E7-D981-4809-8F3B-B190798028B9}"/>
                </a:ext>
              </a:extLst>
            </p:cNvPr>
            <p:cNvGrpSpPr/>
            <p:nvPr/>
          </p:nvGrpSpPr>
          <p:grpSpPr>
            <a:xfrm>
              <a:off x="5478844" y="1652888"/>
              <a:ext cx="1359527" cy="554784"/>
              <a:chOff x="502645" y="822019"/>
              <a:chExt cx="1359527" cy="554784"/>
            </a:xfrm>
          </p:grpSpPr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3A253426-DD03-4569-ABA3-95AD10F9BC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08" name="L-Form 107">
                <a:extLst>
                  <a:ext uri="{FF2B5EF4-FFF2-40B4-BE49-F238E27FC236}">
                    <a16:creationId xmlns:a16="http://schemas.microsoft.com/office/drawing/2014/main" id="{39A7B8DA-ABBA-4BE3-8B05-4C8BA35B5355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2087E1A9-4EB5-4685-B0F5-33BDDE37A645}"/>
                </a:ext>
              </a:extLst>
            </p:cNvPr>
            <p:cNvGrpSpPr/>
            <p:nvPr/>
          </p:nvGrpSpPr>
          <p:grpSpPr>
            <a:xfrm>
              <a:off x="10477534" y="1658983"/>
              <a:ext cx="1353430" cy="548689"/>
              <a:chOff x="7215791" y="822018"/>
              <a:chExt cx="1353430" cy="548689"/>
            </a:xfrm>
          </p:grpSpPr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8F1CC72C-4419-48AE-B8ED-3F2ECCE325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17" name="Rechteck 116">
                <a:extLst>
                  <a:ext uri="{FF2B5EF4-FFF2-40B4-BE49-F238E27FC236}">
                    <a16:creationId xmlns:a16="http://schemas.microsoft.com/office/drawing/2014/main" id="{2C69E041-5CDE-4D70-9D48-F27A1797297A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60695"/>
            <a:chOff x="474055" y="2661031"/>
            <a:chExt cx="11356909" cy="56069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5387DBDE-54E7-4727-85ED-5D6DA483DB15}"/>
                </a:ext>
              </a:extLst>
            </p:cNvPr>
            <p:cNvGrpSpPr/>
            <p:nvPr/>
          </p:nvGrpSpPr>
          <p:grpSpPr>
            <a:xfrm>
              <a:off x="2137236" y="2661031"/>
              <a:ext cx="1359526" cy="548689"/>
              <a:chOff x="8891030" y="822018"/>
              <a:chExt cx="1359526" cy="548689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53307C27-5AE5-432B-BE98-77863FE64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0" name="Rechteck 119">
                <a:extLst>
                  <a:ext uri="{FF2B5EF4-FFF2-40B4-BE49-F238E27FC236}">
                    <a16:creationId xmlns:a16="http://schemas.microsoft.com/office/drawing/2014/main" id="{F4AFD43F-761B-4C2D-84DD-182CE36E1ECA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862C3765-1111-4CFB-9AA1-7A396E48767E}"/>
                </a:ext>
              </a:extLst>
            </p:cNvPr>
            <p:cNvGrpSpPr/>
            <p:nvPr/>
          </p:nvGrpSpPr>
          <p:grpSpPr>
            <a:xfrm>
              <a:off x="3806514" y="2661031"/>
              <a:ext cx="1353429" cy="548690"/>
              <a:chOff x="10572365" y="822017"/>
              <a:chExt cx="1353429" cy="548690"/>
            </a:xfrm>
          </p:grpSpPr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A42EF17E-38ED-4E28-B3CF-A65AE22D0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3" name="Rechteck 122">
                <a:extLst>
                  <a:ext uri="{FF2B5EF4-FFF2-40B4-BE49-F238E27FC236}">
                    <a16:creationId xmlns:a16="http://schemas.microsoft.com/office/drawing/2014/main" id="{2FE40B4B-3E79-45D0-8E16-567DB32444B7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AC3DA12F-D952-4CC1-BBED-E3848256D49B}"/>
                </a:ext>
              </a:extLst>
            </p:cNvPr>
            <p:cNvGrpSpPr/>
            <p:nvPr/>
          </p:nvGrpSpPr>
          <p:grpSpPr>
            <a:xfrm>
              <a:off x="10477535" y="2661031"/>
              <a:ext cx="1353429" cy="548688"/>
              <a:chOff x="7197587" y="1687412"/>
              <a:chExt cx="1353429" cy="548688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61AC2FAA-D5C6-4138-84E3-FE6A7C8BF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16B81789-6225-4567-B6E5-A52CEC4E865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DE191017-0DD7-47AD-BA51-79882CA2AEFB}"/>
                </a:ext>
              </a:extLst>
            </p:cNvPr>
            <p:cNvGrpSpPr/>
            <p:nvPr/>
          </p:nvGrpSpPr>
          <p:grpSpPr>
            <a:xfrm>
              <a:off x="5469695" y="2661031"/>
              <a:ext cx="1359529" cy="548689"/>
              <a:chOff x="502643" y="1687411"/>
              <a:chExt cx="1359529" cy="548689"/>
            </a:xfrm>
          </p:grpSpPr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0CDDEC49-C51C-4AF7-BDE9-B9FB227DD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9" name="Rechteck 128">
                <a:extLst>
                  <a:ext uri="{FF2B5EF4-FFF2-40B4-BE49-F238E27FC236}">
                    <a16:creationId xmlns:a16="http://schemas.microsoft.com/office/drawing/2014/main" id="{7DAD68A5-C638-4CAB-A5D5-1110C8C75A48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2" name="Gruppieren 131">
              <a:extLst>
                <a:ext uri="{FF2B5EF4-FFF2-40B4-BE49-F238E27FC236}">
                  <a16:creationId xmlns:a16="http://schemas.microsoft.com/office/drawing/2014/main" id="{420AEA82-5AC2-4B93-BAEE-8DEAE84C7291}"/>
                </a:ext>
              </a:extLst>
            </p:cNvPr>
            <p:cNvGrpSpPr/>
            <p:nvPr/>
          </p:nvGrpSpPr>
          <p:grpSpPr>
            <a:xfrm>
              <a:off x="474055" y="2661031"/>
              <a:ext cx="1353429" cy="554784"/>
              <a:chOff x="5540554" y="822019"/>
              <a:chExt cx="1353429" cy="554784"/>
            </a:xfrm>
          </p:grpSpPr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9FD4D98E-A147-4F05-87A4-6FD26A52D8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34" name="L-Form 133">
                <a:extLst>
                  <a:ext uri="{FF2B5EF4-FFF2-40B4-BE49-F238E27FC236}">
                    <a16:creationId xmlns:a16="http://schemas.microsoft.com/office/drawing/2014/main" id="{095FF24B-9288-4A69-A109-AA781A440555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Gruppieren 134">
              <a:extLst>
                <a:ext uri="{FF2B5EF4-FFF2-40B4-BE49-F238E27FC236}">
                  <a16:creationId xmlns:a16="http://schemas.microsoft.com/office/drawing/2014/main" id="{2A81D83C-9EBD-4D9C-A592-7F2B0D0FB6FF}"/>
                </a:ext>
              </a:extLst>
            </p:cNvPr>
            <p:cNvGrpSpPr/>
            <p:nvPr/>
          </p:nvGrpSpPr>
          <p:grpSpPr>
            <a:xfrm>
              <a:off x="8808254" y="2661031"/>
              <a:ext cx="1359526" cy="560695"/>
              <a:chOff x="3859219" y="822018"/>
              <a:chExt cx="1359526" cy="560695"/>
            </a:xfrm>
          </p:grpSpPr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6277B62F-1AFD-4B17-87BA-D2B79A41D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37" name="Rechteck 136">
                <a:extLst>
                  <a:ext uri="{FF2B5EF4-FFF2-40B4-BE49-F238E27FC236}">
                    <a16:creationId xmlns:a16="http://schemas.microsoft.com/office/drawing/2014/main" id="{A32D25A0-786B-4EDF-8438-D718C8559833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5" y="3751172"/>
            <a:ext cx="11356909" cy="560695"/>
            <a:chOff x="474055" y="3734026"/>
            <a:chExt cx="11356909" cy="560695"/>
          </a:xfrm>
        </p:grpSpPr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1238FF54-F9EF-4C54-8D79-71B554AE1F63}"/>
                </a:ext>
              </a:extLst>
            </p:cNvPr>
            <p:cNvGrpSpPr/>
            <p:nvPr/>
          </p:nvGrpSpPr>
          <p:grpSpPr>
            <a:xfrm>
              <a:off x="2144352" y="3734026"/>
              <a:ext cx="1359526" cy="548688"/>
              <a:chOff x="2183981" y="822019"/>
              <a:chExt cx="1359526" cy="548688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E15D9DE4-544E-47E6-8B59-E5F6537D8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41" name="Rechteck 140">
                <a:extLst>
                  <a:ext uri="{FF2B5EF4-FFF2-40B4-BE49-F238E27FC236}">
                    <a16:creationId xmlns:a16="http://schemas.microsoft.com/office/drawing/2014/main" id="{195747EC-2A8B-4BB6-8666-779A588277B3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E021F44-0AE0-4B00-B05A-9A34E4228D69}"/>
                </a:ext>
              </a:extLst>
            </p:cNvPr>
            <p:cNvGrpSpPr/>
            <p:nvPr/>
          </p:nvGrpSpPr>
          <p:grpSpPr>
            <a:xfrm>
              <a:off x="3814646" y="3734026"/>
              <a:ext cx="1359526" cy="560695"/>
              <a:chOff x="3859219" y="822018"/>
              <a:chExt cx="1359526" cy="56069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1AE87707-EE14-4D90-B0CD-B51AA8E56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7AFFC5E-46F7-4EF3-8052-E37CEED0C1AA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DBDD109D-242F-40B0-8C54-DCC1B586FA5E}"/>
                </a:ext>
              </a:extLst>
            </p:cNvPr>
            <p:cNvGrpSpPr/>
            <p:nvPr/>
          </p:nvGrpSpPr>
          <p:grpSpPr>
            <a:xfrm>
              <a:off x="474055" y="3734026"/>
              <a:ext cx="1359529" cy="548689"/>
              <a:chOff x="502643" y="1687411"/>
              <a:chExt cx="1359529" cy="548689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7724B715-E1AC-465F-9ECD-7B59CDFDF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2B8ED854-2DFD-42B0-8FAB-22E58F00AC95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1555998"/>
            <a:ext cx="11576964" cy="3784609"/>
          </a:xfrm>
          <a:prstGeom prst="corner">
            <a:avLst>
              <a:gd name="adj1" fmla="val 74329"/>
              <a:gd name="adj2" fmla="val 216831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FCAB036-FCE0-4D59-BD95-B1458EBB3361}"/>
              </a:ext>
            </a:extLst>
          </p:cNvPr>
          <p:cNvSpPr txBox="1"/>
          <p:nvPr/>
        </p:nvSpPr>
        <p:spPr>
          <a:xfrm>
            <a:off x="3180309" y="1905793"/>
            <a:ext cx="731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00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0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Myfont10" panose="02000503000000000000" pitchFamily="2" charset="0"/>
              </a:rPr>
              <a:t>Immer</a:t>
            </a:r>
            <a:r>
              <a:rPr lang="de-DE" sz="2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yfont10" panose="02000503000000000000" pitchFamily="2" charset="0"/>
              </a:rPr>
              <a:t> </a:t>
            </a:r>
            <a:r>
              <a:rPr lang="de-DE" sz="28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yfont10" panose="02000503000000000000" pitchFamily="2" charset="0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5" y="1770900"/>
            <a:ext cx="11356909" cy="560695"/>
            <a:chOff x="474055" y="1646977"/>
            <a:chExt cx="11356909" cy="560695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8BBC90CF-0815-40B3-B031-FB4BFEE30529}"/>
                </a:ext>
              </a:extLst>
            </p:cNvPr>
            <p:cNvGrpSpPr/>
            <p:nvPr/>
          </p:nvGrpSpPr>
          <p:grpSpPr>
            <a:xfrm>
              <a:off x="7147107" y="1658984"/>
              <a:ext cx="1353429" cy="548688"/>
              <a:chOff x="7197587" y="1687412"/>
              <a:chExt cx="1353429" cy="548688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74EF0CF8-1C2D-45E3-9599-CA0D14A5D5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9DB2D326-4C46-4D6D-8D83-A07AB314E1F6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83B6291E-2A2E-4C64-A8FF-903CCFB025C1}"/>
                </a:ext>
              </a:extLst>
            </p:cNvPr>
            <p:cNvGrpSpPr/>
            <p:nvPr/>
          </p:nvGrpSpPr>
          <p:grpSpPr>
            <a:xfrm>
              <a:off x="474055" y="1658983"/>
              <a:ext cx="1359529" cy="548689"/>
              <a:chOff x="502643" y="1687411"/>
              <a:chExt cx="1359529" cy="548689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E18E0BE-82D0-4B4A-BD31-12195FBA0F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4A290648-7942-446A-B1F1-2F0C75808D22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11ECCB6B-D30D-406B-B2F5-DE3C92247AD8}"/>
                </a:ext>
              </a:extLst>
            </p:cNvPr>
            <p:cNvGrpSpPr/>
            <p:nvPr/>
          </p:nvGrpSpPr>
          <p:grpSpPr>
            <a:xfrm>
              <a:off x="8809272" y="1658984"/>
              <a:ext cx="1359526" cy="548688"/>
              <a:chOff x="2183981" y="822019"/>
              <a:chExt cx="1359526" cy="548688"/>
            </a:xfrm>
          </p:grpSpPr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00110827-62CA-4992-B64E-E92C16C7A0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05" name="Rechteck 104">
                <a:extLst>
                  <a:ext uri="{FF2B5EF4-FFF2-40B4-BE49-F238E27FC236}">
                    <a16:creationId xmlns:a16="http://schemas.microsoft.com/office/drawing/2014/main" id="{29BECAD6-533A-4007-9170-6AA722D9E56D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106" name="Gruppieren 105">
              <a:extLst>
                <a:ext uri="{FF2B5EF4-FFF2-40B4-BE49-F238E27FC236}">
                  <a16:creationId xmlns:a16="http://schemas.microsoft.com/office/drawing/2014/main" id="{DF3001E7-D981-4809-8F3B-B190798028B9}"/>
                </a:ext>
              </a:extLst>
            </p:cNvPr>
            <p:cNvGrpSpPr/>
            <p:nvPr/>
          </p:nvGrpSpPr>
          <p:grpSpPr>
            <a:xfrm>
              <a:off x="5478844" y="1652888"/>
              <a:ext cx="1359527" cy="554784"/>
              <a:chOff x="502645" y="822019"/>
              <a:chExt cx="1359527" cy="554784"/>
            </a:xfrm>
          </p:grpSpPr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3A253426-DD03-4569-ABA3-95AD10F9BC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08" name="L-Form 107">
                <a:extLst>
                  <a:ext uri="{FF2B5EF4-FFF2-40B4-BE49-F238E27FC236}">
                    <a16:creationId xmlns:a16="http://schemas.microsoft.com/office/drawing/2014/main" id="{39A7B8DA-ABBA-4BE3-8B05-4C8BA35B5355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109" name="Gruppieren 108">
              <a:extLst>
                <a:ext uri="{FF2B5EF4-FFF2-40B4-BE49-F238E27FC236}">
                  <a16:creationId xmlns:a16="http://schemas.microsoft.com/office/drawing/2014/main" id="{D3F6A447-5069-4C2A-A638-41DD6617D1CA}"/>
                </a:ext>
              </a:extLst>
            </p:cNvPr>
            <p:cNvGrpSpPr/>
            <p:nvPr/>
          </p:nvGrpSpPr>
          <p:grpSpPr>
            <a:xfrm>
              <a:off x="2142320" y="1646977"/>
              <a:ext cx="1359526" cy="560695"/>
              <a:chOff x="3859219" y="822018"/>
              <a:chExt cx="1359526" cy="560695"/>
            </a:xfrm>
          </p:grpSpPr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4385645B-8C0C-4AEA-B7AE-FB97F72234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11" name="Rechteck 110">
                <a:extLst>
                  <a:ext uri="{FF2B5EF4-FFF2-40B4-BE49-F238E27FC236}">
                    <a16:creationId xmlns:a16="http://schemas.microsoft.com/office/drawing/2014/main" id="{BE2A6624-454C-4BE6-92CA-31EF4967689C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2087E1A9-4EB5-4685-B0F5-33BDDE37A645}"/>
                </a:ext>
              </a:extLst>
            </p:cNvPr>
            <p:cNvGrpSpPr/>
            <p:nvPr/>
          </p:nvGrpSpPr>
          <p:grpSpPr>
            <a:xfrm>
              <a:off x="10477534" y="1658983"/>
              <a:ext cx="1353430" cy="548689"/>
              <a:chOff x="7215791" y="822018"/>
              <a:chExt cx="1353430" cy="548689"/>
            </a:xfrm>
          </p:grpSpPr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8F1CC72C-4419-48AE-B8ED-3F2ECCE325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17" name="Rechteck 116">
                <a:extLst>
                  <a:ext uri="{FF2B5EF4-FFF2-40B4-BE49-F238E27FC236}">
                    <a16:creationId xmlns:a16="http://schemas.microsoft.com/office/drawing/2014/main" id="{2C69E041-5CDE-4D70-9D48-F27A1797297A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60695"/>
            <a:chOff x="474055" y="780764"/>
            <a:chExt cx="11356909" cy="560695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F2C3734A-1830-4160-B1D0-63001353B441}"/>
                </a:ext>
              </a:extLst>
            </p:cNvPr>
            <p:cNvGrpSpPr/>
            <p:nvPr/>
          </p:nvGrpSpPr>
          <p:grpSpPr>
            <a:xfrm>
              <a:off x="474055" y="780764"/>
              <a:ext cx="1359526" cy="548688"/>
              <a:chOff x="2183981" y="822019"/>
              <a:chExt cx="1359526" cy="548688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4E23336F-B9FC-44CC-B5B8-E2C277AE6F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56F5800F-4A95-4D62-ADF8-175B18723451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5C441334-6CD4-4A3F-B4FB-45C626158718}"/>
                </a:ext>
              </a:extLst>
            </p:cNvPr>
            <p:cNvGrpSpPr/>
            <p:nvPr/>
          </p:nvGrpSpPr>
          <p:grpSpPr>
            <a:xfrm>
              <a:off x="2143334" y="780764"/>
              <a:ext cx="1359527" cy="554784"/>
              <a:chOff x="502645" y="822019"/>
              <a:chExt cx="1359527" cy="554784"/>
            </a:xfrm>
          </p:grpSpPr>
          <p:pic>
            <p:nvPicPr>
              <p:cNvPr id="672" name="Grafik 671">
                <a:extLst>
                  <a:ext uri="{FF2B5EF4-FFF2-40B4-BE49-F238E27FC236}">
                    <a16:creationId xmlns:a16="http://schemas.microsoft.com/office/drawing/2014/main" id="{87ACD69B-8BEB-43A1-9659-BFFD58095C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5" name="L-Form 4">
                <a:extLst>
                  <a:ext uri="{FF2B5EF4-FFF2-40B4-BE49-F238E27FC236}">
                    <a16:creationId xmlns:a16="http://schemas.microsoft.com/office/drawing/2014/main" id="{0C12CFAD-E9D0-4037-88F1-C498A92E061C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2DFAB07D-8C6E-4E42-A2EF-7A77AB0FF91F}"/>
                </a:ext>
              </a:extLst>
            </p:cNvPr>
            <p:cNvGrpSpPr/>
            <p:nvPr/>
          </p:nvGrpSpPr>
          <p:grpSpPr>
            <a:xfrm>
              <a:off x="3812614" y="780764"/>
              <a:ext cx="1359526" cy="560695"/>
              <a:chOff x="3859219" y="822018"/>
              <a:chExt cx="1359526" cy="560695"/>
            </a:xfrm>
          </p:grpSpPr>
          <p:pic>
            <p:nvPicPr>
              <p:cNvPr id="668" name="Grafik 667">
                <a:extLst>
                  <a:ext uri="{FF2B5EF4-FFF2-40B4-BE49-F238E27FC236}">
                    <a16:creationId xmlns:a16="http://schemas.microsoft.com/office/drawing/2014/main" id="{28FDB381-22EC-4F68-9D72-92010BA2DC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014E842B-BD09-4A4A-92D5-FC7BC1296865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DFA12B1A-E51C-4567-9200-EE3C6A18215D}"/>
                </a:ext>
              </a:extLst>
            </p:cNvPr>
            <p:cNvGrpSpPr/>
            <p:nvPr/>
          </p:nvGrpSpPr>
          <p:grpSpPr>
            <a:xfrm>
              <a:off x="7145075" y="780764"/>
              <a:ext cx="1353430" cy="548689"/>
              <a:chOff x="7215791" y="822018"/>
              <a:chExt cx="1353430" cy="548689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A6039565-1A3C-477A-A4DA-A0F338B8CA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4E486967-3423-48A3-8650-2B2F54E332D9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071DDAE6-0D7E-44C9-A840-CF39E282BD1F}"/>
                </a:ext>
              </a:extLst>
            </p:cNvPr>
            <p:cNvGrpSpPr/>
            <p:nvPr/>
          </p:nvGrpSpPr>
          <p:grpSpPr>
            <a:xfrm>
              <a:off x="8808258" y="780764"/>
              <a:ext cx="1359526" cy="548689"/>
              <a:chOff x="8891030" y="822018"/>
              <a:chExt cx="1359526" cy="548689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A47B5BA8-47BF-47BE-B8C5-ECA057B4A2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FCFE1E87-7B5F-4C96-B82B-7D658AE1BD93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31EE7912-C3A2-48FB-BD27-1B140ACAB3A2}"/>
                </a:ext>
              </a:extLst>
            </p:cNvPr>
            <p:cNvGrpSpPr/>
            <p:nvPr/>
          </p:nvGrpSpPr>
          <p:grpSpPr>
            <a:xfrm>
              <a:off x="10477535" y="780764"/>
              <a:ext cx="1353429" cy="548690"/>
              <a:chOff x="10572365" y="822017"/>
              <a:chExt cx="1353429" cy="548690"/>
            </a:xfrm>
          </p:grpSpPr>
          <p:pic>
            <p:nvPicPr>
              <p:cNvPr id="670" name="Grafik 669">
                <a:extLst>
                  <a:ext uri="{FF2B5EF4-FFF2-40B4-BE49-F238E27FC236}">
                    <a16:creationId xmlns:a16="http://schemas.microsoft.com/office/drawing/2014/main" id="{85330825-71C6-4F12-9356-EA493F4759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49B0AD7C-E5C2-42E6-8A2E-B8E85B13F822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F2EBD162-FC16-4902-B64F-EF1AA7DD5B19}"/>
                </a:ext>
              </a:extLst>
            </p:cNvPr>
            <p:cNvGrpSpPr/>
            <p:nvPr/>
          </p:nvGrpSpPr>
          <p:grpSpPr>
            <a:xfrm>
              <a:off x="5481893" y="780764"/>
              <a:ext cx="1353429" cy="554784"/>
              <a:chOff x="5540554" y="822019"/>
              <a:chExt cx="1353429" cy="554784"/>
            </a:xfrm>
          </p:grpSpPr>
          <p:pic>
            <p:nvPicPr>
              <p:cNvPr id="674" name="Grafik 673">
                <a:extLst>
                  <a:ext uri="{FF2B5EF4-FFF2-40B4-BE49-F238E27FC236}">
                    <a16:creationId xmlns:a16="http://schemas.microsoft.com/office/drawing/2014/main" id="{3CDF5EF6-2CA0-460B-A4E8-6550EFCD51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21" name="L-Form 20">
                <a:extLst>
                  <a:ext uri="{FF2B5EF4-FFF2-40B4-BE49-F238E27FC236}">
                    <a16:creationId xmlns:a16="http://schemas.microsoft.com/office/drawing/2014/main" id="{63F60C11-1CF1-4737-BF05-5EA5B56F6070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60695"/>
            <a:chOff x="474055" y="2661031"/>
            <a:chExt cx="11356909" cy="56069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5387DBDE-54E7-4727-85ED-5D6DA483DB15}"/>
                </a:ext>
              </a:extLst>
            </p:cNvPr>
            <p:cNvGrpSpPr/>
            <p:nvPr/>
          </p:nvGrpSpPr>
          <p:grpSpPr>
            <a:xfrm>
              <a:off x="2137236" y="2661031"/>
              <a:ext cx="1359526" cy="548689"/>
              <a:chOff x="8891030" y="822018"/>
              <a:chExt cx="1359526" cy="548689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53307C27-5AE5-432B-BE98-77863FE64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0" name="Rechteck 119">
                <a:extLst>
                  <a:ext uri="{FF2B5EF4-FFF2-40B4-BE49-F238E27FC236}">
                    <a16:creationId xmlns:a16="http://schemas.microsoft.com/office/drawing/2014/main" id="{F4AFD43F-761B-4C2D-84DD-182CE36E1ECA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862C3765-1111-4CFB-9AA1-7A396E48767E}"/>
                </a:ext>
              </a:extLst>
            </p:cNvPr>
            <p:cNvGrpSpPr/>
            <p:nvPr/>
          </p:nvGrpSpPr>
          <p:grpSpPr>
            <a:xfrm>
              <a:off x="3806514" y="2661031"/>
              <a:ext cx="1353429" cy="548690"/>
              <a:chOff x="10572365" y="822017"/>
              <a:chExt cx="1353429" cy="548690"/>
            </a:xfrm>
          </p:grpSpPr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A42EF17E-38ED-4E28-B3CF-A65AE22D0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3" name="Rechteck 122">
                <a:extLst>
                  <a:ext uri="{FF2B5EF4-FFF2-40B4-BE49-F238E27FC236}">
                    <a16:creationId xmlns:a16="http://schemas.microsoft.com/office/drawing/2014/main" id="{2FE40B4B-3E79-45D0-8E16-567DB32444B7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AC3DA12F-D952-4CC1-BBED-E3848256D49B}"/>
                </a:ext>
              </a:extLst>
            </p:cNvPr>
            <p:cNvGrpSpPr/>
            <p:nvPr/>
          </p:nvGrpSpPr>
          <p:grpSpPr>
            <a:xfrm>
              <a:off x="10477535" y="2661031"/>
              <a:ext cx="1353429" cy="548688"/>
              <a:chOff x="7197587" y="1687412"/>
              <a:chExt cx="1353429" cy="548688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61AC2FAA-D5C6-4138-84E3-FE6A7C8BF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16B81789-6225-4567-B6E5-A52CEC4E865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DE191017-0DD7-47AD-BA51-79882CA2AEFB}"/>
                </a:ext>
              </a:extLst>
            </p:cNvPr>
            <p:cNvGrpSpPr/>
            <p:nvPr/>
          </p:nvGrpSpPr>
          <p:grpSpPr>
            <a:xfrm>
              <a:off x="5469695" y="2661031"/>
              <a:ext cx="1359529" cy="548689"/>
              <a:chOff x="502643" y="1687411"/>
              <a:chExt cx="1359529" cy="548689"/>
            </a:xfrm>
          </p:grpSpPr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0CDDEC49-C51C-4AF7-BDE9-B9FB227DD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9" name="Rechteck 128">
                <a:extLst>
                  <a:ext uri="{FF2B5EF4-FFF2-40B4-BE49-F238E27FC236}">
                    <a16:creationId xmlns:a16="http://schemas.microsoft.com/office/drawing/2014/main" id="{7DAD68A5-C638-4CAB-A5D5-1110C8C75A48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132" name="Gruppieren 131">
              <a:extLst>
                <a:ext uri="{FF2B5EF4-FFF2-40B4-BE49-F238E27FC236}">
                  <a16:creationId xmlns:a16="http://schemas.microsoft.com/office/drawing/2014/main" id="{420AEA82-5AC2-4B93-BAEE-8DEAE84C7291}"/>
                </a:ext>
              </a:extLst>
            </p:cNvPr>
            <p:cNvGrpSpPr/>
            <p:nvPr/>
          </p:nvGrpSpPr>
          <p:grpSpPr>
            <a:xfrm>
              <a:off x="474055" y="2661031"/>
              <a:ext cx="1353429" cy="554784"/>
              <a:chOff x="5540554" y="822019"/>
              <a:chExt cx="1353429" cy="554784"/>
            </a:xfrm>
          </p:grpSpPr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9FD4D98E-A147-4F05-87A4-6FD26A52D8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34" name="L-Form 133">
                <a:extLst>
                  <a:ext uri="{FF2B5EF4-FFF2-40B4-BE49-F238E27FC236}">
                    <a16:creationId xmlns:a16="http://schemas.microsoft.com/office/drawing/2014/main" id="{095FF24B-9288-4A69-A109-AA781A440555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135" name="Gruppieren 134">
              <a:extLst>
                <a:ext uri="{FF2B5EF4-FFF2-40B4-BE49-F238E27FC236}">
                  <a16:creationId xmlns:a16="http://schemas.microsoft.com/office/drawing/2014/main" id="{2A81D83C-9EBD-4D9C-A592-7F2B0D0FB6FF}"/>
                </a:ext>
              </a:extLst>
            </p:cNvPr>
            <p:cNvGrpSpPr/>
            <p:nvPr/>
          </p:nvGrpSpPr>
          <p:grpSpPr>
            <a:xfrm>
              <a:off x="8808254" y="2661031"/>
              <a:ext cx="1359526" cy="560695"/>
              <a:chOff x="3859219" y="822018"/>
              <a:chExt cx="1359526" cy="560695"/>
            </a:xfrm>
          </p:grpSpPr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6277B62F-1AFD-4B17-87BA-D2B79A41D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37" name="Rechteck 136">
                <a:extLst>
                  <a:ext uri="{FF2B5EF4-FFF2-40B4-BE49-F238E27FC236}">
                    <a16:creationId xmlns:a16="http://schemas.microsoft.com/office/drawing/2014/main" id="{A32D25A0-786B-4EDF-8438-D718C8559833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5" y="3751172"/>
            <a:ext cx="11356909" cy="560695"/>
            <a:chOff x="474055" y="3734026"/>
            <a:chExt cx="11356909" cy="560695"/>
          </a:xfrm>
        </p:grpSpPr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1238FF54-F9EF-4C54-8D79-71B554AE1F63}"/>
                </a:ext>
              </a:extLst>
            </p:cNvPr>
            <p:cNvGrpSpPr/>
            <p:nvPr/>
          </p:nvGrpSpPr>
          <p:grpSpPr>
            <a:xfrm>
              <a:off x="2144352" y="3734026"/>
              <a:ext cx="1359526" cy="548688"/>
              <a:chOff x="2183981" y="822019"/>
              <a:chExt cx="1359526" cy="548688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E15D9DE4-544E-47E6-8B59-E5F6537D8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41" name="Rechteck 140">
                <a:extLst>
                  <a:ext uri="{FF2B5EF4-FFF2-40B4-BE49-F238E27FC236}">
                    <a16:creationId xmlns:a16="http://schemas.microsoft.com/office/drawing/2014/main" id="{195747EC-2A8B-4BB6-8666-779A588277B3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E021F44-0AE0-4B00-B05A-9A34E4228D69}"/>
                </a:ext>
              </a:extLst>
            </p:cNvPr>
            <p:cNvGrpSpPr/>
            <p:nvPr/>
          </p:nvGrpSpPr>
          <p:grpSpPr>
            <a:xfrm>
              <a:off x="3814646" y="3734026"/>
              <a:ext cx="1359526" cy="560695"/>
              <a:chOff x="3859219" y="822018"/>
              <a:chExt cx="1359526" cy="56069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1AE87707-EE14-4D90-B0CD-B51AA8E56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7AFFC5E-46F7-4EF3-8052-E37CEED0C1AA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DBDD109D-242F-40B0-8C54-DCC1B586FA5E}"/>
                </a:ext>
              </a:extLst>
            </p:cNvPr>
            <p:cNvGrpSpPr/>
            <p:nvPr/>
          </p:nvGrpSpPr>
          <p:grpSpPr>
            <a:xfrm>
              <a:off x="474055" y="3734026"/>
              <a:ext cx="1359529" cy="548689"/>
              <a:chOff x="502643" y="1687411"/>
              <a:chExt cx="1359529" cy="548689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7724B715-E1AC-465F-9ECD-7B59CDFDF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2B8ED854-2DFD-42B0-8FAB-22E58F00AC95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523220"/>
            <a:ext cx="11576964" cy="4817388"/>
          </a:xfrm>
          <a:prstGeom prst="corner">
            <a:avLst>
              <a:gd name="adj1" fmla="val 81846"/>
              <a:gd name="adj2" fmla="val 200795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0" name="Grafik 2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hlinkClick r:id="" action="ppaction://hlinkshowjump?jump=nextslide">
              <a:snd r:embed="rId18" name="chimes.wav"/>
            </a:hlinkClick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9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8BBC90CF-0815-40B3-B031-FB4BFEE30529}"/>
                </a:ext>
              </a:extLst>
            </p:cNvPr>
            <p:cNvGrpSpPr/>
            <p:nvPr/>
          </p:nvGrpSpPr>
          <p:grpSpPr>
            <a:xfrm>
              <a:off x="7147107" y="1658984"/>
              <a:ext cx="1353429" cy="548688"/>
              <a:chOff x="7197587" y="1687412"/>
              <a:chExt cx="1353429" cy="548688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74EF0CF8-1C2D-45E3-9599-CA0D14A5D5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9DB2D326-4C46-4D6D-8D83-A07AB314E1F6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11ECCB6B-D30D-406B-B2F5-DE3C92247AD8}"/>
                </a:ext>
              </a:extLst>
            </p:cNvPr>
            <p:cNvGrpSpPr/>
            <p:nvPr/>
          </p:nvGrpSpPr>
          <p:grpSpPr>
            <a:xfrm>
              <a:off x="8809272" y="1658984"/>
              <a:ext cx="1359526" cy="548688"/>
              <a:chOff x="2183981" y="822019"/>
              <a:chExt cx="1359526" cy="548688"/>
            </a:xfrm>
          </p:grpSpPr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00110827-62CA-4992-B64E-E92C16C7A0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05" name="Rechteck 104">
                <a:extLst>
                  <a:ext uri="{FF2B5EF4-FFF2-40B4-BE49-F238E27FC236}">
                    <a16:creationId xmlns:a16="http://schemas.microsoft.com/office/drawing/2014/main" id="{29BECAD6-533A-4007-9170-6AA722D9E56D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6" name="Gruppieren 105">
              <a:extLst>
                <a:ext uri="{FF2B5EF4-FFF2-40B4-BE49-F238E27FC236}">
                  <a16:creationId xmlns:a16="http://schemas.microsoft.com/office/drawing/2014/main" id="{DF3001E7-D981-4809-8F3B-B190798028B9}"/>
                </a:ext>
              </a:extLst>
            </p:cNvPr>
            <p:cNvGrpSpPr/>
            <p:nvPr/>
          </p:nvGrpSpPr>
          <p:grpSpPr>
            <a:xfrm>
              <a:off x="5478844" y="1652888"/>
              <a:ext cx="1359527" cy="554784"/>
              <a:chOff x="502645" y="822019"/>
              <a:chExt cx="1359527" cy="554784"/>
            </a:xfrm>
          </p:grpSpPr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3A253426-DD03-4569-ABA3-95AD10F9BC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08" name="L-Form 107">
                <a:extLst>
                  <a:ext uri="{FF2B5EF4-FFF2-40B4-BE49-F238E27FC236}">
                    <a16:creationId xmlns:a16="http://schemas.microsoft.com/office/drawing/2014/main" id="{39A7B8DA-ABBA-4BE3-8B05-4C8BA35B5355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2087E1A9-4EB5-4685-B0F5-33BDDE37A645}"/>
                </a:ext>
              </a:extLst>
            </p:cNvPr>
            <p:cNvGrpSpPr/>
            <p:nvPr/>
          </p:nvGrpSpPr>
          <p:grpSpPr>
            <a:xfrm>
              <a:off x="10477534" y="1658983"/>
              <a:ext cx="1353430" cy="548689"/>
              <a:chOff x="7215791" y="822018"/>
              <a:chExt cx="1353430" cy="548689"/>
            </a:xfrm>
          </p:grpSpPr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8F1CC72C-4419-48AE-B8ED-3F2ECCE325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17" name="Rechteck 116">
                <a:extLst>
                  <a:ext uri="{FF2B5EF4-FFF2-40B4-BE49-F238E27FC236}">
                    <a16:creationId xmlns:a16="http://schemas.microsoft.com/office/drawing/2014/main" id="{2C69E041-5CDE-4D70-9D48-F27A1797297A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60695"/>
            <a:chOff x="474055" y="2661031"/>
            <a:chExt cx="11356909" cy="56069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5387DBDE-54E7-4727-85ED-5D6DA483DB15}"/>
                </a:ext>
              </a:extLst>
            </p:cNvPr>
            <p:cNvGrpSpPr/>
            <p:nvPr/>
          </p:nvGrpSpPr>
          <p:grpSpPr>
            <a:xfrm>
              <a:off x="2137236" y="2661031"/>
              <a:ext cx="1359526" cy="548689"/>
              <a:chOff x="8891030" y="822018"/>
              <a:chExt cx="1359526" cy="548689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53307C27-5AE5-432B-BE98-77863FE64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0" name="Rechteck 119">
                <a:extLst>
                  <a:ext uri="{FF2B5EF4-FFF2-40B4-BE49-F238E27FC236}">
                    <a16:creationId xmlns:a16="http://schemas.microsoft.com/office/drawing/2014/main" id="{F4AFD43F-761B-4C2D-84DD-182CE36E1ECA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862C3765-1111-4CFB-9AA1-7A396E48767E}"/>
                </a:ext>
              </a:extLst>
            </p:cNvPr>
            <p:cNvGrpSpPr/>
            <p:nvPr/>
          </p:nvGrpSpPr>
          <p:grpSpPr>
            <a:xfrm>
              <a:off x="3806514" y="2661031"/>
              <a:ext cx="1353429" cy="548690"/>
              <a:chOff x="10572365" y="822017"/>
              <a:chExt cx="1353429" cy="548690"/>
            </a:xfrm>
          </p:grpSpPr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A42EF17E-38ED-4E28-B3CF-A65AE22D0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3" name="Rechteck 122">
                <a:extLst>
                  <a:ext uri="{FF2B5EF4-FFF2-40B4-BE49-F238E27FC236}">
                    <a16:creationId xmlns:a16="http://schemas.microsoft.com/office/drawing/2014/main" id="{2FE40B4B-3E79-45D0-8E16-567DB32444B7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AC3DA12F-D952-4CC1-BBED-E3848256D49B}"/>
                </a:ext>
              </a:extLst>
            </p:cNvPr>
            <p:cNvGrpSpPr/>
            <p:nvPr/>
          </p:nvGrpSpPr>
          <p:grpSpPr>
            <a:xfrm>
              <a:off x="10477535" y="2661031"/>
              <a:ext cx="1353429" cy="548688"/>
              <a:chOff x="7197587" y="1687412"/>
              <a:chExt cx="1353429" cy="548688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61AC2FAA-D5C6-4138-84E3-FE6A7C8BF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16B81789-6225-4567-B6E5-A52CEC4E865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DE191017-0DD7-47AD-BA51-79882CA2AEFB}"/>
                </a:ext>
              </a:extLst>
            </p:cNvPr>
            <p:cNvGrpSpPr/>
            <p:nvPr/>
          </p:nvGrpSpPr>
          <p:grpSpPr>
            <a:xfrm>
              <a:off x="5469695" y="2661031"/>
              <a:ext cx="1359529" cy="548689"/>
              <a:chOff x="502643" y="1687411"/>
              <a:chExt cx="1359529" cy="548689"/>
            </a:xfrm>
          </p:grpSpPr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0CDDEC49-C51C-4AF7-BDE9-B9FB227DD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9" name="Rechteck 128">
                <a:extLst>
                  <a:ext uri="{FF2B5EF4-FFF2-40B4-BE49-F238E27FC236}">
                    <a16:creationId xmlns:a16="http://schemas.microsoft.com/office/drawing/2014/main" id="{7DAD68A5-C638-4CAB-A5D5-1110C8C75A48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2" name="Gruppieren 131">
              <a:extLst>
                <a:ext uri="{FF2B5EF4-FFF2-40B4-BE49-F238E27FC236}">
                  <a16:creationId xmlns:a16="http://schemas.microsoft.com/office/drawing/2014/main" id="{420AEA82-5AC2-4B93-BAEE-8DEAE84C7291}"/>
                </a:ext>
              </a:extLst>
            </p:cNvPr>
            <p:cNvGrpSpPr/>
            <p:nvPr/>
          </p:nvGrpSpPr>
          <p:grpSpPr>
            <a:xfrm>
              <a:off x="474055" y="2661031"/>
              <a:ext cx="1353429" cy="554784"/>
              <a:chOff x="5540554" y="822019"/>
              <a:chExt cx="1353429" cy="554784"/>
            </a:xfrm>
          </p:grpSpPr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9FD4D98E-A147-4F05-87A4-6FD26A52D8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34" name="L-Form 133">
                <a:extLst>
                  <a:ext uri="{FF2B5EF4-FFF2-40B4-BE49-F238E27FC236}">
                    <a16:creationId xmlns:a16="http://schemas.microsoft.com/office/drawing/2014/main" id="{095FF24B-9288-4A69-A109-AA781A440555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Gruppieren 134">
              <a:extLst>
                <a:ext uri="{FF2B5EF4-FFF2-40B4-BE49-F238E27FC236}">
                  <a16:creationId xmlns:a16="http://schemas.microsoft.com/office/drawing/2014/main" id="{2A81D83C-9EBD-4D9C-A592-7F2B0D0FB6FF}"/>
                </a:ext>
              </a:extLst>
            </p:cNvPr>
            <p:cNvGrpSpPr/>
            <p:nvPr/>
          </p:nvGrpSpPr>
          <p:grpSpPr>
            <a:xfrm>
              <a:off x="8808254" y="2661031"/>
              <a:ext cx="1359526" cy="560695"/>
              <a:chOff x="3859219" y="822018"/>
              <a:chExt cx="1359526" cy="560695"/>
            </a:xfrm>
          </p:grpSpPr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6277B62F-1AFD-4B17-87BA-D2B79A41D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37" name="Rechteck 136">
                <a:extLst>
                  <a:ext uri="{FF2B5EF4-FFF2-40B4-BE49-F238E27FC236}">
                    <a16:creationId xmlns:a16="http://schemas.microsoft.com/office/drawing/2014/main" id="{A32D25A0-786B-4EDF-8438-D718C8559833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5" y="3751172"/>
            <a:ext cx="11356909" cy="560695"/>
            <a:chOff x="474055" y="3734026"/>
            <a:chExt cx="11356909" cy="560695"/>
          </a:xfrm>
        </p:grpSpPr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1238FF54-F9EF-4C54-8D79-71B554AE1F63}"/>
                </a:ext>
              </a:extLst>
            </p:cNvPr>
            <p:cNvGrpSpPr/>
            <p:nvPr/>
          </p:nvGrpSpPr>
          <p:grpSpPr>
            <a:xfrm>
              <a:off x="2144352" y="3734026"/>
              <a:ext cx="1359526" cy="548688"/>
              <a:chOff x="2183981" y="822019"/>
              <a:chExt cx="1359526" cy="548688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E15D9DE4-544E-47E6-8B59-E5F6537D8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41" name="Rechteck 140">
                <a:extLst>
                  <a:ext uri="{FF2B5EF4-FFF2-40B4-BE49-F238E27FC236}">
                    <a16:creationId xmlns:a16="http://schemas.microsoft.com/office/drawing/2014/main" id="{195747EC-2A8B-4BB6-8666-779A588277B3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E021F44-0AE0-4B00-B05A-9A34E4228D69}"/>
                </a:ext>
              </a:extLst>
            </p:cNvPr>
            <p:cNvGrpSpPr/>
            <p:nvPr/>
          </p:nvGrpSpPr>
          <p:grpSpPr>
            <a:xfrm>
              <a:off x="3814646" y="3734026"/>
              <a:ext cx="1359526" cy="560695"/>
              <a:chOff x="3859219" y="822018"/>
              <a:chExt cx="1359526" cy="56069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1AE87707-EE14-4D90-B0CD-B51AA8E56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7AFFC5E-46F7-4EF3-8052-E37CEED0C1AA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DBDD109D-242F-40B0-8C54-DCC1B586FA5E}"/>
                </a:ext>
              </a:extLst>
            </p:cNvPr>
            <p:cNvGrpSpPr/>
            <p:nvPr/>
          </p:nvGrpSpPr>
          <p:grpSpPr>
            <a:xfrm>
              <a:off x="474055" y="3734026"/>
              <a:ext cx="1359529" cy="548689"/>
              <a:chOff x="502643" y="1687411"/>
              <a:chExt cx="1359529" cy="548689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7724B715-E1AC-465F-9ECD-7B59CDFDF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2B8ED854-2DFD-42B0-8FAB-22E58F00AC95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1555998"/>
            <a:ext cx="11576964" cy="3784609"/>
          </a:xfrm>
          <a:prstGeom prst="corner">
            <a:avLst>
              <a:gd name="adj1" fmla="val 72719"/>
              <a:gd name="adj2" fmla="val 174204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hlinkClick r:id="" action="ppaction://hlinkshowjump?jump=nextslide">
              <a:snd r:embed="rId12" name="chimes.wav"/>
            </a:hlinkClick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hlinkClick r:id="" action="ppaction://hlinkshowjump?jump=firstslide">
              <a:snd r:embed="rId14" name="cashreg.wav"/>
            </a:hlinkClick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hlinkClick r:id="" action="ppaction://hlinkshowjump?jump=firstslide">
              <a:snd r:embed="rId14" name="cashreg.wav"/>
            </a:hlinkClick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hlinkClick r:id="" action="ppaction://hlinkshowjump?jump=firstslide">
              <a:snd r:embed="rId14" name="cashreg.wav"/>
            </a:hlinkClick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hlinkClick r:id="" action="ppaction://hlinkshowjump?jump=firstslide">
              <a:snd r:embed="rId14" name="cashreg.wav"/>
            </a:hlinkClick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hlinkClick r:id="" action="ppaction://hlinkshowjump?jump=firstslide">
              <a:snd r:embed="rId14" name="cashreg.wav"/>
            </a:hlinkClick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hlinkClick r:id="" action="ppaction://hlinkshowjump?jump=firstslide">
              <a:snd r:embed="rId14" name="cashreg.wav"/>
            </a:hlinkClick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hlinkClick r:id="" action="ppaction://hlinkshowjump?jump=firstslide">
              <a:snd r:embed="rId14" name="cashreg.wav"/>
            </a:hlinkClick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hlinkClick r:id="" action="ppaction://hlinkshowjump?jump=firstslide">
              <a:snd r:embed="rId14" name="cashreg.wav"/>
            </a:hlinkClick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hlinkClick r:id="" action="ppaction://hlinkshowjump?jump=firstslide">
              <a:snd r:embed="rId14" name="cashreg.wav"/>
            </a:hlinkClick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6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8BBC90CF-0815-40B3-B031-FB4BFEE30529}"/>
                </a:ext>
              </a:extLst>
            </p:cNvPr>
            <p:cNvGrpSpPr/>
            <p:nvPr/>
          </p:nvGrpSpPr>
          <p:grpSpPr>
            <a:xfrm>
              <a:off x="7147107" y="1658984"/>
              <a:ext cx="1353429" cy="548688"/>
              <a:chOff x="7197587" y="1687412"/>
              <a:chExt cx="1353429" cy="548688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74EF0CF8-1C2D-45E3-9599-CA0D14A5D5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9DB2D326-4C46-4D6D-8D83-A07AB314E1F6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11ECCB6B-D30D-406B-B2F5-DE3C92247AD8}"/>
                </a:ext>
              </a:extLst>
            </p:cNvPr>
            <p:cNvGrpSpPr/>
            <p:nvPr/>
          </p:nvGrpSpPr>
          <p:grpSpPr>
            <a:xfrm>
              <a:off x="8809272" y="1658984"/>
              <a:ext cx="1359526" cy="548688"/>
              <a:chOff x="2183981" y="822019"/>
              <a:chExt cx="1359526" cy="548688"/>
            </a:xfrm>
          </p:grpSpPr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00110827-62CA-4992-B64E-E92C16C7A0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05" name="Rechteck 104">
                <a:extLst>
                  <a:ext uri="{FF2B5EF4-FFF2-40B4-BE49-F238E27FC236}">
                    <a16:creationId xmlns:a16="http://schemas.microsoft.com/office/drawing/2014/main" id="{29BECAD6-533A-4007-9170-6AA722D9E56D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6" name="Gruppieren 105">
              <a:extLst>
                <a:ext uri="{FF2B5EF4-FFF2-40B4-BE49-F238E27FC236}">
                  <a16:creationId xmlns:a16="http://schemas.microsoft.com/office/drawing/2014/main" id="{DF3001E7-D981-4809-8F3B-B190798028B9}"/>
                </a:ext>
              </a:extLst>
            </p:cNvPr>
            <p:cNvGrpSpPr/>
            <p:nvPr/>
          </p:nvGrpSpPr>
          <p:grpSpPr>
            <a:xfrm>
              <a:off x="5478844" y="1652888"/>
              <a:ext cx="1359527" cy="554784"/>
              <a:chOff x="502645" y="822019"/>
              <a:chExt cx="1359527" cy="554784"/>
            </a:xfrm>
          </p:grpSpPr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3A253426-DD03-4569-ABA3-95AD10F9BC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08" name="L-Form 107">
                <a:extLst>
                  <a:ext uri="{FF2B5EF4-FFF2-40B4-BE49-F238E27FC236}">
                    <a16:creationId xmlns:a16="http://schemas.microsoft.com/office/drawing/2014/main" id="{39A7B8DA-ABBA-4BE3-8B05-4C8BA35B5355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2087E1A9-4EB5-4685-B0F5-33BDDE37A645}"/>
                </a:ext>
              </a:extLst>
            </p:cNvPr>
            <p:cNvGrpSpPr/>
            <p:nvPr/>
          </p:nvGrpSpPr>
          <p:grpSpPr>
            <a:xfrm>
              <a:off x="10477534" y="1658983"/>
              <a:ext cx="1353430" cy="548689"/>
              <a:chOff x="7215791" y="822018"/>
              <a:chExt cx="1353430" cy="548689"/>
            </a:xfrm>
          </p:grpSpPr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8F1CC72C-4419-48AE-B8ED-3F2ECCE325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17" name="Rechteck 116">
                <a:extLst>
                  <a:ext uri="{FF2B5EF4-FFF2-40B4-BE49-F238E27FC236}">
                    <a16:creationId xmlns:a16="http://schemas.microsoft.com/office/drawing/2014/main" id="{2C69E041-5CDE-4D70-9D48-F27A1797297A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60695"/>
            <a:chOff x="474055" y="2661031"/>
            <a:chExt cx="11356909" cy="56069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5387DBDE-54E7-4727-85ED-5D6DA483DB15}"/>
                </a:ext>
              </a:extLst>
            </p:cNvPr>
            <p:cNvGrpSpPr/>
            <p:nvPr/>
          </p:nvGrpSpPr>
          <p:grpSpPr>
            <a:xfrm>
              <a:off x="2137236" y="2661031"/>
              <a:ext cx="1359526" cy="548689"/>
              <a:chOff x="8891030" y="822018"/>
              <a:chExt cx="1359526" cy="548689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53307C27-5AE5-432B-BE98-77863FE64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0" name="Rechteck 119">
                <a:extLst>
                  <a:ext uri="{FF2B5EF4-FFF2-40B4-BE49-F238E27FC236}">
                    <a16:creationId xmlns:a16="http://schemas.microsoft.com/office/drawing/2014/main" id="{F4AFD43F-761B-4C2D-84DD-182CE36E1ECA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862C3765-1111-4CFB-9AA1-7A396E48767E}"/>
                </a:ext>
              </a:extLst>
            </p:cNvPr>
            <p:cNvGrpSpPr/>
            <p:nvPr/>
          </p:nvGrpSpPr>
          <p:grpSpPr>
            <a:xfrm>
              <a:off x="3806514" y="2661031"/>
              <a:ext cx="1353429" cy="548690"/>
              <a:chOff x="10572365" y="822017"/>
              <a:chExt cx="1353429" cy="548690"/>
            </a:xfrm>
          </p:grpSpPr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A42EF17E-38ED-4E28-B3CF-A65AE22D0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3" name="Rechteck 122">
                <a:extLst>
                  <a:ext uri="{FF2B5EF4-FFF2-40B4-BE49-F238E27FC236}">
                    <a16:creationId xmlns:a16="http://schemas.microsoft.com/office/drawing/2014/main" id="{2FE40B4B-3E79-45D0-8E16-567DB32444B7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AC3DA12F-D952-4CC1-BBED-E3848256D49B}"/>
                </a:ext>
              </a:extLst>
            </p:cNvPr>
            <p:cNvGrpSpPr/>
            <p:nvPr/>
          </p:nvGrpSpPr>
          <p:grpSpPr>
            <a:xfrm>
              <a:off x="10477535" y="2661031"/>
              <a:ext cx="1353429" cy="548688"/>
              <a:chOff x="7197587" y="1687412"/>
              <a:chExt cx="1353429" cy="548688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61AC2FAA-D5C6-4138-84E3-FE6A7C8BF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16B81789-6225-4567-B6E5-A52CEC4E865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DE191017-0DD7-47AD-BA51-79882CA2AEFB}"/>
                </a:ext>
              </a:extLst>
            </p:cNvPr>
            <p:cNvGrpSpPr/>
            <p:nvPr/>
          </p:nvGrpSpPr>
          <p:grpSpPr>
            <a:xfrm>
              <a:off x="5469695" y="2661031"/>
              <a:ext cx="1359529" cy="548689"/>
              <a:chOff x="502643" y="1687411"/>
              <a:chExt cx="1359529" cy="548689"/>
            </a:xfrm>
          </p:grpSpPr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0CDDEC49-C51C-4AF7-BDE9-B9FB227DD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9" name="Rechteck 128">
                <a:extLst>
                  <a:ext uri="{FF2B5EF4-FFF2-40B4-BE49-F238E27FC236}">
                    <a16:creationId xmlns:a16="http://schemas.microsoft.com/office/drawing/2014/main" id="{7DAD68A5-C638-4CAB-A5D5-1110C8C75A48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2" name="Gruppieren 131">
              <a:extLst>
                <a:ext uri="{FF2B5EF4-FFF2-40B4-BE49-F238E27FC236}">
                  <a16:creationId xmlns:a16="http://schemas.microsoft.com/office/drawing/2014/main" id="{420AEA82-5AC2-4B93-BAEE-8DEAE84C7291}"/>
                </a:ext>
              </a:extLst>
            </p:cNvPr>
            <p:cNvGrpSpPr/>
            <p:nvPr/>
          </p:nvGrpSpPr>
          <p:grpSpPr>
            <a:xfrm>
              <a:off x="474055" y="2661031"/>
              <a:ext cx="1353429" cy="554784"/>
              <a:chOff x="5540554" y="822019"/>
              <a:chExt cx="1353429" cy="554784"/>
            </a:xfrm>
          </p:grpSpPr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9FD4D98E-A147-4F05-87A4-6FD26A52D8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34" name="L-Form 133">
                <a:extLst>
                  <a:ext uri="{FF2B5EF4-FFF2-40B4-BE49-F238E27FC236}">
                    <a16:creationId xmlns:a16="http://schemas.microsoft.com/office/drawing/2014/main" id="{095FF24B-9288-4A69-A109-AA781A440555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Gruppieren 134">
              <a:extLst>
                <a:ext uri="{FF2B5EF4-FFF2-40B4-BE49-F238E27FC236}">
                  <a16:creationId xmlns:a16="http://schemas.microsoft.com/office/drawing/2014/main" id="{2A81D83C-9EBD-4D9C-A592-7F2B0D0FB6FF}"/>
                </a:ext>
              </a:extLst>
            </p:cNvPr>
            <p:cNvGrpSpPr/>
            <p:nvPr/>
          </p:nvGrpSpPr>
          <p:grpSpPr>
            <a:xfrm>
              <a:off x="8808254" y="2661031"/>
              <a:ext cx="1359526" cy="560695"/>
              <a:chOff x="3859219" y="822018"/>
              <a:chExt cx="1359526" cy="560695"/>
            </a:xfrm>
          </p:grpSpPr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6277B62F-1AFD-4B17-87BA-D2B79A41D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37" name="Rechteck 136">
                <a:extLst>
                  <a:ext uri="{FF2B5EF4-FFF2-40B4-BE49-F238E27FC236}">
                    <a16:creationId xmlns:a16="http://schemas.microsoft.com/office/drawing/2014/main" id="{A32D25A0-786B-4EDF-8438-D718C8559833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5" y="3751172"/>
            <a:ext cx="11356909" cy="560695"/>
            <a:chOff x="474055" y="3734026"/>
            <a:chExt cx="11356909" cy="560695"/>
          </a:xfrm>
        </p:grpSpPr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1238FF54-F9EF-4C54-8D79-71B554AE1F63}"/>
                </a:ext>
              </a:extLst>
            </p:cNvPr>
            <p:cNvGrpSpPr/>
            <p:nvPr/>
          </p:nvGrpSpPr>
          <p:grpSpPr>
            <a:xfrm>
              <a:off x="2144352" y="3734026"/>
              <a:ext cx="1359526" cy="548688"/>
              <a:chOff x="2183981" y="822019"/>
              <a:chExt cx="1359526" cy="548688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E15D9DE4-544E-47E6-8B59-E5F6537D8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41" name="Rechteck 140">
                <a:extLst>
                  <a:ext uri="{FF2B5EF4-FFF2-40B4-BE49-F238E27FC236}">
                    <a16:creationId xmlns:a16="http://schemas.microsoft.com/office/drawing/2014/main" id="{195747EC-2A8B-4BB6-8666-779A588277B3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E021F44-0AE0-4B00-B05A-9A34E4228D69}"/>
                </a:ext>
              </a:extLst>
            </p:cNvPr>
            <p:cNvGrpSpPr/>
            <p:nvPr/>
          </p:nvGrpSpPr>
          <p:grpSpPr>
            <a:xfrm>
              <a:off x="3814646" y="3734026"/>
              <a:ext cx="1359526" cy="560695"/>
              <a:chOff x="3859219" y="822018"/>
              <a:chExt cx="1359526" cy="56069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1AE87707-EE14-4D90-B0CD-B51AA8E56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7AFFC5E-46F7-4EF3-8052-E37CEED0C1AA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DBDD109D-242F-40B0-8C54-DCC1B586FA5E}"/>
                </a:ext>
              </a:extLst>
            </p:cNvPr>
            <p:cNvGrpSpPr/>
            <p:nvPr/>
          </p:nvGrpSpPr>
          <p:grpSpPr>
            <a:xfrm>
              <a:off x="474055" y="3734026"/>
              <a:ext cx="1359529" cy="548689"/>
              <a:chOff x="502643" y="1687411"/>
              <a:chExt cx="1359529" cy="548689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7724B715-E1AC-465F-9ECD-7B59CDFDF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2B8ED854-2DFD-42B0-8FAB-22E58F00AC95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1555998"/>
            <a:ext cx="11576964" cy="3784609"/>
          </a:xfrm>
          <a:prstGeom prst="corner">
            <a:avLst>
              <a:gd name="adj1" fmla="val 74329"/>
              <a:gd name="adj2" fmla="val 173610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FCAB036-FCE0-4D59-BD95-B1458EBB3361}"/>
              </a:ext>
            </a:extLst>
          </p:cNvPr>
          <p:cNvSpPr txBox="1"/>
          <p:nvPr/>
        </p:nvSpPr>
        <p:spPr>
          <a:xfrm>
            <a:off x="4877128" y="1942497"/>
            <a:ext cx="731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63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8BBC90CF-0815-40B3-B031-FB4BFEE30529}"/>
                </a:ext>
              </a:extLst>
            </p:cNvPr>
            <p:cNvGrpSpPr/>
            <p:nvPr/>
          </p:nvGrpSpPr>
          <p:grpSpPr>
            <a:xfrm>
              <a:off x="7147107" y="1658984"/>
              <a:ext cx="1353429" cy="548688"/>
              <a:chOff x="7197587" y="1687412"/>
              <a:chExt cx="1353429" cy="548688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74EF0CF8-1C2D-45E3-9599-CA0D14A5D5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9DB2D326-4C46-4D6D-8D83-A07AB314E1F6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11ECCB6B-D30D-406B-B2F5-DE3C92247AD8}"/>
                </a:ext>
              </a:extLst>
            </p:cNvPr>
            <p:cNvGrpSpPr/>
            <p:nvPr/>
          </p:nvGrpSpPr>
          <p:grpSpPr>
            <a:xfrm>
              <a:off x="8809272" y="1658984"/>
              <a:ext cx="1359526" cy="548688"/>
              <a:chOff x="2183981" y="822019"/>
              <a:chExt cx="1359526" cy="548688"/>
            </a:xfrm>
          </p:grpSpPr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00110827-62CA-4992-B64E-E92C16C7A0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05" name="Rechteck 104">
                <a:extLst>
                  <a:ext uri="{FF2B5EF4-FFF2-40B4-BE49-F238E27FC236}">
                    <a16:creationId xmlns:a16="http://schemas.microsoft.com/office/drawing/2014/main" id="{29BECAD6-533A-4007-9170-6AA722D9E56D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6" name="Gruppieren 105">
              <a:extLst>
                <a:ext uri="{FF2B5EF4-FFF2-40B4-BE49-F238E27FC236}">
                  <a16:creationId xmlns:a16="http://schemas.microsoft.com/office/drawing/2014/main" id="{DF3001E7-D981-4809-8F3B-B190798028B9}"/>
                </a:ext>
              </a:extLst>
            </p:cNvPr>
            <p:cNvGrpSpPr/>
            <p:nvPr/>
          </p:nvGrpSpPr>
          <p:grpSpPr>
            <a:xfrm>
              <a:off x="5478844" y="1652888"/>
              <a:ext cx="1359527" cy="554784"/>
              <a:chOff x="502645" y="822019"/>
              <a:chExt cx="1359527" cy="554784"/>
            </a:xfrm>
          </p:grpSpPr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3A253426-DD03-4569-ABA3-95AD10F9BC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08" name="L-Form 107">
                <a:extLst>
                  <a:ext uri="{FF2B5EF4-FFF2-40B4-BE49-F238E27FC236}">
                    <a16:creationId xmlns:a16="http://schemas.microsoft.com/office/drawing/2014/main" id="{39A7B8DA-ABBA-4BE3-8B05-4C8BA35B5355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2087E1A9-4EB5-4685-B0F5-33BDDE37A645}"/>
                </a:ext>
              </a:extLst>
            </p:cNvPr>
            <p:cNvGrpSpPr/>
            <p:nvPr/>
          </p:nvGrpSpPr>
          <p:grpSpPr>
            <a:xfrm>
              <a:off x="10477534" y="1658983"/>
              <a:ext cx="1353430" cy="548689"/>
              <a:chOff x="7215791" y="822018"/>
              <a:chExt cx="1353430" cy="548689"/>
            </a:xfrm>
          </p:grpSpPr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8F1CC72C-4419-48AE-B8ED-3F2ECCE325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17" name="Rechteck 116">
                <a:extLst>
                  <a:ext uri="{FF2B5EF4-FFF2-40B4-BE49-F238E27FC236}">
                    <a16:creationId xmlns:a16="http://schemas.microsoft.com/office/drawing/2014/main" id="{2C69E041-5CDE-4D70-9D48-F27A1797297A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60695"/>
            <a:chOff x="474055" y="2661031"/>
            <a:chExt cx="11356909" cy="56069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5387DBDE-54E7-4727-85ED-5D6DA483DB15}"/>
                </a:ext>
              </a:extLst>
            </p:cNvPr>
            <p:cNvGrpSpPr/>
            <p:nvPr/>
          </p:nvGrpSpPr>
          <p:grpSpPr>
            <a:xfrm>
              <a:off x="2137236" y="2661031"/>
              <a:ext cx="1359526" cy="548689"/>
              <a:chOff x="8891030" y="822018"/>
              <a:chExt cx="1359526" cy="548689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53307C27-5AE5-432B-BE98-77863FE64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0" name="Rechteck 119">
                <a:extLst>
                  <a:ext uri="{FF2B5EF4-FFF2-40B4-BE49-F238E27FC236}">
                    <a16:creationId xmlns:a16="http://schemas.microsoft.com/office/drawing/2014/main" id="{F4AFD43F-761B-4C2D-84DD-182CE36E1ECA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862C3765-1111-4CFB-9AA1-7A396E48767E}"/>
                </a:ext>
              </a:extLst>
            </p:cNvPr>
            <p:cNvGrpSpPr/>
            <p:nvPr/>
          </p:nvGrpSpPr>
          <p:grpSpPr>
            <a:xfrm>
              <a:off x="3806514" y="2661031"/>
              <a:ext cx="1353429" cy="548690"/>
              <a:chOff x="10572365" y="822017"/>
              <a:chExt cx="1353429" cy="548690"/>
            </a:xfrm>
          </p:grpSpPr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A42EF17E-38ED-4E28-B3CF-A65AE22D0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3" name="Rechteck 122">
                <a:extLst>
                  <a:ext uri="{FF2B5EF4-FFF2-40B4-BE49-F238E27FC236}">
                    <a16:creationId xmlns:a16="http://schemas.microsoft.com/office/drawing/2014/main" id="{2FE40B4B-3E79-45D0-8E16-567DB32444B7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AC3DA12F-D952-4CC1-BBED-E3848256D49B}"/>
                </a:ext>
              </a:extLst>
            </p:cNvPr>
            <p:cNvGrpSpPr/>
            <p:nvPr/>
          </p:nvGrpSpPr>
          <p:grpSpPr>
            <a:xfrm>
              <a:off x="10477535" y="2661031"/>
              <a:ext cx="1353429" cy="548688"/>
              <a:chOff x="7197587" y="1687412"/>
              <a:chExt cx="1353429" cy="548688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61AC2FAA-D5C6-4138-84E3-FE6A7C8BF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16B81789-6225-4567-B6E5-A52CEC4E865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DE191017-0DD7-47AD-BA51-79882CA2AEFB}"/>
                </a:ext>
              </a:extLst>
            </p:cNvPr>
            <p:cNvGrpSpPr/>
            <p:nvPr/>
          </p:nvGrpSpPr>
          <p:grpSpPr>
            <a:xfrm>
              <a:off x="5469695" y="2661031"/>
              <a:ext cx="1359529" cy="548689"/>
              <a:chOff x="502643" y="1687411"/>
              <a:chExt cx="1359529" cy="548689"/>
            </a:xfrm>
          </p:grpSpPr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0CDDEC49-C51C-4AF7-BDE9-B9FB227DD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9" name="Rechteck 128">
                <a:extLst>
                  <a:ext uri="{FF2B5EF4-FFF2-40B4-BE49-F238E27FC236}">
                    <a16:creationId xmlns:a16="http://schemas.microsoft.com/office/drawing/2014/main" id="{7DAD68A5-C638-4CAB-A5D5-1110C8C75A48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2" name="Gruppieren 131">
              <a:extLst>
                <a:ext uri="{FF2B5EF4-FFF2-40B4-BE49-F238E27FC236}">
                  <a16:creationId xmlns:a16="http://schemas.microsoft.com/office/drawing/2014/main" id="{420AEA82-5AC2-4B93-BAEE-8DEAE84C7291}"/>
                </a:ext>
              </a:extLst>
            </p:cNvPr>
            <p:cNvGrpSpPr/>
            <p:nvPr/>
          </p:nvGrpSpPr>
          <p:grpSpPr>
            <a:xfrm>
              <a:off x="474055" y="2661031"/>
              <a:ext cx="1353429" cy="554784"/>
              <a:chOff x="5540554" y="822019"/>
              <a:chExt cx="1353429" cy="554784"/>
            </a:xfrm>
          </p:grpSpPr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9FD4D98E-A147-4F05-87A4-6FD26A52D8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34" name="L-Form 133">
                <a:extLst>
                  <a:ext uri="{FF2B5EF4-FFF2-40B4-BE49-F238E27FC236}">
                    <a16:creationId xmlns:a16="http://schemas.microsoft.com/office/drawing/2014/main" id="{095FF24B-9288-4A69-A109-AA781A440555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Gruppieren 134">
              <a:extLst>
                <a:ext uri="{FF2B5EF4-FFF2-40B4-BE49-F238E27FC236}">
                  <a16:creationId xmlns:a16="http://schemas.microsoft.com/office/drawing/2014/main" id="{2A81D83C-9EBD-4D9C-A592-7F2B0D0FB6FF}"/>
                </a:ext>
              </a:extLst>
            </p:cNvPr>
            <p:cNvGrpSpPr/>
            <p:nvPr/>
          </p:nvGrpSpPr>
          <p:grpSpPr>
            <a:xfrm>
              <a:off x="8808254" y="2661031"/>
              <a:ext cx="1359526" cy="560695"/>
              <a:chOff x="3859219" y="822018"/>
              <a:chExt cx="1359526" cy="560695"/>
            </a:xfrm>
          </p:grpSpPr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6277B62F-1AFD-4B17-87BA-D2B79A41D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37" name="Rechteck 136">
                <a:extLst>
                  <a:ext uri="{FF2B5EF4-FFF2-40B4-BE49-F238E27FC236}">
                    <a16:creationId xmlns:a16="http://schemas.microsoft.com/office/drawing/2014/main" id="{A32D25A0-786B-4EDF-8438-D718C8559833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5" y="3751172"/>
            <a:ext cx="11356909" cy="560695"/>
            <a:chOff x="474055" y="3734026"/>
            <a:chExt cx="11356909" cy="560695"/>
          </a:xfrm>
        </p:grpSpPr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1238FF54-F9EF-4C54-8D79-71B554AE1F63}"/>
                </a:ext>
              </a:extLst>
            </p:cNvPr>
            <p:cNvGrpSpPr/>
            <p:nvPr/>
          </p:nvGrpSpPr>
          <p:grpSpPr>
            <a:xfrm>
              <a:off x="2144352" y="3734026"/>
              <a:ext cx="1359526" cy="548688"/>
              <a:chOff x="2183981" y="822019"/>
              <a:chExt cx="1359526" cy="548688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E15D9DE4-544E-47E6-8B59-E5F6537D8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41" name="Rechteck 140">
                <a:extLst>
                  <a:ext uri="{FF2B5EF4-FFF2-40B4-BE49-F238E27FC236}">
                    <a16:creationId xmlns:a16="http://schemas.microsoft.com/office/drawing/2014/main" id="{195747EC-2A8B-4BB6-8666-779A588277B3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E021F44-0AE0-4B00-B05A-9A34E4228D69}"/>
                </a:ext>
              </a:extLst>
            </p:cNvPr>
            <p:cNvGrpSpPr/>
            <p:nvPr/>
          </p:nvGrpSpPr>
          <p:grpSpPr>
            <a:xfrm>
              <a:off x="3814646" y="3734026"/>
              <a:ext cx="1359526" cy="560695"/>
              <a:chOff x="3859219" y="822018"/>
              <a:chExt cx="1359526" cy="56069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1AE87707-EE14-4D90-B0CD-B51AA8E56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7AFFC5E-46F7-4EF3-8052-E37CEED0C1AA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DBDD109D-242F-40B0-8C54-DCC1B586FA5E}"/>
                </a:ext>
              </a:extLst>
            </p:cNvPr>
            <p:cNvGrpSpPr/>
            <p:nvPr/>
          </p:nvGrpSpPr>
          <p:grpSpPr>
            <a:xfrm>
              <a:off x="474055" y="3734026"/>
              <a:ext cx="1359529" cy="548689"/>
              <a:chOff x="502643" y="1687411"/>
              <a:chExt cx="1359529" cy="548689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7724B715-E1AC-465F-9ECD-7B59CDFDF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2B8ED854-2DFD-42B0-8FAB-22E58F00AC95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1555998"/>
            <a:ext cx="11576964" cy="3784609"/>
          </a:xfrm>
          <a:prstGeom prst="corner">
            <a:avLst>
              <a:gd name="adj1" fmla="val 72719"/>
              <a:gd name="adj2" fmla="val 131520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hlinkClick r:id="" action="ppaction://hlinkshowjump?jump=nextslide">
              <a:snd r:embed="rId21" name="chimes.wav"/>
            </a:hlinkClick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4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8BBC90CF-0815-40B3-B031-FB4BFEE30529}"/>
                </a:ext>
              </a:extLst>
            </p:cNvPr>
            <p:cNvGrpSpPr/>
            <p:nvPr/>
          </p:nvGrpSpPr>
          <p:grpSpPr>
            <a:xfrm>
              <a:off x="7147107" y="1658984"/>
              <a:ext cx="1353429" cy="548688"/>
              <a:chOff x="7197587" y="1687412"/>
              <a:chExt cx="1353429" cy="548688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74EF0CF8-1C2D-45E3-9599-CA0D14A5D5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9DB2D326-4C46-4D6D-8D83-A07AB314E1F6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11ECCB6B-D30D-406B-B2F5-DE3C92247AD8}"/>
                </a:ext>
              </a:extLst>
            </p:cNvPr>
            <p:cNvGrpSpPr/>
            <p:nvPr/>
          </p:nvGrpSpPr>
          <p:grpSpPr>
            <a:xfrm>
              <a:off x="8809272" y="1658984"/>
              <a:ext cx="1359526" cy="548688"/>
              <a:chOff x="2183981" y="822019"/>
              <a:chExt cx="1359526" cy="548688"/>
            </a:xfrm>
          </p:grpSpPr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00110827-62CA-4992-B64E-E92C16C7A0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05" name="Rechteck 104">
                <a:extLst>
                  <a:ext uri="{FF2B5EF4-FFF2-40B4-BE49-F238E27FC236}">
                    <a16:creationId xmlns:a16="http://schemas.microsoft.com/office/drawing/2014/main" id="{29BECAD6-533A-4007-9170-6AA722D9E56D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2087E1A9-4EB5-4685-B0F5-33BDDE37A645}"/>
                </a:ext>
              </a:extLst>
            </p:cNvPr>
            <p:cNvGrpSpPr/>
            <p:nvPr/>
          </p:nvGrpSpPr>
          <p:grpSpPr>
            <a:xfrm>
              <a:off x="10477534" y="1658983"/>
              <a:ext cx="1353430" cy="548689"/>
              <a:chOff x="7215791" y="822018"/>
              <a:chExt cx="1353430" cy="548689"/>
            </a:xfrm>
          </p:grpSpPr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8F1CC72C-4419-48AE-B8ED-3F2ECCE325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17" name="Rechteck 116">
                <a:extLst>
                  <a:ext uri="{FF2B5EF4-FFF2-40B4-BE49-F238E27FC236}">
                    <a16:creationId xmlns:a16="http://schemas.microsoft.com/office/drawing/2014/main" id="{2C69E041-5CDE-4D70-9D48-F27A1797297A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60695"/>
            <a:chOff x="474055" y="2661031"/>
            <a:chExt cx="11356909" cy="56069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5387DBDE-54E7-4727-85ED-5D6DA483DB15}"/>
                </a:ext>
              </a:extLst>
            </p:cNvPr>
            <p:cNvGrpSpPr/>
            <p:nvPr/>
          </p:nvGrpSpPr>
          <p:grpSpPr>
            <a:xfrm>
              <a:off x="2137236" y="2661031"/>
              <a:ext cx="1359526" cy="548689"/>
              <a:chOff x="8891030" y="822018"/>
              <a:chExt cx="1359526" cy="548689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53307C27-5AE5-432B-BE98-77863FE64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0" name="Rechteck 119">
                <a:extLst>
                  <a:ext uri="{FF2B5EF4-FFF2-40B4-BE49-F238E27FC236}">
                    <a16:creationId xmlns:a16="http://schemas.microsoft.com/office/drawing/2014/main" id="{F4AFD43F-761B-4C2D-84DD-182CE36E1ECA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862C3765-1111-4CFB-9AA1-7A396E48767E}"/>
                </a:ext>
              </a:extLst>
            </p:cNvPr>
            <p:cNvGrpSpPr/>
            <p:nvPr/>
          </p:nvGrpSpPr>
          <p:grpSpPr>
            <a:xfrm>
              <a:off x="3806514" y="2661031"/>
              <a:ext cx="1353429" cy="548690"/>
              <a:chOff x="10572365" y="822017"/>
              <a:chExt cx="1353429" cy="548690"/>
            </a:xfrm>
          </p:grpSpPr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A42EF17E-38ED-4E28-B3CF-A65AE22D0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3" name="Rechteck 122">
                <a:extLst>
                  <a:ext uri="{FF2B5EF4-FFF2-40B4-BE49-F238E27FC236}">
                    <a16:creationId xmlns:a16="http://schemas.microsoft.com/office/drawing/2014/main" id="{2FE40B4B-3E79-45D0-8E16-567DB32444B7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AC3DA12F-D952-4CC1-BBED-E3848256D49B}"/>
                </a:ext>
              </a:extLst>
            </p:cNvPr>
            <p:cNvGrpSpPr/>
            <p:nvPr/>
          </p:nvGrpSpPr>
          <p:grpSpPr>
            <a:xfrm>
              <a:off x="10477535" y="2661031"/>
              <a:ext cx="1353429" cy="548688"/>
              <a:chOff x="7197587" y="1687412"/>
              <a:chExt cx="1353429" cy="548688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61AC2FAA-D5C6-4138-84E3-FE6A7C8BF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16B81789-6225-4567-B6E5-A52CEC4E865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DE191017-0DD7-47AD-BA51-79882CA2AEFB}"/>
                </a:ext>
              </a:extLst>
            </p:cNvPr>
            <p:cNvGrpSpPr/>
            <p:nvPr/>
          </p:nvGrpSpPr>
          <p:grpSpPr>
            <a:xfrm>
              <a:off x="5469695" y="2661031"/>
              <a:ext cx="1359529" cy="548689"/>
              <a:chOff x="502643" y="1687411"/>
              <a:chExt cx="1359529" cy="548689"/>
            </a:xfrm>
          </p:grpSpPr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0CDDEC49-C51C-4AF7-BDE9-B9FB227DD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9" name="Rechteck 128">
                <a:extLst>
                  <a:ext uri="{FF2B5EF4-FFF2-40B4-BE49-F238E27FC236}">
                    <a16:creationId xmlns:a16="http://schemas.microsoft.com/office/drawing/2014/main" id="{7DAD68A5-C638-4CAB-A5D5-1110C8C75A48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2" name="Gruppieren 131">
              <a:extLst>
                <a:ext uri="{FF2B5EF4-FFF2-40B4-BE49-F238E27FC236}">
                  <a16:creationId xmlns:a16="http://schemas.microsoft.com/office/drawing/2014/main" id="{420AEA82-5AC2-4B93-BAEE-8DEAE84C7291}"/>
                </a:ext>
              </a:extLst>
            </p:cNvPr>
            <p:cNvGrpSpPr/>
            <p:nvPr/>
          </p:nvGrpSpPr>
          <p:grpSpPr>
            <a:xfrm>
              <a:off x="474055" y="2661031"/>
              <a:ext cx="1353429" cy="554784"/>
              <a:chOff x="5540554" y="822019"/>
              <a:chExt cx="1353429" cy="554784"/>
            </a:xfrm>
          </p:grpSpPr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9FD4D98E-A147-4F05-87A4-6FD26A52D8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34" name="L-Form 133">
                <a:extLst>
                  <a:ext uri="{FF2B5EF4-FFF2-40B4-BE49-F238E27FC236}">
                    <a16:creationId xmlns:a16="http://schemas.microsoft.com/office/drawing/2014/main" id="{095FF24B-9288-4A69-A109-AA781A440555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Gruppieren 134">
              <a:extLst>
                <a:ext uri="{FF2B5EF4-FFF2-40B4-BE49-F238E27FC236}">
                  <a16:creationId xmlns:a16="http://schemas.microsoft.com/office/drawing/2014/main" id="{2A81D83C-9EBD-4D9C-A592-7F2B0D0FB6FF}"/>
                </a:ext>
              </a:extLst>
            </p:cNvPr>
            <p:cNvGrpSpPr/>
            <p:nvPr/>
          </p:nvGrpSpPr>
          <p:grpSpPr>
            <a:xfrm>
              <a:off x="8808254" y="2661031"/>
              <a:ext cx="1359526" cy="560695"/>
              <a:chOff x="3859219" y="822018"/>
              <a:chExt cx="1359526" cy="560695"/>
            </a:xfrm>
          </p:grpSpPr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6277B62F-1AFD-4B17-87BA-D2B79A41D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37" name="Rechteck 136">
                <a:extLst>
                  <a:ext uri="{FF2B5EF4-FFF2-40B4-BE49-F238E27FC236}">
                    <a16:creationId xmlns:a16="http://schemas.microsoft.com/office/drawing/2014/main" id="{A32D25A0-786B-4EDF-8438-D718C8559833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5" y="3751172"/>
            <a:ext cx="11356909" cy="560695"/>
            <a:chOff x="474055" y="3734026"/>
            <a:chExt cx="11356909" cy="560695"/>
          </a:xfrm>
        </p:grpSpPr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1238FF54-F9EF-4C54-8D79-71B554AE1F63}"/>
                </a:ext>
              </a:extLst>
            </p:cNvPr>
            <p:cNvGrpSpPr/>
            <p:nvPr/>
          </p:nvGrpSpPr>
          <p:grpSpPr>
            <a:xfrm>
              <a:off x="2144352" y="3734026"/>
              <a:ext cx="1359526" cy="548688"/>
              <a:chOff x="2183981" y="822019"/>
              <a:chExt cx="1359526" cy="548688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E15D9DE4-544E-47E6-8B59-E5F6537D8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41" name="Rechteck 140">
                <a:extLst>
                  <a:ext uri="{FF2B5EF4-FFF2-40B4-BE49-F238E27FC236}">
                    <a16:creationId xmlns:a16="http://schemas.microsoft.com/office/drawing/2014/main" id="{195747EC-2A8B-4BB6-8666-779A588277B3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E021F44-0AE0-4B00-B05A-9A34E4228D69}"/>
                </a:ext>
              </a:extLst>
            </p:cNvPr>
            <p:cNvGrpSpPr/>
            <p:nvPr/>
          </p:nvGrpSpPr>
          <p:grpSpPr>
            <a:xfrm>
              <a:off x="3814646" y="3734026"/>
              <a:ext cx="1359526" cy="560695"/>
              <a:chOff x="3859219" y="822018"/>
              <a:chExt cx="1359526" cy="56069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1AE87707-EE14-4D90-B0CD-B51AA8E56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7AFFC5E-46F7-4EF3-8052-E37CEED0C1AA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DBDD109D-242F-40B0-8C54-DCC1B586FA5E}"/>
                </a:ext>
              </a:extLst>
            </p:cNvPr>
            <p:cNvGrpSpPr/>
            <p:nvPr/>
          </p:nvGrpSpPr>
          <p:grpSpPr>
            <a:xfrm>
              <a:off x="474055" y="3734026"/>
              <a:ext cx="1359529" cy="548689"/>
              <a:chOff x="502643" y="1687411"/>
              <a:chExt cx="1359529" cy="548689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7724B715-E1AC-465F-9ECD-7B59CDFDF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2B8ED854-2DFD-42B0-8FAB-22E58F00AC95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1555998"/>
            <a:ext cx="11576964" cy="3784609"/>
          </a:xfrm>
          <a:prstGeom prst="corner">
            <a:avLst>
              <a:gd name="adj1" fmla="val 74329"/>
              <a:gd name="adj2" fmla="val 131731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FCAB036-FCE0-4D59-BD95-B1458EBB3361}"/>
              </a:ext>
            </a:extLst>
          </p:cNvPr>
          <p:cNvSpPr txBox="1"/>
          <p:nvPr/>
        </p:nvSpPr>
        <p:spPr>
          <a:xfrm>
            <a:off x="6585009" y="1885238"/>
            <a:ext cx="731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27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8BBC90CF-0815-40B3-B031-FB4BFEE30529}"/>
                </a:ext>
              </a:extLst>
            </p:cNvPr>
            <p:cNvGrpSpPr/>
            <p:nvPr/>
          </p:nvGrpSpPr>
          <p:grpSpPr>
            <a:xfrm>
              <a:off x="7147107" y="1658984"/>
              <a:ext cx="1353429" cy="548688"/>
              <a:chOff x="7197587" y="1687412"/>
              <a:chExt cx="1353429" cy="548688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74EF0CF8-1C2D-45E3-9599-CA0D14A5D5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9DB2D326-4C46-4D6D-8D83-A07AB314E1F6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11ECCB6B-D30D-406B-B2F5-DE3C92247AD8}"/>
                </a:ext>
              </a:extLst>
            </p:cNvPr>
            <p:cNvGrpSpPr/>
            <p:nvPr/>
          </p:nvGrpSpPr>
          <p:grpSpPr>
            <a:xfrm>
              <a:off x="8809272" y="1658984"/>
              <a:ext cx="1359526" cy="548688"/>
              <a:chOff x="2183981" y="822019"/>
              <a:chExt cx="1359526" cy="548688"/>
            </a:xfrm>
          </p:grpSpPr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00110827-62CA-4992-B64E-E92C16C7A0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05" name="Rechteck 104">
                <a:extLst>
                  <a:ext uri="{FF2B5EF4-FFF2-40B4-BE49-F238E27FC236}">
                    <a16:creationId xmlns:a16="http://schemas.microsoft.com/office/drawing/2014/main" id="{29BECAD6-533A-4007-9170-6AA722D9E56D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2087E1A9-4EB5-4685-B0F5-33BDDE37A645}"/>
                </a:ext>
              </a:extLst>
            </p:cNvPr>
            <p:cNvGrpSpPr/>
            <p:nvPr/>
          </p:nvGrpSpPr>
          <p:grpSpPr>
            <a:xfrm>
              <a:off x="10477534" y="1658983"/>
              <a:ext cx="1353430" cy="548689"/>
              <a:chOff x="7215791" y="822018"/>
              <a:chExt cx="1353430" cy="548689"/>
            </a:xfrm>
          </p:grpSpPr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8F1CC72C-4419-48AE-B8ED-3F2ECCE325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17" name="Rechteck 116">
                <a:extLst>
                  <a:ext uri="{FF2B5EF4-FFF2-40B4-BE49-F238E27FC236}">
                    <a16:creationId xmlns:a16="http://schemas.microsoft.com/office/drawing/2014/main" id="{2C69E041-5CDE-4D70-9D48-F27A1797297A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60695"/>
            <a:chOff x="474055" y="2661031"/>
            <a:chExt cx="11356909" cy="56069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5387DBDE-54E7-4727-85ED-5D6DA483DB15}"/>
                </a:ext>
              </a:extLst>
            </p:cNvPr>
            <p:cNvGrpSpPr/>
            <p:nvPr/>
          </p:nvGrpSpPr>
          <p:grpSpPr>
            <a:xfrm>
              <a:off x="2137236" y="2661031"/>
              <a:ext cx="1359526" cy="548689"/>
              <a:chOff x="8891030" y="822018"/>
              <a:chExt cx="1359526" cy="548689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53307C27-5AE5-432B-BE98-77863FE64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0" name="Rechteck 119">
                <a:extLst>
                  <a:ext uri="{FF2B5EF4-FFF2-40B4-BE49-F238E27FC236}">
                    <a16:creationId xmlns:a16="http://schemas.microsoft.com/office/drawing/2014/main" id="{F4AFD43F-761B-4C2D-84DD-182CE36E1ECA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862C3765-1111-4CFB-9AA1-7A396E48767E}"/>
                </a:ext>
              </a:extLst>
            </p:cNvPr>
            <p:cNvGrpSpPr/>
            <p:nvPr/>
          </p:nvGrpSpPr>
          <p:grpSpPr>
            <a:xfrm>
              <a:off x="3806514" y="2661031"/>
              <a:ext cx="1353429" cy="548690"/>
              <a:chOff x="10572365" y="822017"/>
              <a:chExt cx="1353429" cy="548690"/>
            </a:xfrm>
          </p:grpSpPr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A42EF17E-38ED-4E28-B3CF-A65AE22D0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3" name="Rechteck 122">
                <a:extLst>
                  <a:ext uri="{FF2B5EF4-FFF2-40B4-BE49-F238E27FC236}">
                    <a16:creationId xmlns:a16="http://schemas.microsoft.com/office/drawing/2014/main" id="{2FE40B4B-3E79-45D0-8E16-567DB32444B7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AC3DA12F-D952-4CC1-BBED-E3848256D49B}"/>
                </a:ext>
              </a:extLst>
            </p:cNvPr>
            <p:cNvGrpSpPr/>
            <p:nvPr/>
          </p:nvGrpSpPr>
          <p:grpSpPr>
            <a:xfrm>
              <a:off x="10477535" y="2661031"/>
              <a:ext cx="1353429" cy="548688"/>
              <a:chOff x="7197587" y="1687412"/>
              <a:chExt cx="1353429" cy="548688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61AC2FAA-D5C6-4138-84E3-FE6A7C8BF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16B81789-6225-4567-B6E5-A52CEC4E865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DE191017-0DD7-47AD-BA51-79882CA2AEFB}"/>
                </a:ext>
              </a:extLst>
            </p:cNvPr>
            <p:cNvGrpSpPr/>
            <p:nvPr/>
          </p:nvGrpSpPr>
          <p:grpSpPr>
            <a:xfrm>
              <a:off x="5469695" y="2661031"/>
              <a:ext cx="1359529" cy="548689"/>
              <a:chOff x="502643" y="1687411"/>
              <a:chExt cx="1359529" cy="548689"/>
            </a:xfrm>
          </p:grpSpPr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0CDDEC49-C51C-4AF7-BDE9-B9FB227DD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9" name="Rechteck 128">
                <a:extLst>
                  <a:ext uri="{FF2B5EF4-FFF2-40B4-BE49-F238E27FC236}">
                    <a16:creationId xmlns:a16="http://schemas.microsoft.com/office/drawing/2014/main" id="{7DAD68A5-C638-4CAB-A5D5-1110C8C75A48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2" name="Gruppieren 131">
              <a:extLst>
                <a:ext uri="{FF2B5EF4-FFF2-40B4-BE49-F238E27FC236}">
                  <a16:creationId xmlns:a16="http://schemas.microsoft.com/office/drawing/2014/main" id="{420AEA82-5AC2-4B93-BAEE-8DEAE84C7291}"/>
                </a:ext>
              </a:extLst>
            </p:cNvPr>
            <p:cNvGrpSpPr/>
            <p:nvPr/>
          </p:nvGrpSpPr>
          <p:grpSpPr>
            <a:xfrm>
              <a:off x="474055" y="2661031"/>
              <a:ext cx="1353429" cy="554784"/>
              <a:chOff x="5540554" y="822019"/>
              <a:chExt cx="1353429" cy="554784"/>
            </a:xfrm>
          </p:grpSpPr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9FD4D98E-A147-4F05-87A4-6FD26A52D8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34" name="L-Form 133">
                <a:extLst>
                  <a:ext uri="{FF2B5EF4-FFF2-40B4-BE49-F238E27FC236}">
                    <a16:creationId xmlns:a16="http://schemas.microsoft.com/office/drawing/2014/main" id="{095FF24B-9288-4A69-A109-AA781A440555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Gruppieren 134">
              <a:extLst>
                <a:ext uri="{FF2B5EF4-FFF2-40B4-BE49-F238E27FC236}">
                  <a16:creationId xmlns:a16="http://schemas.microsoft.com/office/drawing/2014/main" id="{2A81D83C-9EBD-4D9C-A592-7F2B0D0FB6FF}"/>
                </a:ext>
              </a:extLst>
            </p:cNvPr>
            <p:cNvGrpSpPr/>
            <p:nvPr/>
          </p:nvGrpSpPr>
          <p:grpSpPr>
            <a:xfrm>
              <a:off x="8808254" y="2661031"/>
              <a:ext cx="1359526" cy="560695"/>
              <a:chOff x="3859219" y="822018"/>
              <a:chExt cx="1359526" cy="560695"/>
            </a:xfrm>
          </p:grpSpPr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6277B62F-1AFD-4B17-87BA-D2B79A41D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37" name="Rechteck 136">
                <a:extLst>
                  <a:ext uri="{FF2B5EF4-FFF2-40B4-BE49-F238E27FC236}">
                    <a16:creationId xmlns:a16="http://schemas.microsoft.com/office/drawing/2014/main" id="{A32D25A0-786B-4EDF-8438-D718C8559833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5" y="3751172"/>
            <a:ext cx="11356909" cy="560695"/>
            <a:chOff x="474055" y="3734026"/>
            <a:chExt cx="11356909" cy="560695"/>
          </a:xfrm>
        </p:grpSpPr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1238FF54-F9EF-4C54-8D79-71B554AE1F63}"/>
                </a:ext>
              </a:extLst>
            </p:cNvPr>
            <p:cNvGrpSpPr/>
            <p:nvPr/>
          </p:nvGrpSpPr>
          <p:grpSpPr>
            <a:xfrm>
              <a:off x="2144352" y="3734026"/>
              <a:ext cx="1359526" cy="548688"/>
              <a:chOff x="2183981" y="822019"/>
              <a:chExt cx="1359526" cy="548688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E15D9DE4-544E-47E6-8B59-E5F6537D8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41" name="Rechteck 140">
                <a:extLst>
                  <a:ext uri="{FF2B5EF4-FFF2-40B4-BE49-F238E27FC236}">
                    <a16:creationId xmlns:a16="http://schemas.microsoft.com/office/drawing/2014/main" id="{195747EC-2A8B-4BB6-8666-779A588277B3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E021F44-0AE0-4B00-B05A-9A34E4228D69}"/>
                </a:ext>
              </a:extLst>
            </p:cNvPr>
            <p:cNvGrpSpPr/>
            <p:nvPr/>
          </p:nvGrpSpPr>
          <p:grpSpPr>
            <a:xfrm>
              <a:off x="3814646" y="3734026"/>
              <a:ext cx="1359526" cy="560695"/>
              <a:chOff x="3859219" y="822018"/>
              <a:chExt cx="1359526" cy="56069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1AE87707-EE14-4D90-B0CD-B51AA8E56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7AFFC5E-46F7-4EF3-8052-E37CEED0C1AA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DBDD109D-242F-40B0-8C54-DCC1B586FA5E}"/>
                </a:ext>
              </a:extLst>
            </p:cNvPr>
            <p:cNvGrpSpPr/>
            <p:nvPr/>
          </p:nvGrpSpPr>
          <p:grpSpPr>
            <a:xfrm>
              <a:off x="474055" y="3734026"/>
              <a:ext cx="1359529" cy="548689"/>
              <a:chOff x="502643" y="1687411"/>
              <a:chExt cx="1359529" cy="548689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7724B715-E1AC-465F-9ECD-7B59CDFDF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2B8ED854-2DFD-42B0-8FAB-22E58F00AC95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1555998"/>
            <a:ext cx="11576964" cy="3784609"/>
          </a:xfrm>
          <a:prstGeom prst="corner">
            <a:avLst>
              <a:gd name="adj1" fmla="val 72719"/>
              <a:gd name="adj2" fmla="val 86688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hlinkClick r:id="" action="ppaction://hlinkshowjump?jump=nextslide">
              <a:snd r:embed="rId14" name="chimes.wav"/>
            </a:hlinkClick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1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74EF0CF8-1C2D-45E3-9599-CA0D14A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7107" y="1658984"/>
              <a:ext cx="1353429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11ECCB6B-D30D-406B-B2F5-DE3C92247AD8}"/>
                </a:ext>
              </a:extLst>
            </p:cNvPr>
            <p:cNvGrpSpPr/>
            <p:nvPr/>
          </p:nvGrpSpPr>
          <p:grpSpPr>
            <a:xfrm>
              <a:off x="8809272" y="1658984"/>
              <a:ext cx="1359526" cy="548688"/>
              <a:chOff x="2183981" y="822019"/>
              <a:chExt cx="1359526" cy="548688"/>
            </a:xfrm>
          </p:grpSpPr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00110827-62CA-4992-B64E-E92C16C7A0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05" name="Rechteck 104">
                <a:extLst>
                  <a:ext uri="{FF2B5EF4-FFF2-40B4-BE49-F238E27FC236}">
                    <a16:creationId xmlns:a16="http://schemas.microsoft.com/office/drawing/2014/main" id="{29BECAD6-533A-4007-9170-6AA722D9E56D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2087E1A9-4EB5-4685-B0F5-33BDDE37A645}"/>
                </a:ext>
              </a:extLst>
            </p:cNvPr>
            <p:cNvGrpSpPr/>
            <p:nvPr/>
          </p:nvGrpSpPr>
          <p:grpSpPr>
            <a:xfrm>
              <a:off x="10477534" y="1658983"/>
              <a:ext cx="1353430" cy="548689"/>
              <a:chOff x="7215791" y="822018"/>
              <a:chExt cx="1353430" cy="548689"/>
            </a:xfrm>
          </p:grpSpPr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8F1CC72C-4419-48AE-B8ED-3F2ECCE325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17" name="Rechteck 116">
                <a:extLst>
                  <a:ext uri="{FF2B5EF4-FFF2-40B4-BE49-F238E27FC236}">
                    <a16:creationId xmlns:a16="http://schemas.microsoft.com/office/drawing/2014/main" id="{2C69E041-5CDE-4D70-9D48-F27A1797297A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60695"/>
            <a:chOff x="474055" y="2661031"/>
            <a:chExt cx="11356909" cy="56069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5387DBDE-54E7-4727-85ED-5D6DA483DB15}"/>
                </a:ext>
              </a:extLst>
            </p:cNvPr>
            <p:cNvGrpSpPr/>
            <p:nvPr/>
          </p:nvGrpSpPr>
          <p:grpSpPr>
            <a:xfrm>
              <a:off x="2137236" y="2661031"/>
              <a:ext cx="1359526" cy="548689"/>
              <a:chOff x="8891030" y="822018"/>
              <a:chExt cx="1359526" cy="548689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53307C27-5AE5-432B-BE98-77863FE64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0" name="Rechteck 119">
                <a:extLst>
                  <a:ext uri="{FF2B5EF4-FFF2-40B4-BE49-F238E27FC236}">
                    <a16:creationId xmlns:a16="http://schemas.microsoft.com/office/drawing/2014/main" id="{F4AFD43F-761B-4C2D-84DD-182CE36E1ECA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862C3765-1111-4CFB-9AA1-7A396E48767E}"/>
                </a:ext>
              </a:extLst>
            </p:cNvPr>
            <p:cNvGrpSpPr/>
            <p:nvPr/>
          </p:nvGrpSpPr>
          <p:grpSpPr>
            <a:xfrm>
              <a:off x="3806514" y="2661031"/>
              <a:ext cx="1353429" cy="548690"/>
              <a:chOff x="10572365" y="822017"/>
              <a:chExt cx="1353429" cy="548690"/>
            </a:xfrm>
          </p:grpSpPr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A42EF17E-38ED-4E28-B3CF-A65AE22D0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3" name="Rechteck 122">
                <a:extLst>
                  <a:ext uri="{FF2B5EF4-FFF2-40B4-BE49-F238E27FC236}">
                    <a16:creationId xmlns:a16="http://schemas.microsoft.com/office/drawing/2014/main" id="{2FE40B4B-3E79-45D0-8E16-567DB32444B7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AC3DA12F-D952-4CC1-BBED-E3848256D49B}"/>
                </a:ext>
              </a:extLst>
            </p:cNvPr>
            <p:cNvGrpSpPr/>
            <p:nvPr/>
          </p:nvGrpSpPr>
          <p:grpSpPr>
            <a:xfrm>
              <a:off x="10477535" y="2661031"/>
              <a:ext cx="1353429" cy="548688"/>
              <a:chOff x="7197587" y="1687412"/>
              <a:chExt cx="1353429" cy="548688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61AC2FAA-D5C6-4138-84E3-FE6A7C8BF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16B81789-6225-4567-B6E5-A52CEC4E865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DE191017-0DD7-47AD-BA51-79882CA2AEFB}"/>
                </a:ext>
              </a:extLst>
            </p:cNvPr>
            <p:cNvGrpSpPr/>
            <p:nvPr/>
          </p:nvGrpSpPr>
          <p:grpSpPr>
            <a:xfrm>
              <a:off x="5469695" y="2661031"/>
              <a:ext cx="1359529" cy="548689"/>
              <a:chOff x="502643" y="1687411"/>
              <a:chExt cx="1359529" cy="548689"/>
            </a:xfrm>
          </p:grpSpPr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0CDDEC49-C51C-4AF7-BDE9-B9FB227DD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9" name="Rechteck 128">
                <a:extLst>
                  <a:ext uri="{FF2B5EF4-FFF2-40B4-BE49-F238E27FC236}">
                    <a16:creationId xmlns:a16="http://schemas.microsoft.com/office/drawing/2014/main" id="{7DAD68A5-C638-4CAB-A5D5-1110C8C75A48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2" name="Gruppieren 131">
              <a:extLst>
                <a:ext uri="{FF2B5EF4-FFF2-40B4-BE49-F238E27FC236}">
                  <a16:creationId xmlns:a16="http://schemas.microsoft.com/office/drawing/2014/main" id="{420AEA82-5AC2-4B93-BAEE-8DEAE84C7291}"/>
                </a:ext>
              </a:extLst>
            </p:cNvPr>
            <p:cNvGrpSpPr/>
            <p:nvPr/>
          </p:nvGrpSpPr>
          <p:grpSpPr>
            <a:xfrm>
              <a:off x="474055" y="2661031"/>
              <a:ext cx="1353429" cy="554784"/>
              <a:chOff x="5540554" y="822019"/>
              <a:chExt cx="1353429" cy="554784"/>
            </a:xfrm>
          </p:grpSpPr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9FD4D98E-A147-4F05-87A4-6FD26A52D8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34" name="L-Form 133">
                <a:extLst>
                  <a:ext uri="{FF2B5EF4-FFF2-40B4-BE49-F238E27FC236}">
                    <a16:creationId xmlns:a16="http://schemas.microsoft.com/office/drawing/2014/main" id="{095FF24B-9288-4A69-A109-AA781A440555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Gruppieren 134">
              <a:extLst>
                <a:ext uri="{FF2B5EF4-FFF2-40B4-BE49-F238E27FC236}">
                  <a16:creationId xmlns:a16="http://schemas.microsoft.com/office/drawing/2014/main" id="{2A81D83C-9EBD-4D9C-A592-7F2B0D0FB6FF}"/>
                </a:ext>
              </a:extLst>
            </p:cNvPr>
            <p:cNvGrpSpPr/>
            <p:nvPr/>
          </p:nvGrpSpPr>
          <p:grpSpPr>
            <a:xfrm>
              <a:off x="8808254" y="2661031"/>
              <a:ext cx="1359526" cy="560695"/>
              <a:chOff x="3859219" y="822018"/>
              <a:chExt cx="1359526" cy="560695"/>
            </a:xfrm>
          </p:grpSpPr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6277B62F-1AFD-4B17-87BA-D2B79A41D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37" name="Rechteck 136">
                <a:extLst>
                  <a:ext uri="{FF2B5EF4-FFF2-40B4-BE49-F238E27FC236}">
                    <a16:creationId xmlns:a16="http://schemas.microsoft.com/office/drawing/2014/main" id="{A32D25A0-786B-4EDF-8438-D718C8559833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5" y="3751172"/>
            <a:ext cx="11356909" cy="560695"/>
            <a:chOff x="474055" y="3734026"/>
            <a:chExt cx="11356909" cy="560695"/>
          </a:xfrm>
        </p:grpSpPr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1238FF54-F9EF-4C54-8D79-71B554AE1F63}"/>
                </a:ext>
              </a:extLst>
            </p:cNvPr>
            <p:cNvGrpSpPr/>
            <p:nvPr/>
          </p:nvGrpSpPr>
          <p:grpSpPr>
            <a:xfrm>
              <a:off x="2144352" y="3734026"/>
              <a:ext cx="1359526" cy="548688"/>
              <a:chOff x="2183981" y="822019"/>
              <a:chExt cx="1359526" cy="548688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E15D9DE4-544E-47E6-8B59-E5F6537D8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41" name="Rechteck 140">
                <a:extLst>
                  <a:ext uri="{FF2B5EF4-FFF2-40B4-BE49-F238E27FC236}">
                    <a16:creationId xmlns:a16="http://schemas.microsoft.com/office/drawing/2014/main" id="{195747EC-2A8B-4BB6-8666-779A588277B3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E021F44-0AE0-4B00-B05A-9A34E4228D69}"/>
                </a:ext>
              </a:extLst>
            </p:cNvPr>
            <p:cNvGrpSpPr/>
            <p:nvPr/>
          </p:nvGrpSpPr>
          <p:grpSpPr>
            <a:xfrm>
              <a:off x="3814646" y="3734026"/>
              <a:ext cx="1359526" cy="560695"/>
              <a:chOff x="3859219" y="822018"/>
              <a:chExt cx="1359526" cy="56069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1AE87707-EE14-4D90-B0CD-B51AA8E56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7AFFC5E-46F7-4EF3-8052-E37CEED0C1AA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DBDD109D-242F-40B0-8C54-DCC1B586FA5E}"/>
                </a:ext>
              </a:extLst>
            </p:cNvPr>
            <p:cNvGrpSpPr/>
            <p:nvPr/>
          </p:nvGrpSpPr>
          <p:grpSpPr>
            <a:xfrm>
              <a:off x="474055" y="3734026"/>
              <a:ext cx="1359529" cy="548689"/>
              <a:chOff x="502643" y="1687411"/>
              <a:chExt cx="1359529" cy="548689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7724B715-E1AC-465F-9ECD-7B59CDFDF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2B8ED854-2DFD-42B0-8FAB-22E58F00AC95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1555998"/>
            <a:ext cx="11576964" cy="3784609"/>
          </a:xfrm>
          <a:prstGeom prst="corner">
            <a:avLst>
              <a:gd name="adj1" fmla="val 74329"/>
              <a:gd name="adj2" fmla="val 85825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FCAB036-FCE0-4D59-BD95-B1458EBB3361}"/>
              </a:ext>
            </a:extLst>
          </p:cNvPr>
          <p:cNvSpPr txBox="1"/>
          <p:nvPr/>
        </p:nvSpPr>
        <p:spPr>
          <a:xfrm>
            <a:off x="8197496" y="1922799"/>
            <a:ext cx="731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38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74EF0CF8-1C2D-45E3-9599-CA0D14A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7107" y="1658984"/>
              <a:ext cx="1353429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11ECCB6B-D30D-406B-B2F5-DE3C92247AD8}"/>
                </a:ext>
              </a:extLst>
            </p:cNvPr>
            <p:cNvGrpSpPr/>
            <p:nvPr/>
          </p:nvGrpSpPr>
          <p:grpSpPr>
            <a:xfrm>
              <a:off x="8809272" y="1658984"/>
              <a:ext cx="1359526" cy="548688"/>
              <a:chOff x="2183981" y="822019"/>
              <a:chExt cx="1359526" cy="548688"/>
            </a:xfrm>
          </p:grpSpPr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00110827-62CA-4992-B64E-E92C16C7A0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05" name="Rechteck 104">
                <a:extLst>
                  <a:ext uri="{FF2B5EF4-FFF2-40B4-BE49-F238E27FC236}">
                    <a16:creationId xmlns:a16="http://schemas.microsoft.com/office/drawing/2014/main" id="{29BECAD6-533A-4007-9170-6AA722D9E56D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2087E1A9-4EB5-4685-B0F5-33BDDE37A645}"/>
                </a:ext>
              </a:extLst>
            </p:cNvPr>
            <p:cNvGrpSpPr/>
            <p:nvPr/>
          </p:nvGrpSpPr>
          <p:grpSpPr>
            <a:xfrm>
              <a:off x="10477534" y="1658983"/>
              <a:ext cx="1353430" cy="548689"/>
              <a:chOff x="7215791" y="822018"/>
              <a:chExt cx="1353430" cy="548689"/>
            </a:xfrm>
          </p:grpSpPr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8F1CC72C-4419-48AE-B8ED-3F2ECCE325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17" name="Rechteck 116">
                <a:extLst>
                  <a:ext uri="{FF2B5EF4-FFF2-40B4-BE49-F238E27FC236}">
                    <a16:creationId xmlns:a16="http://schemas.microsoft.com/office/drawing/2014/main" id="{2C69E041-5CDE-4D70-9D48-F27A1797297A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60695"/>
            <a:chOff x="474055" y="2661031"/>
            <a:chExt cx="11356909" cy="56069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5387DBDE-54E7-4727-85ED-5D6DA483DB15}"/>
                </a:ext>
              </a:extLst>
            </p:cNvPr>
            <p:cNvGrpSpPr/>
            <p:nvPr/>
          </p:nvGrpSpPr>
          <p:grpSpPr>
            <a:xfrm>
              <a:off x="2137236" y="2661031"/>
              <a:ext cx="1359526" cy="548689"/>
              <a:chOff x="8891030" y="822018"/>
              <a:chExt cx="1359526" cy="548689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53307C27-5AE5-432B-BE98-77863FE64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0" name="Rechteck 119">
                <a:extLst>
                  <a:ext uri="{FF2B5EF4-FFF2-40B4-BE49-F238E27FC236}">
                    <a16:creationId xmlns:a16="http://schemas.microsoft.com/office/drawing/2014/main" id="{F4AFD43F-761B-4C2D-84DD-182CE36E1ECA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862C3765-1111-4CFB-9AA1-7A396E48767E}"/>
                </a:ext>
              </a:extLst>
            </p:cNvPr>
            <p:cNvGrpSpPr/>
            <p:nvPr/>
          </p:nvGrpSpPr>
          <p:grpSpPr>
            <a:xfrm>
              <a:off x="3806514" y="2661031"/>
              <a:ext cx="1353429" cy="548690"/>
              <a:chOff x="10572365" y="822017"/>
              <a:chExt cx="1353429" cy="548690"/>
            </a:xfrm>
          </p:grpSpPr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A42EF17E-38ED-4E28-B3CF-A65AE22D0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3" name="Rechteck 122">
                <a:extLst>
                  <a:ext uri="{FF2B5EF4-FFF2-40B4-BE49-F238E27FC236}">
                    <a16:creationId xmlns:a16="http://schemas.microsoft.com/office/drawing/2014/main" id="{2FE40B4B-3E79-45D0-8E16-567DB32444B7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AC3DA12F-D952-4CC1-BBED-E3848256D49B}"/>
                </a:ext>
              </a:extLst>
            </p:cNvPr>
            <p:cNvGrpSpPr/>
            <p:nvPr/>
          </p:nvGrpSpPr>
          <p:grpSpPr>
            <a:xfrm>
              <a:off x="10477535" y="2661031"/>
              <a:ext cx="1353429" cy="548688"/>
              <a:chOff x="7197587" y="1687412"/>
              <a:chExt cx="1353429" cy="548688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61AC2FAA-D5C6-4138-84E3-FE6A7C8BF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16B81789-6225-4567-B6E5-A52CEC4E865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DE191017-0DD7-47AD-BA51-79882CA2AEFB}"/>
                </a:ext>
              </a:extLst>
            </p:cNvPr>
            <p:cNvGrpSpPr/>
            <p:nvPr/>
          </p:nvGrpSpPr>
          <p:grpSpPr>
            <a:xfrm>
              <a:off x="5469695" y="2661031"/>
              <a:ext cx="1359529" cy="548689"/>
              <a:chOff x="502643" y="1687411"/>
              <a:chExt cx="1359529" cy="548689"/>
            </a:xfrm>
          </p:grpSpPr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0CDDEC49-C51C-4AF7-BDE9-B9FB227DD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9" name="Rechteck 128">
                <a:extLst>
                  <a:ext uri="{FF2B5EF4-FFF2-40B4-BE49-F238E27FC236}">
                    <a16:creationId xmlns:a16="http://schemas.microsoft.com/office/drawing/2014/main" id="{7DAD68A5-C638-4CAB-A5D5-1110C8C75A48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2" name="Gruppieren 131">
              <a:extLst>
                <a:ext uri="{FF2B5EF4-FFF2-40B4-BE49-F238E27FC236}">
                  <a16:creationId xmlns:a16="http://schemas.microsoft.com/office/drawing/2014/main" id="{420AEA82-5AC2-4B93-BAEE-8DEAE84C7291}"/>
                </a:ext>
              </a:extLst>
            </p:cNvPr>
            <p:cNvGrpSpPr/>
            <p:nvPr/>
          </p:nvGrpSpPr>
          <p:grpSpPr>
            <a:xfrm>
              <a:off x="474055" y="2661031"/>
              <a:ext cx="1353429" cy="554784"/>
              <a:chOff x="5540554" y="822019"/>
              <a:chExt cx="1353429" cy="554784"/>
            </a:xfrm>
          </p:grpSpPr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9FD4D98E-A147-4F05-87A4-6FD26A52D8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34" name="L-Form 133">
                <a:extLst>
                  <a:ext uri="{FF2B5EF4-FFF2-40B4-BE49-F238E27FC236}">
                    <a16:creationId xmlns:a16="http://schemas.microsoft.com/office/drawing/2014/main" id="{095FF24B-9288-4A69-A109-AA781A440555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Gruppieren 134">
              <a:extLst>
                <a:ext uri="{FF2B5EF4-FFF2-40B4-BE49-F238E27FC236}">
                  <a16:creationId xmlns:a16="http://schemas.microsoft.com/office/drawing/2014/main" id="{2A81D83C-9EBD-4D9C-A592-7F2B0D0FB6FF}"/>
                </a:ext>
              </a:extLst>
            </p:cNvPr>
            <p:cNvGrpSpPr/>
            <p:nvPr/>
          </p:nvGrpSpPr>
          <p:grpSpPr>
            <a:xfrm>
              <a:off x="8808254" y="2661031"/>
              <a:ext cx="1359526" cy="560695"/>
              <a:chOff x="3859219" y="822018"/>
              <a:chExt cx="1359526" cy="560695"/>
            </a:xfrm>
          </p:grpSpPr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6277B62F-1AFD-4B17-87BA-D2B79A41D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37" name="Rechteck 136">
                <a:extLst>
                  <a:ext uri="{FF2B5EF4-FFF2-40B4-BE49-F238E27FC236}">
                    <a16:creationId xmlns:a16="http://schemas.microsoft.com/office/drawing/2014/main" id="{A32D25A0-786B-4EDF-8438-D718C8559833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5" y="3751172"/>
            <a:ext cx="11356909" cy="560695"/>
            <a:chOff x="474055" y="3734026"/>
            <a:chExt cx="11356909" cy="560695"/>
          </a:xfrm>
        </p:grpSpPr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1238FF54-F9EF-4C54-8D79-71B554AE1F63}"/>
                </a:ext>
              </a:extLst>
            </p:cNvPr>
            <p:cNvGrpSpPr/>
            <p:nvPr/>
          </p:nvGrpSpPr>
          <p:grpSpPr>
            <a:xfrm>
              <a:off x="2144352" y="3734026"/>
              <a:ext cx="1359526" cy="548688"/>
              <a:chOff x="2183981" y="822019"/>
              <a:chExt cx="1359526" cy="548688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E15D9DE4-544E-47E6-8B59-E5F6537D8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41" name="Rechteck 140">
                <a:extLst>
                  <a:ext uri="{FF2B5EF4-FFF2-40B4-BE49-F238E27FC236}">
                    <a16:creationId xmlns:a16="http://schemas.microsoft.com/office/drawing/2014/main" id="{195747EC-2A8B-4BB6-8666-779A588277B3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E021F44-0AE0-4B00-B05A-9A34E4228D69}"/>
                </a:ext>
              </a:extLst>
            </p:cNvPr>
            <p:cNvGrpSpPr/>
            <p:nvPr/>
          </p:nvGrpSpPr>
          <p:grpSpPr>
            <a:xfrm>
              <a:off x="3814646" y="3734026"/>
              <a:ext cx="1359526" cy="560695"/>
              <a:chOff x="3859219" y="822018"/>
              <a:chExt cx="1359526" cy="56069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1AE87707-EE14-4D90-B0CD-B51AA8E56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7AFFC5E-46F7-4EF3-8052-E37CEED0C1AA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DBDD109D-242F-40B0-8C54-DCC1B586FA5E}"/>
                </a:ext>
              </a:extLst>
            </p:cNvPr>
            <p:cNvGrpSpPr/>
            <p:nvPr/>
          </p:nvGrpSpPr>
          <p:grpSpPr>
            <a:xfrm>
              <a:off x="474055" y="3734026"/>
              <a:ext cx="1359529" cy="548689"/>
              <a:chOff x="502643" y="1687411"/>
              <a:chExt cx="1359529" cy="548689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7724B715-E1AC-465F-9ECD-7B59CDFDF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2B8ED854-2DFD-42B0-8FAB-22E58F00AC95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1555998"/>
            <a:ext cx="11576964" cy="3784609"/>
          </a:xfrm>
          <a:prstGeom prst="corner">
            <a:avLst>
              <a:gd name="adj1" fmla="val 72719"/>
              <a:gd name="adj2" fmla="val 41856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hlinkClick r:id="" action="ppaction://hlinkshowjump?jump=nextslide">
              <a:snd r:embed="rId18" name="chimes.wav"/>
            </a:hlinkClick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6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74EF0CF8-1C2D-45E3-9599-CA0D14A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7107" y="1658984"/>
              <a:ext cx="1353429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00110827-62CA-4992-B64E-E92C16C7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9272" y="1658984"/>
              <a:ext cx="1359526" cy="548688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2087E1A9-4EB5-4685-B0F5-33BDDE37A645}"/>
                </a:ext>
              </a:extLst>
            </p:cNvPr>
            <p:cNvGrpSpPr/>
            <p:nvPr/>
          </p:nvGrpSpPr>
          <p:grpSpPr>
            <a:xfrm>
              <a:off x="10477534" y="1658983"/>
              <a:ext cx="1353430" cy="548689"/>
              <a:chOff x="7215791" y="822018"/>
              <a:chExt cx="1353430" cy="548689"/>
            </a:xfrm>
          </p:grpSpPr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8F1CC72C-4419-48AE-B8ED-3F2ECCE325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17" name="Rechteck 116">
                <a:extLst>
                  <a:ext uri="{FF2B5EF4-FFF2-40B4-BE49-F238E27FC236}">
                    <a16:creationId xmlns:a16="http://schemas.microsoft.com/office/drawing/2014/main" id="{2C69E041-5CDE-4D70-9D48-F27A1797297A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60695"/>
            <a:chOff x="474055" y="2661031"/>
            <a:chExt cx="11356909" cy="56069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5387DBDE-54E7-4727-85ED-5D6DA483DB15}"/>
                </a:ext>
              </a:extLst>
            </p:cNvPr>
            <p:cNvGrpSpPr/>
            <p:nvPr/>
          </p:nvGrpSpPr>
          <p:grpSpPr>
            <a:xfrm>
              <a:off x="2137236" y="2661031"/>
              <a:ext cx="1359526" cy="548689"/>
              <a:chOff x="8891030" y="822018"/>
              <a:chExt cx="1359526" cy="548689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53307C27-5AE5-432B-BE98-77863FE64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0" name="Rechteck 119">
                <a:extLst>
                  <a:ext uri="{FF2B5EF4-FFF2-40B4-BE49-F238E27FC236}">
                    <a16:creationId xmlns:a16="http://schemas.microsoft.com/office/drawing/2014/main" id="{F4AFD43F-761B-4C2D-84DD-182CE36E1ECA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862C3765-1111-4CFB-9AA1-7A396E48767E}"/>
                </a:ext>
              </a:extLst>
            </p:cNvPr>
            <p:cNvGrpSpPr/>
            <p:nvPr/>
          </p:nvGrpSpPr>
          <p:grpSpPr>
            <a:xfrm>
              <a:off x="3806514" y="2661031"/>
              <a:ext cx="1353429" cy="548690"/>
              <a:chOff x="10572365" y="822017"/>
              <a:chExt cx="1353429" cy="548690"/>
            </a:xfrm>
          </p:grpSpPr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A42EF17E-38ED-4E28-B3CF-A65AE22D0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3" name="Rechteck 122">
                <a:extLst>
                  <a:ext uri="{FF2B5EF4-FFF2-40B4-BE49-F238E27FC236}">
                    <a16:creationId xmlns:a16="http://schemas.microsoft.com/office/drawing/2014/main" id="{2FE40B4B-3E79-45D0-8E16-567DB32444B7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AC3DA12F-D952-4CC1-BBED-E3848256D49B}"/>
                </a:ext>
              </a:extLst>
            </p:cNvPr>
            <p:cNvGrpSpPr/>
            <p:nvPr/>
          </p:nvGrpSpPr>
          <p:grpSpPr>
            <a:xfrm>
              <a:off x="10477535" y="2661031"/>
              <a:ext cx="1353429" cy="548688"/>
              <a:chOff x="7197587" y="1687412"/>
              <a:chExt cx="1353429" cy="548688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61AC2FAA-D5C6-4138-84E3-FE6A7C8BF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16B81789-6225-4567-B6E5-A52CEC4E865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DE191017-0DD7-47AD-BA51-79882CA2AEFB}"/>
                </a:ext>
              </a:extLst>
            </p:cNvPr>
            <p:cNvGrpSpPr/>
            <p:nvPr/>
          </p:nvGrpSpPr>
          <p:grpSpPr>
            <a:xfrm>
              <a:off x="5469695" y="2661031"/>
              <a:ext cx="1359529" cy="548689"/>
              <a:chOff x="502643" y="1687411"/>
              <a:chExt cx="1359529" cy="548689"/>
            </a:xfrm>
          </p:grpSpPr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0CDDEC49-C51C-4AF7-BDE9-B9FB227DD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9" name="Rechteck 128">
                <a:extLst>
                  <a:ext uri="{FF2B5EF4-FFF2-40B4-BE49-F238E27FC236}">
                    <a16:creationId xmlns:a16="http://schemas.microsoft.com/office/drawing/2014/main" id="{7DAD68A5-C638-4CAB-A5D5-1110C8C75A48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2" name="Gruppieren 131">
              <a:extLst>
                <a:ext uri="{FF2B5EF4-FFF2-40B4-BE49-F238E27FC236}">
                  <a16:creationId xmlns:a16="http://schemas.microsoft.com/office/drawing/2014/main" id="{420AEA82-5AC2-4B93-BAEE-8DEAE84C7291}"/>
                </a:ext>
              </a:extLst>
            </p:cNvPr>
            <p:cNvGrpSpPr/>
            <p:nvPr/>
          </p:nvGrpSpPr>
          <p:grpSpPr>
            <a:xfrm>
              <a:off x="474055" y="2661031"/>
              <a:ext cx="1353429" cy="554784"/>
              <a:chOff x="5540554" y="822019"/>
              <a:chExt cx="1353429" cy="554784"/>
            </a:xfrm>
          </p:grpSpPr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9FD4D98E-A147-4F05-87A4-6FD26A52D8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34" name="L-Form 133">
                <a:extLst>
                  <a:ext uri="{FF2B5EF4-FFF2-40B4-BE49-F238E27FC236}">
                    <a16:creationId xmlns:a16="http://schemas.microsoft.com/office/drawing/2014/main" id="{095FF24B-9288-4A69-A109-AA781A440555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Gruppieren 134">
              <a:extLst>
                <a:ext uri="{FF2B5EF4-FFF2-40B4-BE49-F238E27FC236}">
                  <a16:creationId xmlns:a16="http://schemas.microsoft.com/office/drawing/2014/main" id="{2A81D83C-9EBD-4D9C-A592-7F2B0D0FB6FF}"/>
                </a:ext>
              </a:extLst>
            </p:cNvPr>
            <p:cNvGrpSpPr/>
            <p:nvPr/>
          </p:nvGrpSpPr>
          <p:grpSpPr>
            <a:xfrm>
              <a:off x="8808254" y="2661031"/>
              <a:ext cx="1359526" cy="560695"/>
              <a:chOff x="3859219" y="822018"/>
              <a:chExt cx="1359526" cy="560695"/>
            </a:xfrm>
          </p:grpSpPr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6277B62F-1AFD-4B17-87BA-D2B79A41D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37" name="Rechteck 136">
                <a:extLst>
                  <a:ext uri="{FF2B5EF4-FFF2-40B4-BE49-F238E27FC236}">
                    <a16:creationId xmlns:a16="http://schemas.microsoft.com/office/drawing/2014/main" id="{A32D25A0-786B-4EDF-8438-D718C8559833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5" y="3751172"/>
            <a:ext cx="11356909" cy="560695"/>
            <a:chOff x="474055" y="3734026"/>
            <a:chExt cx="11356909" cy="560695"/>
          </a:xfrm>
        </p:grpSpPr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1238FF54-F9EF-4C54-8D79-71B554AE1F63}"/>
                </a:ext>
              </a:extLst>
            </p:cNvPr>
            <p:cNvGrpSpPr/>
            <p:nvPr/>
          </p:nvGrpSpPr>
          <p:grpSpPr>
            <a:xfrm>
              <a:off x="2144352" y="3734026"/>
              <a:ext cx="1359526" cy="548688"/>
              <a:chOff x="2183981" y="822019"/>
              <a:chExt cx="1359526" cy="548688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E15D9DE4-544E-47E6-8B59-E5F6537D8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41" name="Rechteck 140">
                <a:extLst>
                  <a:ext uri="{FF2B5EF4-FFF2-40B4-BE49-F238E27FC236}">
                    <a16:creationId xmlns:a16="http://schemas.microsoft.com/office/drawing/2014/main" id="{195747EC-2A8B-4BB6-8666-779A588277B3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E021F44-0AE0-4B00-B05A-9A34E4228D69}"/>
                </a:ext>
              </a:extLst>
            </p:cNvPr>
            <p:cNvGrpSpPr/>
            <p:nvPr/>
          </p:nvGrpSpPr>
          <p:grpSpPr>
            <a:xfrm>
              <a:off x="3814646" y="3734026"/>
              <a:ext cx="1359526" cy="560695"/>
              <a:chOff x="3859219" y="822018"/>
              <a:chExt cx="1359526" cy="56069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1AE87707-EE14-4D90-B0CD-B51AA8E56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7AFFC5E-46F7-4EF3-8052-E37CEED0C1AA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DBDD109D-242F-40B0-8C54-DCC1B586FA5E}"/>
                </a:ext>
              </a:extLst>
            </p:cNvPr>
            <p:cNvGrpSpPr/>
            <p:nvPr/>
          </p:nvGrpSpPr>
          <p:grpSpPr>
            <a:xfrm>
              <a:off x="474055" y="3734026"/>
              <a:ext cx="1359529" cy="548689"/>
              <a:chOff x="502643" y="1687411"/>
              <a:chExt cx="1359529" cy="548689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7724B715-E1AC-465F-9ECD-7B59CDFDF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2B8ED854-2DFD-42B0-8FAB-22E58F00AC95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1555998"/>
            <a:ext cx="11576964" cy="3784609"/>
          </a:xfrm>
          <a:prstGeom prst="corner">
            <a:avLst>
              <a:gd name="adj1" fmla="val 74329"/>
              <a:gd name="adj2" fmla="val 42604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FCAB036-FCE0-4D59-BD95-B1458EBB3361}"/>
              </a:ext>
            </a:extLst>
          </p:cNvPr>
          <p:cNvSpPr txBox="1"/>
          <p:nvPr/>
        </p:nvSpPr>
        <p:spPr>
          <a:xfrm>
            <a:off x="9895755" y="1854399"/>
            <a:ext cx="731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41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74EF0CF8-1C2D-45E3-9599-CA0D14A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7107" y="1658984"/>
              <a:ext cx="1353429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00110827-62CA-4992-B64E-E92C16C7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9272" y="1658984"/>
              <a:ext cx="1359526" cy="548688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2087E1A9-4EB5-4685-B0F5-33BDDE37A645}"/>
                </a:ext>
              </a:extLst>
            </p:cNvPr>
            <p:cNvGrpSpPr/>
            <p:nvPr/>
          </p:nvGrpSpPr>
          <p:grpSpPr>
            <a:xfrm>
              <a:off x="10477534" y="1658983"/>
              <a:ext cx="1353430" cy="548689"/>
              <a:chOff x="7215791" y="822018"/>
              <a:chExt cx="1353430" cy="548689"/>
            </a:xfrm>
          </p:grpSpPr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8F1CC72C-4419-48AE-B8ED-3F2ECCE325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17" name="Rechteck 116">
                <a:extLst>
                  <a:ext uri="{FF2B5EF4-FFF2-40B4-BE49-F238E27FC236}">
                    <a16:creationId xmlns:a16="http://schemas.microsoft.com/office/drawing/2014/main" id="{2C69E041-5CDE-4D70-9D48-F27A1797297A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60695"/>
            <a:chOff x="474055" y="2661031"/>
            <a:chExt cx="11356909" cy="56069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5387DBDE-54E7-4727-85ED-5D6DA483DB15}"/>
                </a:ext>
              </a:extLst>
            </p:cNvPr>
            <p:cNvGrpSpPr/>
            <p:nvPr/>
          </p:nvGrpSpPr>
          <p:grpSpPr>
            <a:xfrm>
              <a:off x="2137236" y="2661031"/>
              <a:ext cx="1359526" cy="548689"/>
              <a:chOff x="8891030" y="822018"/>
              <a:chExt cx="1359526" cy="548689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53307C27-5AE5-432B-BE98-77863FE64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0" name="Rechteck 119">
                <a:extLst>
                  <a:ext uri="{FF2B5EF4-FFF2-40B4-BE49-F238E27FC236}">
                    <a16:creationId xmlns:a16="http://schemas.microsoft.com/office/drawing/2014/main" id="{F4AFD43F-761B-4C2D-84DD-182CE36E1ECA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862C3765-1111-4CFB-9AA1-7A396E48767E}"/>
                </a:ext>
              </a:extLst>
            </p:cNvPr>
            <p:cNvGrpSpPr/>
            <p:nvPr/>
          </p:nvGrpSpPr>
          <p:grpSpPr>
            <a:xfrm>
              <a:off x="3806514" y="2661031"/>
              <a:ext cx="1353429" cy="548690"/>
              <a:chOff x="10572365" y="822017"/>
              <a:chExt cx="1353429" cy="548690"/>
            </a:xfrm>
          </p:grpSpPr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A42EF17E-38ED-4E28-B3CF-A65AE22D0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3" name="Rechteck 122">
                <a:extLst>
                  <a:ext uri="{FF2B5EF4-FFF2-40B4-BE49-F238E27FC236}">
                    <a16:creationId xmlns:a16="http://schemas.microsoft.com/office/drawing/2014/main" id="{2FE40B4B-3E79-45D0-8E16-567DB32444B7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AC3DA12F-D952-4CC1-BBED-E3848256D49B}"/>
                </a:ext>
              </a:extLst>
            </p:cNvPr>
            <p:cNvGrpSpPr/>
            <p:nvPr/>
          </p:nvGrpSpPr>
          <p:grpSpPr>
            <a:xfrm>
              <a:off x="10477535" y="2661031"/>
              <a:ext cx="1353429" cy="548688"/>
              <a:chOff x="7197587" y="1687412"/>
              <a:chExt cx="1353429" cy="548688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61AC2FAA-D5C6-4138-84E3-FE6A7C8BF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16B81789-6225-4567-B6E5-A52CEC4E865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DE191017-0DD7-47AD-BA51-79882CA2AEFB}"/>
                </a:ext>
              </a:extLst>
            </p:cNvPr>
            <p:cNvGrpSpPr/>
            <p:nvPr/>
          </p:nvGrpSpPr>
          <p:grpSpPr>
            <a:xfrm>
              <a:off x="5469695" y="2661031"/>
              <a:ext cx="1359529" cy="548689"/>
              <a:chOff x="502643" y="1687411"/>
              <a:chExt cx="1359529" cy="548689"/>
            </a:xfrm>
          </p:grpSpPr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0CDDEC49-C51C-4AF7-BDE9-B9FB227DD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9" name="Rechteck 128">
                <a:extLst>
                  <a:ext uri="{FF2B5EF4-FFF2-40B4-BE49-F238E27FC236}">
                    <a16:creationId xmlns:a16="http://schemas.microsoft.com/office/drawing/2014/main" id="{7DAD68A5-C638-4CAB-A5D5-1110C8C75A48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2" name="Gruppieren 131">
              <a:extLst>
                <a:ext uri="{FF2B5EF4-FFF2-40B4-BE49-F238E27FC236}">
                  <a16:creationId xmlns:a16="http://schemas.microsoft.com/office/drawing/2014/main" id="{420AEA82-5AC2-4B93-BAEE-8DEAE84C7291}"/>
                </a:ext>
              </a:extLst>
            </p:cNvPr>
            <p:cNvGrpSpPr/>
            <p:nvPr/>
          </p:nvGrpSpPr>
          <p:grpSpPr>
            <a:xfrm>
              <a:off x="474055" y="2661031"/>
              <a:ext cx="1353429" cy="554784"/>
              <a:chOff x="5540554" y="822019"/>
              <a:chExt cx="1353429" cy="554784"/>
            </a:xfrm>
          </p:grpSpPr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9FD4D98E-A147-4F05-87A4-6FD26A52D8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34" name="L-Form 133">
                <a:extLst>
                  <a:ext uri="{FF2B5EF4-FFF2-40B4-BE49-F238E27FC236}">
                    <a16:creationId xmlns:a16="http://schemas.microsoft.com/office/drawing/2014/main" id="{095FF24B-9288-4A69-A109-AA781A440555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Gruppieren 134">
              <a:extLst>
                <a:ext uri="{FF2B5EF4-FFF2-40B4-BE49-F238E27FC236}">
                  <a16:creationId xmlns:a16="http://schemas.microsoft.com/office/drawing/2014/main" id="{2A81D83C-9EBD-4D9C-A592-7F2B0D0FB6FF}"/>
                </a:ext>
              </a:extLst>
            </p:cNvPr>
            <p:cNvGrpSpPr/>
            <p:nvPr/>
          </p:nvGrpSpPr>
          <p:grpSpPr>
            <a:xfrm>
              <a:off x="8808254" y="2661031"/>
              <a:ext cx="1359526" cy="560695"/>
              <a:chOff x="3859219" y="822018"/>
              <a:chExt cx="1359526" cy="560695"/>
            </a:xfrm>
          </p:grpSpPr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6277B62F-1AFD-4B17-87BA-D2B79A41D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37" name="Rechteck 136">
                <a:extLst>
                  <a:ext uri="{FF2B5EF4-FFF2-40B4-BE49-F238E27FC236}">
                    <a16:creationId xmlns:a16="http://schemas.microsoft.com/office/drawing/2014/main" id="{A32D25A0-786B-4EDF-8438-D718C8559833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5" y="3751172"/>
            <a:ext cx="11356909" cy="560695"/>
            <a:chOff x="474055" y="3734026"/>
            <a:chExt cx="11356909" cy="560695"/>
          </a:xfrm>
        </p:grpSpPr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1238FF54-F9EF-4C54-8D79-71B554AE1F63}"/>
                </a:ext>
              </a:extLst>
            </p:cNvPr>
            <p:cNvGrpSpPr/>
            <p:nvPr/>
          </p:nvGrpSpPr>
          <p:grpSpPr>
            <a:xfrm>
              <a:off x="2144352" y="3734026"/>
              <a:ext cx="1359526" cy="548688"/>
              <a:chOff x="2183981" y="822019"/>
              <a:chExt cx="1359526" cy="548688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E15D9DE4-544E-47E6-8B59-E5F6537D8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41" name="Rechteck 140">
                <a:extLst>
                  <a:ext uri="{FF2B5EF4-FFF2-40B4-BE49-F238E27FC236}">
                    <a16:creationId xmlns:a16="http://schemas.microsoft.com/office/drawing/2014/main" id="{195747EC-2A8B-4BB6-8666-779A588277B3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E021F44-0AE0-4B00-B05A-9A34E4228D69}"/>
                </a:ext>
              </a:extLst>
            </p:cNvPr>
            <p:cNvGrpSpPr/>
            <p:nvPr/>
          </p:nvGrpSpPr>
          <p:grpSpPr>
            <a:xfrm>
              <a:off x="3814646" y="3734026"/>
              <a:ext cx="1359526" cy="560695"/>
              <a:chOff x="3859219" y="822018"/>
              <a:chExt cx="1359526" cy="56069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1AE87707-EE14-4D90-B0CD-B51AA8E56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7AFFC5E-46F7-4EF3-8052-E37CEED0C1AA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DBDD109D-242F-40B0-8C54-DCC1B586FA5E}"/>
                </a:ext>
              </a:extLst>
            </p:cNvPr>
            <p:cNvGrpSpPr/>
            <p:nvPr/>
          </p:nvGrpSpPr>
          <p:grpSpPr>
            <a:xfrm>
              <a:off x="474055" y="3734026"/>
              <a:ext cx="1359529" cy="548689"/>
              <a:chOff x="502643" y="1687411"/>
              <a:chExt cx="1359529" cy="548689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7724B715-E1AC-465F-9ECD-7B59CDFDF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2B8ED854-2DFD-42B0-8FAB-22E58F00AC95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1555998"/>
            <a:ext cx="11576964" cy="3784609"/>
          </a:xfrm>
          <a:prstGeom prst="corner">
            <a:avLst>
              <a:gd name="adj1" fmla="val 72719"/>
              <a:gd name="adj2" fmla="val 0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hlinkClick r:id="" action="ppaction://hlinkshowjump?jump=nextslide">
              <a:snd r:embed="rId17" name="chimes.wav"/>
            </a:hlinkClick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8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74EF0CF8-1C2D-45E3-9599-CA0D14A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7107" y="1658984"/>
              <a:ext cx="1353429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00110827-62CA-4992-B64E-E92C16C7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9272" y="1658984"/>
              <a:ext cx="1359526" cy="548688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8F1CC72C-4419-48AE-B8ED-3F2ECCE32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535" y="1658984"/>
              <a:ext cx="1353429" cy="548688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60695"/>
            <a:chOff x="474055" y="2661031"/>
            <a:chExt cx="11356909" cy="56069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5387DBDE-54E7-4727-85ED-5D6DA483DB15}"/>
                </a:ext>
              </a:extLst>
            </p:cNvPr>
            <p:cNvGrpSpPr/>
            <p:nvPr/>
          </p:nvGrpSpPr>
          <p:grpSpPr>
            <a:xfrm>
              <a:off x="2137236" y="2661031"/>
              <a:ext cx="1359526" cy="548689"/>
              <a:chOff x="8891030" y="822018"/>
              <a:chExt cx="1359526" cy="548689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53307C27-5AE5-432B-BE98-77863FE64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0" name="Rechteck 119">
                <a:extLst>
                  <a:ext uri="{FF2B5EF4-FFF2-40B4-BE49-F238E27FC236}">
                    <a16:creationId xmlns:a16="http://schemas.microsoft.com/office/drawing/2014/main" id="{F4AFD43F-761B-4C2D-84DD-182CE36E1ECA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862C3765-1111-4CFB-9AA1-7A396E48767E}"/>
                </a:ext>
              </a:extLst>
            </p:cNvPr>
            <p:cNvGrpSpPr/>
            <p:nvPr/>
          </p:nvGrpSpPr>
          <p:grpSpPr>
            <a:xfrm>
              <a:off x="3806514" y="2661031"/>
              <a:ext cx="1353429" cy="548690"/>
              <a:chOff x="10572365" y="822017"/>
              <a:chExt cx="1353429" cy="548690"/>
            </a:xfrm>
          </p:grpSpPr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A42EF17E-38ED-4E28-B3CF-A65AE22D0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3" name="Rechteck 122">
                <a:extLst>
                  <a:ext uri="{FF2B5EF4-FFF2-40B4-BE49-F238E27FC236}">
                    <a16:creationId xmlns:a16="http://schemas.microsoft.com/office/drawing/2014/main" id="{2FE40B4B-3E79-45D0-8E16-567DB32444B7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AC3DA12F-D952-4CC1-BBED-E3848256D49B}"/>
                </a:ext>
              </a:extLst>
            </p:cNvPr>
            <p:cNvGrpSpPr/>
            <p:nvPr/>
          </p:nvGrpSpPr>
          <p:grpSpPr>
            <a:xfrm>
              <a:off x="10477535" y="2661031"/>
              <a:ext cx="1353429" cy="548688"/>
              <a:chOff x="7197587" y="1687412"/>
              <a:chExt cx="1353429" cy="548688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61AC2FAA-D5C6-4138-84E3-FE6A7C8BF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16B81789-6225-4567-B6E5-A52CEC4E865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DE191017-0DD7-47AD-BA51-79882CA2AEFB}"/>
                </a:ext>
              </a:extLst>
            </p:cNvPr>
            <p:cNvGrpSpPr/>
            <p:nvPr/>
          </p:nvGrpSpPr>
          <p:grpSpPr>
            <a:xfrm>
              <a:off x="5469695" y="2661031"/>
              <a:ext cx="1359529" cy="548689"/>
              <a:chOff x="502643" y="1687411"/>
              <a:chExt cx="1359529" cy="548689"/>
            </a:xfrm>
          </p:grpSpPr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0CDDEC49-C51C-4AF7-BDE9-B9FB227DD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9" name="Rechteck 128">
                <a:extLst>
                  <a:ext uri="{FF2B5EF4-FFF2-40B4-BE49-F238E27FC236}">
                    <a16:creationId xmlns:a16="http://schemas.microsoft.com/office/drawing/2014/main" id="{7DAD68A5-C638-4CAB-A5D5-1110C8C75A48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2" name="Gruppieren 131">
              <a:extLst>
                <a:ext uri="{FF2B5EF4-FFF2-40B4-BE49-F238E27FC236}">
                  <a16:creationId xmlns:a16="http://schemas.microsoft.com/office/drawing/2014/main" id="{420AEA82-5AC2-4B93-BAEE-8DEAE84C7291}"/>
                </a:ext>
              </a:extLst>
            </p:cNvPr>
            <p:cNvGrpSpPr/>
            <p:nvPr/>
          </p:nvGrpSpPr>
          <p:grpSpPr>
            <a:xfrm>
              <a:off x="474055" y="2661031"/>
              <a:ext cx="1353429" cy="554784"/>
              <a:chOff x="5540554" y="822019"/>
              <a:chExt cx="1353429" cy="554784"/>
            </a:xfrm>
          </p:grpSpPr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9FD4D98E-A147-4F05-87A4-6FD26A52D8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34" name="L-Form 133">
                <a:extLst>
                  <a:ext uri="{FF2B5EF4-FFF2-40B4-BE49-F238E27FC236}">
                    <a16:creationId xmlns:a16="http://schemas.microsoft.com/office/drawing/2014/main" id="{095FF24B-9288-4A69-A109-AA781A440555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Gruppieren 134">
              <a:extLst>
                <a:ext uri="{FF2B5EF4-FFF2-40B4-BE49-F238E27FC236}">
                  <a16:creationId xmlns:a16="http://schemas.microsoft.com/office/drawing/2014/main" id="{2A81D83C-9EBD-4D9C-A592-7F2B0D0FB6FF}"/>
                </a:ext>
              </a:extLst>
            </p:cNvPr>
            <p:cNvGrpSpPr/>
            <p:nvPr/>
          </p:nvGrpSpPr>
          <p:grpSpPr>
            <a:xfrm>
              <a:off x="8808254" y="2661031"/>
              <a:ext cx="1359526" cy="560695"/>
              <a:chOff x="3859219" y="822018"/>
              <a:chExt cx="1359526" cy="560695"/>
            </a:xfrm>
          </p:grpSpPr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6277B62F-1AFD-4B17-87BA-D2B79A41D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37" name="Rechteck 136">
                <a:extLst>
                  <a:ext uri="{FF2B5EF4-FFF2-40B4-BE49-F238E27FC236}">
                    <a16:creationId xmlns:a16="http://schemas.microsoft.com/office/drawing/2014/main" id="{A32D25A0-786B-4EDF-8438-D718C8559833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5" y="3751172"/>
            <a:ext cx="11356909" cy="560695"/>
            <a:chOff x="474055" y="3734026"/>
            <a:chExt cx="11356909" cy="560695"/>
          </a:xfrm>
        </p:grpSpPr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1238FF54-F9EF-4C54-8D79-71B554AE1F63}"/>
                </a:ext>
              </a:extLst>
            </p:cNvPr>
            <p:cNvGrpSpPr/>
            <p:nvPr/>
          </p:nvGrpSpPr>
          <p:grpSpPr>
            <a:xfrm>
              <a:off x="2144352" y="3734026"/>
              <a:ext cx="1359526" cy="548688"/>
              <a:chOff x="2183981" y="822019"/>
              <a:chExt cx="1359526" cy="548688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E15D9DE4-544E-47E6-8B59-E5F6537D8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41" name="Rechteck 140">
                <a:extLst>
                  <a:ext uri="{FF2B5EF4-FFF2-40B4-BE49-F238E27FC236}">
                    <a16:creationId xmlns:a16="http://schemas.microsoft.com/office/drawing/2014/main" id="{195747EC-2A8B-4BB6-8666-779A588277B3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E021F44-0AE0-4B00-B05A-9A34E4228D69}"/>
                </a:ext>
              </a:extLst>
            </p:cNvPr>
            <p:cNvGrpSpPr/>
            <p:nvPr/>
          </p:nvGrpSpPr>
          <p:grpSpPr>
            <a:xfrm>
              <a:off x="3814646" y="3734026"/>
              <a:ext cx="1359526" cy="560695"/>
              <a:chOff x="3859219" y="822018"/>
              <a:chExt cx="1359526" cy="56069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1AE87707-EE14-4D90-B0CD-B51AA8E56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7AFFC5E-46F7-4EF3-8052-E37CEED0C1AA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DBDD109D-242F-40B0-8C54-DCC1B586FA5E}"/>
                </a:ext>
              </a:extLst>
            </p:cNvPr>
            <p:cNvGrpSpPr/>
            <p:nvPr/>
          </p:nvGrpSpPr>
          <p:grpSpPr>
            <a:xfrm>
              <a:off x="474055" y="3734026"/>
              <a:ext cx="1359529" cy="548689"/>
              <a:chOff x="502643" y="1687411"/>
              <a:chExt cx="1359529" cy="548689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7724B715-E1AC-465F-9ECD-7B59CDFDF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2B8ED854-2DFD-42B0-8FAB-22E58F00AC95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1555998"/>
            <a:ext cx="11576964" cy="3784609"/>
          </a:xfrm>
          <a:prstGeom prst="corner">
            <a:avLst>
              <a:gd name="adj1" fmla="val 74329"/>
              <a:gd name="adj2" fmla="val 1530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FCAB036-FCE0-4D59-BD95-B1458EBB3361}"/>
              </a:ext>
            </a:extLst>
          </p:cNvPr>
          <p:cNvSpPr txBox="1"/>
          <p:nvPr/>
        </p:nvSpPr>
        <p:spPr>
          <a:xfrm>
            <a:off x="11319959" y="2029636"/>
            <a:ext cx="731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00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5" y="1770900"/>
            <a:ext cx="11356909" cy="560695"/>
            <a:chOff x="474055" y="1646977"/>
            <a:chExt cx="11356909" cy="560695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8BBC90CF-0815-40B3-B031-FB4BFEE30529}"/>
                </a:ext>
              </a:extLst>
            </p:cNvPr>
            <p:cNvGrpSpPr/>
            <p:nvPr/>
          </p:nvGrpSpPr>
          <p:grpSpPr>
            <a:xfrm>
              <a:off x="7147107" y="1658984"/>
              <a:ext cx="1353429" cy="548688"/>
              <a:chOff x="7197587" y="1687412"/>
              <a:chExt cx="1353429" cy="548688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74EF0CF8-1C2D-45E3-9599-CA0D14A5D5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9DB2D326-4C46-4D6D-8D83-A07AB314E1F6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83B6291E-2A2E-4C64-A8FF-903CCFB025C1}"/>
                </a:ext>
              </a:extLst>
            </p:cNvPr>
            <p:cNvGrpSpPr/>
            <p:nvPr/>
          </p:nvGrpSpPr>
          <p:grpSpPr>
            <a:xfrm>
              <a:off x="474055" y="1658983"/>
              <a:ext cx="1359529" cy="548689"/>
              <a:chOff x="502643" y="1687411"/>
              <a:chExt cx="1359529" cy="548689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E18E0BE-82D0-4B4A-BD31-12195FBA0F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4A290648-7942-446A-B1F1-2F0C75808D22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11ECCB6B-D30D-406B-B2F5-DE3C92247AD8}"/>
                </a:ext>
              </a:extLst>
            </p:cNvPr>
            <p:cNvGrpSpPr/>
            <p:nvPr/>
          </p:nvGrpSpPr>
          <p:grpSpPr>
            <a:xfrm>
              <a:off x="8809272" y="1658984"/>
              <a:ext cx="1359526" cy="548688"/>
              <a:chOff x="2183981" y="822019"/>
              <a:chExt cx="1359526" cy="548688"/>
            </a:xfrm>
          </p:grpSpPr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00110827-62CA-4992-B64E-E92C16C7A0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05" name="Rechteck 104">
                <a:extLst>
                  <a:ext uri="{FF2B5EF4-FFF2-40B4-BE49-F238E27FC236}">
                    <a16:creationId xmlns:a16="http://schemas.microsoft.com/office/drawing/2014/main" id="{29BECAD6-533A-4007-9170-6AA722D9E56D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6" name="Gruppieren 105">
              <a:extLst>
                <a:ext uri="{FF2B5EF4-FFF2-40B4-BE49-F238E27FC236}">
                  <a16:creationId xmlns:a16="http://schemas.microsoft.com/office/drawing/2014/main" id="{DF3001E7-D981-4809-8F3B-B190798028B9}"/>
                </a:ext>
              </a:extLst>
            </p:cNvPr>
            <p:cNvGrpSpPr/>
            <p:nvPr/>
          </p:nvGrpSpPr>
          <p:grpSpPr>
            <a:xfrm>
              <a:off x="5478844" y="1652888"/>
              <a:ext cx="1359527" cy="554784"/>
              <a:chOff x="502645" y="822019"/>
              <a:chExt cx="1359527" cy="554784"/>
            </a:xfrm>
          </p:grpSpPr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3A253426-DD03-4569-ABA3-95AD10F9BC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08" name="L-Form 107">
                <a:extLst>
                  <a:ext uri="{FF2B5EF4-FFF2-40B4-BE49-F238E27FC236}">
                    <a16:creationId xmlns:a16="http://schemas.microsoft.com/office/drawing/2014/main" id="{39A7B8DA-ABBA-4BE3-8B05-4C8BA35B5355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9" name="Gruppieren 108">
              <a:extLst>
                <a:ext uri="{FF2B5EF4-FFF2-40B4-BE49-F238E27FC236}">
                  <a16:creationId xmlns:a16="http://schemas.microsoft.com/office/drawing/2014/main" id="{D3F6A447-5069-4C2A-A638-41DD6617D1CA}"/>
                </a:ext>
              </a:extLst>
            </p:cNvPr>
            <p:cNvGrpSpPr/>
            <p:nvPr/>
          </p:nvGrpSpPr>
          <p:grpSpPr>
            <a:xfrm>
              <a:off x="2142320" y="1646977"/>
              <a:ext cx="1359526" cy="560695"/>
              <a:chOff x="3859219" y="822018"/>
              <a:chExt cx="1359526" cy="560695"/>
            </a:xfrm>
          </p:grpSpPr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4385645B-8C0C-4AEA-B7AE-FB97F72234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11" name="Rechteck 110">
                <a:extLst>
                  <a:ext uri="{FF2B5EF4-FFF2-40B4-BE49-F238E27FC236}">
                    <a16:creationId xmlns:a16="http://schemas.microsoft.com/office/drawing/2014/main" id="{BE2A6624-454C-4BE6-92CA-31EF4967689C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2087E1A9-4EB5-4685-B0F5-33BDDE37A645}"/>
                </a:ext>
              </a:extLst>
            </p:cNvPr>
            <p:cNvGrpSpPr/>
            <p:nvPr/>
          </p:nvGrpSpPr>
          <p:grpSpPr>
            <a:xfrm>
              <a:off x="10477534" y="1658983"/>
              <a:ext cx="1353430" cy="548689"/>
              <a:chOff x="7215791" y="822018"/>
              <a:chExt cx="1353430" cy="548689"/>
            </a:xfrm>
          </p:grpSpPr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8F1CC72C-4419-48AE-B8ED-3F2ECCE325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17" name="Rechteck 116">
                <a:extLst>
                  <a:ext uri="{FF2B5EF4-FFF2-40B4-BE49-F238E27FC236}">
                    <a16:creationId xmlns:a16="http://schemas.microsoft.com/office/drawing/2014/main" id="{2C69E041-5CDE-4D70-9D48-F27A1797297A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60695"/>
            <a:chOff x="474055" y="780764"/>
            <a:chExt cx="11356909" cy="56069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5C441334-6CD4-4A3F-B4FB-45C626158718}"/>
                </a:ext>
              </a:extLst>
            </p:cNvPr>
            <p:cNvGrpSpPr/>
            <p:nvPr/>
          </p:nvGrpSpPr>
          <p:grpSpPr>
            <a:xfrm>
              <a:off x="2143334" y="780764"/>
              <a:ext cx="1359527" cy="554784"/>
              <a:chOff x="502645" y="822019"/>
              <a:chExt cx="1359527" cy="554784"/>
            </a:xfrm>
          </p:grpSpPr>
          <p:pic>
            <p:nvPicPr>
              <p:cNvPr id="672" name="Grafik 671">
                <a:extLst>
                  <a:ext uri="{FF2B5EF4-FFF2-40B4-BE49-F238E27FC236}">
                    <a16:creationId xmlns:a16="http://schemas.microsoft.com/office/drawing/2014/main" id="{87ACD69B-8BEB-43A1-9659-BFFD58095C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5" name="L-Form 4">
                <a:extLst>
                  <a:ext uri="{FF2B5EF4-FFF2-40B4-BE49-F238E27FC236}">
                    <a16:creationId xmlns:a16="http://schemas.microsoft.com/office/drawing/2014/main" id="{0C12CFAD-E9D0-4037-88F1-C498A92E061C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2DFAB07D-8C6E-4E42-A2EF-7A77AB0FF91F}"/>
                </a:ext>
              </a:extLst>
            </p:cNvPr>
            <p:cNvGrpSpPr/>
            <p:nvPr/>
          </p:nvGrpSpPr>
          <p:grpSpPr>
            <a:xfrm>
              <a:off x="3812614" y="780764"/>
              <a:ext cx="1359526" cy="560695"/>
              <a:chOff x="3859219" y="822018"/>
              <a:chExt cx="1359526" cy="560695"/>
            </a:xfrm>
          </p:grpSpPr>
          <p:pic>
            <p:nvPicPr>
              <p:cNvPr id="668" name="Grafik 667">
                <a:extLst>
                  <a:ext uri="{FF2B5EF4-FFF2-40B4-BE49-F238E27FC236}">
                    <a16:creationId xmlns:a16="http://schemas.microsoft.com/office/drawing/2014/main" id="{28FDB381-22EC-4F68-9D72-92010BA2DC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014E842B-BD09-4A4A-92D5-FC7BC1296865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DFA12B1A-E51C-4567-9200-EE3C6A18215D}"/>
                </a:ext>
              </a:extLst>
            </p:cNvPr>
            <p:cNvGrpSpPr/>
            <p:nvPr/>
          </p:nvGrpSpPr>
          <p:grpSpPr>
            <a:xfrm>
              <a:off x="7145075" y="780764"/>
              <a:ext cx="1353430" cy="548689"/>
              <a:chOff x="7215791" y="822018"/>
              <a:chExt cx="1353430" cy="548689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A6039565-1A3C-477A-A4DA-A0F338B8CA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4E486967-3423-48A3-8650-2B2F54E332D9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071DDAE6-0D7E-44C9-A840-CF39E282BD1F}"/>
                </a:ext>
              </a:extLst>
            </p:cNvPr>
            <p:cNvGrpSpPr/>
            <p:nvPr/>
          </p:nvGrpSpPr>
          <p:grpSpPr>
            <a:xfrm>
              <a:off x="8808258" y="780764"/>
              <a:ext cx="1359526" cy="548689"/>
              <a:chOff x="8891030" y="822018"/>
              <a:chExt cx="1359526" cy="548689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A47B5BA8-47BF-47BE-B8C5-ECA057B4A2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FCFE1E87-7B5F-4C96-B82B-7D658AE1BD93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31EE7912-C3A2-48FB-BD27-1B140ACAB3A2}"/>
                </a:ext>
              </a:extLst>
            </p:cNvPr>
            <p:cNvGrpSpPr/>
            <p:nvPr/>
          </p:nvGrpSpPr>
          <p:grpSpPr>
            <a:xfrm>
              <a:off x="10477535" y="780764"/>
              <a:ext cx="1353429" cy="548690"/>
              <a:chOff x="10572365" y="822017"/>
              <a:chExt cx="1353429" cy="548690"/>
            </a:xfrm>
          </p:grpSpPr>
          <p:pic>
            <p:nvPicPr>
              <p:cNvPr id="670" name="Grafik 669">
                <a:extLst>
                  <a:ext uri="{FF2B5EF4-FFF2-40B4-BE49-F238E27FC236}">
                    <a16:creationId xmlns:a16="http://schemas.microsoft.com/office/drawing/2014/main" id="{85330825-71C6-4F12-9356-EA493F4759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49B0AD7C-E5C2-42E6-8A2E-B8E85B13F822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F2EBD162-FC16-4902-B64F-EF1AA7DD5B19}"/>
                </a:ext>
              </a:extLst>
            </p:cNvPr>
            <p:cNvGrpSpPr/>
            <p:nvPr/>
          </p:nvGrpSpPr>
          <p:grpSpPr>
            <a:xfrm>
              <a:off x="5481893" y="780764"/>
              <a:ext cx="1353429" cy="554784"/>
              <a:chOff x="5540554" y="822019"/>
              <a:chExt cx="1353429" cy="554784"/>
            </a:xfrm>
          </p:grpSpPr>
          <p:pic>
            <p:nvPicPr>
              <p:cNvPr id="674" name="Grafik 673">
                <a:extLst>
                  <a:ext uri="{FF2B5EF4-FFF2-40B4-BE49-F238E27FC236}">
                    <a16:creationId xmlns:a16="http://schemas.microsoft.com/office/drawing/2014/main" id="{3CDF5EF6-2CA0-460B-A4E8-6550EFCD51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21" name="L-Form 20">
                <a:extLst>
                  <a:ext uri="{FF2B5EF4-FFF2-40B4-BE49-F238E27FC236}">
                    <a16:creationId xmlns:a16="http://schemas.microsoft.com/office/drawing/2014/main" id="{63F60C11-1CF1-4737-BF05-5EA5B56F6070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60695"/>
            <a:chOff x="474055" y="2661031"/>
            <a:chExt cx="11356909" cy="56069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5387DBDE-54E7-4727-85ED-5D6DA483DB15}"/>
                </a:ext>
              </a:extLst>
            </p:cNvPr>
            <p:cNvGrpSpPr/>
            <p:nvPr/>
          </p:nvGrpSpPr>
          <p:grpSpPr>
            <a:xfrm>
              <a:off x="2137236" y="2661031"/>
              <a:ext cx="1359526" cy="548689"/>
              <a:chOff x="8891030" y="822018"/>
              <a:chExt cx="1359526" cy="548689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53307C27-5AE5-432B-BE98-77863FE64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0" name="Rechteck 119">
                <a:extLst>
                  <a:ext uri="{FF2B5EF4-FFF2-40B4-BE49-F238E27FC236}">
                    <a16:creationId xmlns:a16="http://schemas.microsoft.com/office/drawing/2014/main" id="{F4AFD43F-761B-4C2D-84DD-182CE36E1ECA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862C3765-1111-4CFB-9AA1-7A396E48767E}"/>
                </a:ext>
              </a:extLst>
            </p:cNvPr>
            <p:cNvGrpSpPr/>
            <p:nvPr/>
          </p:nvGrpSpPr>
          <p:grpSpPr>
            <a:xfrm>
              <a:off x="3806514" y="2661031"/>
              <a:ext cx="1353429" cy="548690"/>
              <a:chOff x="10572365" y="822017"/>
              <a:chExt cx="1353429" cy="548690"/>
            </a:xfrm>
          </p:grpSpPr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A42EF17E-38ED-4E28-B3CF-A65AE22D0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3" name="Rechteck 122">
                <a:extLst>
                  <a:ext uri="{FF2B5EF4-FFF2-40B4-BE49-F238E27FC236}">
                    <a16:creationId xmlns:a16="http://schemas.microsoft.com/office/drawing/2014/main" id="{2FE40B4B-3E79-45D0-8E16-567DB32444B7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AC3DA12F-D952-4CC1-BBED-E3848256D49B}"/>
                </a:ext>
              </a:extLst>
            </p:cNvPr>
            <p:cNvGrpSpPr/>
            <p:nvPr/>
          </p:nvGrpSpPr>
          <p:grpSpPr>
            <a:xfrm>
              <a:off x="10477535" y="2661031"/>
              <a:ext cx="1353429" cy="548688"/>
              <a:chOff x="7197587" y="1687412"/>
              <a:chExt cx="1353429" cy="548688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61AC2FAA-D5C6-4138-84E3-FE6A7C8BF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16B81789-6225-4567-B6E5-A52CEC4E865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DE191017-0DD7-47AD-BA51-79882CA2AEFB}"/>
                </a:ext>
              </a:extLst>
            </p:cNvPr>
            <p:cNvGrpSpPr/>
            <p:nvPr/>
          </p:nvGrpSpPr>
          <p:grpSpPr>
            <a:xfrm>
              <a:off x="5469695" y="2661031"/>
              <a:ext cx="1359529" cy="548689"/>
              <a:chOff x="502643" y="1687411"/>
              <a:chExt cx="1359529" cy="548689"/>
            </a:xfrm>
          </p:grpSpPr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0CDDEC49-C51C-4AF7-BDE9-B9FB227DD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9" name="Rechteck 128">
                <a:extLst>
                  <a:ext uri="{FF2B5EF4-FFF2-40B4-BE49-F238E27FC236}">
                    <a16:creationId xmlns:a16="http://schemas.microsoft.com/office/drawing/2014/main" id="{7DAD68A5-C638-4CAB-A5D5-1110C8C75A48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2" name="Gruppieren 131">
              <a:extLst>
                <a:ext uri="{FF2B5EF4-FFF2-40B4-BE49-F238E27FC236}">
                  <a16:creationId xmlns:a16="http://schemas.microsoft.com/office/drawing/2014/main" id="{420AEA82-5AC2-4B93-BAEE-8DEAE84C7291}"/>
                </a:ext>
              </a:extLst>
            </p:cNvPr>
            <p:cNvGrpSpPr/>
            <p:nvPr/>
          </p:nvGrpSpPr>
          <p:grpSpPr>
            <a:xfrm>
              <a:off x="474055" y="2661031"/>
              <a:ext cx="1353429" cy="554784"/>
              <a:chOff x="5540554" y="822019"/>
              <a:chExt cx="1353429" cy="554784"/>
            </a:xfrm>
          </p:grpSpPr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9FD4D98E-A147-4F05-87A4-6FD26A52D8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34" name="L-Form 133">
                <a:extLst>
                  <a:ext uri="{FF2B5EF4-FFF2-40B4-BE49-F238E27FC236}">
                    <a16:creationId xmlns:a16="http://schemas.microsoft.com/office/drawing/2014/main" id="{095FF24B-9288-4A69-A109-AA781A440555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Gruppieren 134">
              <a:extLst>
                <a:ext uri="{FF2B5EF4-FFF2-40B4-BE49-F238E27FC236}">
                  <a16:creationId xmlns:a16="http://schemas.microsoft.com/office/drawing/2014/main" id="{2A81D83C-9EBD-4D9C-A592-7F2B0D0FB6FF}"/>
                </a:ext>
              </a:extLst>
            </p:cNvPr>
            <p:cNvGrpSpPr/>
            <p:nvPr/>
          </p:nvGrpSpPr>
          <p:grpSpPr>
            <a:xfrm>
              <a:off x="8808254" y="2661031"/>
              <a:ext cx="1359526" cy="560695"/>
              <a:chOff x="3859219" y="822018"/>
              <a:chExt cx="1359526" cy="560695"/>
            </a:xfrm>
          </p:grpSpPr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6277B62F-1AFD-4B17-87BA-D2B79A41D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37" name="Rechteck 136">
                <a:extLst>
                  <a:ext uri="{FF2B5EF4-FFF2-40B4-BE49-F238E27FC236}">
                    <a16:creationId xmlns:a16="http://schemas.microsoft.com/office/drawing/2014/main" id="{A32D25A0-786B-4EDF-8438-D718C8559833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5" y="3751172"/>
            <a:ext cx="11356909" cy="560695"/>
            <a:chOff x="474055" y="3734026"/>
            <a:chExt cx="11356909" cy="560695"/>
          </a:xfrm>
        </p:grpSpPr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1238FF54-F9EF-4C54-8D79-71B554AE1F63}"/>
                </a:ext>
              </a:extLst>
            </p:cNvPr>
            <p:cNvGrpSpPr/>
            <p:nvPr/>
          </p:nvGrpSpPr>
          <p:grpSpPr>
            <a:xfrm>
              <a:off x="2144352" y="3734026"/>
              <a:ext cx="1359526" cy="548688"/>
              <a:chOff x="2183981" y="822019"/>
              <a:chExt cx="1359526" cy="548688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E15D9DE4-544E-47E6-8B59-E5F6537D8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41" name="Rechteck 140">
                <a:extLst>
                  <a:ext uri="{FF2B5EF4-FFF2-40B4-BE49-F238E27FC236}">
                    <a16:creationId xmlns:a16="http://schemas.microsoft.com/office/drawing/2014/main" id="{195747EC-2A8B-4BB6-8666-779A588277B3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E021F44-0AE0-4B00-B05A-9A34E4228D69}"/>
                </a:ext>
              </a:extLst>
            </p:cNvPr>
            <p:cNvGrpSpPr/>
            <p:nvPr/>
          </p:nvGrpSpPr>
          <p:grpSpPr>
            <a:xfrm>
              <a:off x="3814646" y="3734026"/>
              <a:ext cx="1359526" cy="560695"/>
              <a:chOff x="3859219" y="822018"/>
              <a:chExt cx="1359526" cy="56069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1AE87707-EE14-4D90-B0CD-B51AA8E56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7AFFC5E-46F7-4EF3-8052-E37CEED0C1AA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DBDD109D-242F-40B0-8C54-DCC1B586FA5E}"/>
                </a:ext>
              </a:extLst>
            </p:cNvPr>
            <p:cNvGrpSpPr/>
            <p:nvPr/>
          </p:nvGrpSpPr>
          <p:grpSpPr>
            <a:xfrm>
              <a:off x="474055" y="3734026"/>
              <a:ext cx="1359529" cy="548689"/>
              <a:chOff x="502643" y="1687411"/>
              <a:chExt cx="1359529" cy="548689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7724B715-E1AC-465F-9ECD-7B59CDFDF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2B8ED854-2DFD-42B0-8FAB-22E58F00AC95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523220"/>
            <a:ext cx="11576964" cy="4817388"/>
          </a:xfrm>
          <a:prstGeom prst="corner">
            <a:avLst>
              <a:gd name="adj1" fmla="val 81846"/>
              <a:gd name="adj2" fmla="val 200795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FCAB036-FCE0-4D59-BD95-B1458EBB3361}"/>
              </a:ext>
            </a:extLst>
          </p:cNvPr>
          <p:cNvSpPr txBox="1"/>
          <p:nvPr/>
        </p:nvSpPr>
        <p:spPr>
          <a:xfrm>
            <a:off x="1532065" y="920923"/>
            <a:ext cx="731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6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de-AT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86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74EF0CF8-1C2D-45E3-9599-CA0D14A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7107" y="1658984"/>
              <a:ext cx="1353429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00110827-62CA-4992-B64E-E92C16C7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9272" y="1658984"/>
              <a:ext cx="1359526" cy="548688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8F1CC72C-4419-48AE-B8ED-3F2ECCE32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535" y="1658984"/>
              <a:ext cx="1353429" cy="548688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60695"/>
            <a:chOff x="474055" y="2661031"/>
            <a:chExt cx="11356909" cy="56069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5387DBDE-54E7-4727-85ED-5D6DA483DB15}"/>
                </a:ext>
              </a:extLst>
            </p:cNvPr>
            <p:cNvGrpSpPr/>
            <p:nvPr/>
          </p:nvGrpSpPr>
          <p:grpSpPr>
            <a:xfrm>
              <a:off x="2137236" y="2661031"/>
              <a:ext cx="1359526" cy="548689"/>
              <a:chOff x="8891030" y="822018"/>
              <a:chExt cx="1359526" cy="548689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53307C27-5AE5-432B-BE98-77863FE64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0" name="Rechteck 119">
                <a:extLst>
                  <a:ext uri="{FF2B5EF4-FFF2-40B4-BE49-F238E27FC236}">
                    <a16:creationId xmlns:a16="http://schemas.microsoft.com/office/drawing/2014/main" id="{F4AFD43F-761B-4C2D-84DD-182CE36E1ECA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862C3765-1111-4CFB-9AA1-7A396E48767E}"/>
                </a:ext>
              </a:extLst>
            </p:cNvPr>
            <p:cNvGrpSpPr/>
            <p:nvPr/>
          </p:nvGrpSpPr>
          <p:grpSpPr>
            <a:xfrm>
              <a:off x="3806514" y="2661031"/>
              <a:ext cx="1353429" cy="548690"/>
              <a:chOff x="10572365" y="822017"/>
              <a:chExt cx="1353429" cy="548690"/>
            </a:xfrm>
          </p:grpSpPr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A42EF17E-38ED-4E28-B3CF-A65AE22D0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3" name="Rechteck 122">
                <a:extLst>
                  <a:ext uri="{FF2B5EF4-FFF2-40B4-BE49-F238E27FC236}">
                    <a16:creationId xmlns:a16="http://schemas.microsoft.com/office/drawing/2014/main" id="{2FE40B4B-3E79-45D0-8E16-567DB32444B7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AC3DA12F-D952-4CC1-BBED-E3848256D49B}"/>
                </a:ext>
              </a:extLst>
            </p:cNvPr>
            <p:cNvGrpSpPr/>
            <p:nvPr/>
          </p:nvGrpSpPr>
          <p:grpSpPr>
            <a:xfrm>
              <a:off x="10477535" y="2661031"/>
              <a:ext cx="1353429" cy="548688"/>
              <a:chOff x="7197587" y="1687412"/>
              <a:chExt cx="1353429" cy="548688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61AC2FAA-D5C6-4138-84E3-FE6A7C8BF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16B81789-6225-4567-B6E5-A52CEC4E865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DE191017-0DD7-47AD-BA51-79882CA2AEFB}"/>
                </a:ext>
              </a:extLst>
            </p:cNvPr>
            <p:cNvGrpSpPr/>
            <p:nvPr/>
          </p:nvGrpSpPr>
          <p:grpSpPr>
            <a:xfrm>
              <a:off x="5469695" y="2661031"/>
              <a:ext cx="1359529" cy="548689"/>
              <a:chOff x="502643" y="1687411"/>
              <a:chExt cx="1359529" cy="548689"/>
            </a:xfrm>
          </p:grpSpPr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0CDDEC49-C51C-4AF7-BDE9-B9FB227DD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9" name="Rechteck 128">
                <a:extLst>
                  <a:ext uri="{FF2B5EF4-FFF2-40B4-BE49-F238E27FC236}">
                    <a16:creationId xmlns:a16="http://schemas.microsoft.com/office/drawing/2014/main" id="{7DAD68A5-C638-4CAB-A5D5-1110C8C75A48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2" name="Gruppieren 131">
              <a:extLst>
                <a:ext uri="{FF2B5EF4-FFF2-40B4-BE49-F238E27FC236}">
                  <a16:creationId xmlns:a16="http://schemas.microsoft.com/office/drawing/2014/main" id="{420AEA82-5AC2-4B93-BAEE-8DEAE84C7291}"/>
                </a:ext>
              </a:extLst>
            </p:cNvPr>
            <p:cNvGrpSpPr/>
            <p:nvPr/>
          </p:nvGrpSpPr>
          <p:grpSpPr>
            <a:xfrm>
              <a:off x="474055" y="2661031"/>
              <a:ext cx="1353429" cy="554784"/>
              <a:chOff x="5540554" y="822019"/>
              <a:chExt cx="1353429" cy="554784"/>
            </a:xfrm>
          </p:grpSpPr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9FD4D98E-A147-4F05-87A4-6FD26A52D8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34" name="L-Form 133">
                <a:extLst>
                  <a:ext uri="{FF2B5EF4-FFF2-40B4-BE49-F238E27FC236}">
                    <a16:creationId xmlns:a16="http://schemas.microsoft.com/office/drawing/2014/main" id="{095FF24B-9288-4A69-A109-AA781A440555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Gruppieren 134">
              <a:extLst>
                <a:ext uri="{FF2B5EF4-FFF2-40B4-BE49-F238E27FC236}">
                  <a16:creationId xmlns:a16="http://schemas.microsoft.com/office/drawing/2014/main" id="{2A81D83C-9EBD-4D9C-A592-7F2B0D0FB6FF}"/>
                </a:ext>
              </a:extLst>
            </p:cNvPr>
            <p:cNvGrpSpPr/>
            <p:nvPr/>
          </p:nvGrpSpPr>
          <p:grpSpPr>
            <a:xfrm>
              <a:off x="8808254" y="2661031"/>
              <a:ext cx="1359526" cy="560695"/>
              <a:chOff x="3859219" y="822018"/>
              <a:chExt cx="1359526" cy="560695"/>
            </a:xfrm>
          </p:grpSpPr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6277B62F-1AFD-4B17-87BA-D2B79A41D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37" name="Rechteck 136">
                <a:extLst>
                  <a:ext uri="{FF2B5EF4-FFF2-40B4-BE49-F238E27FC236}">
                    <a16:creationId xmlns:a16="http://schemas.microsoft.com/office/drawing/2014/main" id="{A32D25A0-786B-4EDF-8438-D718C8559833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5" y="3751172"/>
            <a:ext cx="11356909" cy="560695"/>
            <a:chOff x="474055" y="3734026"/>
            <a:chExt cx="11356909" cy="560695"/>
          </a:xfrm>
        </p:grpSpPr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1238FF54-F9EF-4C54-8D79-71B554AE1F63}"/>
                </a:ext>
              </a:extLst>
            </p:cNvPr>
            <p:cNvGrpSpPr/>
            <p:nvPr/>
          </p:nvGrpSpPr>
          <p:grpSpPr>
            <a:xfrm>
              <a:off x="2144352" y="3734026"/>
              <a:ext cx="1359526" cy="548688"/>
              <a:chOff x="2183981" y="822019"/>
              <a:chExt cx="1359526" cy="548688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E15D9DE4-544E-47E6-8B59-E5F6537D8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41" name="Rechteck 140">
                <a:extLst>
                  <a:ext uri="{FF2B5EF4-FFF2-40B4-BE49-F238E27FC236}">
                    <a16:creationId xmlns:a16="http://schemas.microsoft.com/office/drawing/2014/main" id="{195747EC-2A8B-4BB6-8666-779A588277B3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E021F44-0AE0-4B00-B05A-9A34E4228D69}"/>
                </a:ext>
              </a:extLst>
            </p:cNvPr>
            <p:cNvGrpSpPr/>
            <p:nvPr/>
          </p:nvGrpSpPr>
          <p:grpSpPr>
            <a:xfrm>
              <a:off x="3814646" y="3734026"/>
              <a:ext cx="1359526" cy="560695"/>
              <a:chOff x="3859219" y="822018"/>
              <a:chExt cx="1359526" cy="56069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1AE87707-EE14-4D90-B0CD-B51AA8E56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7AFFC5E-46F7-4EF3-8052-E37CEED0C1AA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DBDD109D-242F-40B0-8C54-DCC1B586FA5E}"/>
                </a:ext>
              </a:extLst>
            </p:cNvPr>
            <p:cNvGrpSpPr/>
            <p:nvPr/>
          </p:nvGrpSpPr>
          <p:grpSpPr>
            <a:xfrm>
              <a:off x="474055" y="3734026"/>
              <a:ext cx="1359529" cy="548689"/>
              <a:chOff x="502643" y="1687411"/>
              <a:chExt cx="1359529" cy="548689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7724B715-E1AC-465F-9ECD-7B59CDFDF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2B8ED854-2DFD-42B0-8FAB-22E58F00AC95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2509520"/>
            <a:ext cx="11576964" cy="2831087"/>
          </a:xfrm>
          <a:prstGeom prst="corner">
            <a:avLst>
              <a:gd name="adj1" fmla="val 58005"/>
              <a:gd name="adj2" fmla="val 352413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hlinkClick r:id="" action="ppaction://hlinkshowjump?jump=nextslide">
              <a:snd r:embed="rId22" name="chimes.wav"/>
            </a:hlinkClick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9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74EF0CF8-1C2D-45E3-9599-CA0D14A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7107" y="1658984"/>
              <a:ext cx="1353429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00110827-62CA-4992-B64E-E92C16C7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9272" y="1658984"/>
              <a:ext cx="1359526" cy="548688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8F1CC72C-4419-48AE-B8ED-3F2ECCE32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535" y="1658984"/>
              <a:ext cx="1353429" cy="548688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60695"/>
            <a:chOff x="474055" y="2661031"/>
            <a:chExt cx="11356909" cy="56069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5387DBDE-54E7-4727-85ED-5D6DA483DB15}"/>
                </a:ext>
              </a:extLst>
            </p:cNvPr>
            <p:cNvGrpSpPr/>
            <p:nvPr/>
          </p:nvGrpSpPr>
          <p:grpSpPr>
            <a:xfrm>
              <a:off x="2137236" y="2661031"/>
              <a:ext cx="1359526" cy="548689"/>
              <a:chOff x="8891030" y="822018"/>
              <a:chExt cx="1359526" cy="548689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53307C27-5AE5-432B-BE98-77863FE64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0" name="Rechteck 119">
                <a:extLst>
                  <a:ext uri="{FF2B5EF4-FFF2-40B4-BE49-F238E27FC236}">
                    <a16:creationId xmlns:a16="http://schemas.microsoft.com/office/drawing/2014/main" id="{F4AFD43F-761B-4C2D-84DD-182CE36E1ECA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862C3765-1111-4CFB-9AA1-7A396E48767E}"/>
                </a:ext>
              </a:extLst>
            </p:cNvPr>
            <p:cNvGrpSpPr/>
            <p:nvPr/>
          </p:nvGrpSpPr>
          <p:grpSpPr>
            <a:xfrm>
              <a:off x="3806514" y="2661031"/>
              <a:ext cx="1353429" cy="548690"/>
              <a:chOff x="10572365" y="822017"/>
              <a:chExt cx="1353429" cy="548690"/>
            </a:xfrm>
          </p:grpSpPr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A42EF17E-38ED-4E28-B3CF-A65AE22D0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3" name="Rechteck 122">
                <a:extLst>
                  <a:ext uri="{FF2B5EF4-FFF2-40B4-BE49-F238E27FC236}">
                    <a16:creationId xmlns:a16="http://schemas.microsoft.com/office/drawing/2014/main" id="{2FE40B4B-3E79-45D0-8E16-567DB32444B7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AC3DA12F-D952-4CC1-BBED-E3848256D49B}"/>
                </a:ext>
              </a:extLst>
            </p:cNvPr>
            <p:cNvGrpSpPr/>
            <p:nvPr/>
          </p:nvGrpSpPr>
          <p:grpSpPr>
            <a:xfrm>
              <a:off x="10477535" y="2661031"/>
              <a:ext cx="1353429" cy="548688"/>
              <a:chOff x="7197587" y="1687412"/>
              <a:chExt cx="1353429" cy="548688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61AC2FAA-D5C6-4138-84E3-FE6A7C8BF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16B81789-6225-4567-B6E5-A52CEC4E865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DE191017-0DD7-47AD-BA51-79882CA2AEFB}"/>
                </a:ext>
              </a:extLst>
            </p:cNvPr>
            <p:cNvGrpSpPr/>
            <p:nvPr/>
          </p:nvGrpSpPr>
          <p:grpSpPr>
            <a:xfrm>
              <a:off x="5469695" y="2661031"/>
              <a:ext cx="1359529" cy="548689"/>
              <a:chOff x="502643" y="1687411"/>
              <a:chExt cx="1359529" cy="548689"/>
            </a:xfrm>
          </p:grpSpPr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0CDDEC49-C51C-4AF7-BDE9-B9FB227DD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9" name="Rechteck 128">
                <a:extLst>
                  <a:ext uri="{FF2B5EF4-FFF2-40B4-BE49-F238E27FC236}">
                    <a16:creationId xmlns:a16="http://schemas.microsoft.com/office/drawing/2014/main" id="{7DAD68A5-C638-4CAB-A5D5-1110C8C75A48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9FD4D98E-A147-4F05-87A4-6FD26A52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4055" y="2661031"/>
              <a:ext cx="1353429" cy="554784"/>
            </a:xfrm>
            <a:prstGeom prst="rect">
              <a:avLst/>
            </a:prstGeom>
            <a:ln w="9525">
              <a:noFill/>
            </a:ln>
          </p:spPr>
        </p:pic>
        <p:grpSp>
          <p:nvGrpSpPr>
            <p:cNvPr id="135" name="Gruppieren 134">
              <a:extLst>
                <a:ext uri="{FF2B5EF4-FFF2-40B4-BE49-F238E27FC236}">
                  <a16:creationId xmlns:a16="http://schemas.microsoft.com/office/drawing/2014/main" id="{2A81D83C-9EBD-4D9C-A592-7F2B0D0FB6FF}"/>
                </a:ext>
              </a:extLst>
            </p:cNvPr>
            <p:cNvGrpSpPr/>
            <p:nvPr/>
          </p:nvGrpSpPr>
          <p:grpSpPr>
            <a:xfrm>
              <a:off x="8808254" y="2661031"/>
              <a:ext cx="1359526" cy="560695"/>
              <a:chOff x="3859219" y="822018"/>
              <a:chExt cx="1359526" cy="560695"/>
            </a:xfrm>
          </p:grpSpPr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6277B62F-1AFD-4B17-87BA-D2B79A41D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37" name="Rechteck 136">
                <a:extLst>
                  <a:ext uri="{FF2B5EF4-FFF2-40B4-BE49-F238E27FC236}">
                    <a16:creationId xmlns:a16="http://schemas.microsoft.com/office/drawing/2014/main" id="{A32D25A0-786B-4EDF-8438-D718C8559833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5" y="3751172"/>
            <a:ext cx="11356909" cy="560695"/>
            <a:chOff x="474055" y="3734026"/>
            <a:chExt cx="11356909" cy="560695"/>
          </a:xfrm>
        </p:grpSpPr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1238FF54-F9EF-4C54-8D79-71B554AE1F63}"/>
                </a:ext>
              </a:extLst>
            </p:cNvPr>
            <p:cNvGrpSpPr/>
            <p:nvPr/>
          </p:nvGrpSpPr>
          <p:grpSpPr>
            <a:xfrm>
              <a:off x="2144352" y="3734026"/>
              <a:ext cx="1359526" cy="548688"/>
              <a:chOff x="2183981" y="822019"/>
              <a:chExt cx="1359526" cy="548688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E15D9DE4-544E-47E6-8B59-E5F6537D8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41" name="Rechteck 140">
                <a:extLst>
                  <a:ext uri="{FF2B5EF4-FFF2-40B4-BE49-F238E27FC236}">
                    <a16:creationId xmlns:a16="http://schemas.microsoft.com/office/drawing/2014/main" id="{195747EC-2A8B-4BB6-8666-779A588277B3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E021F44-0AE0-4B00-B05A-9A34E4228D69}"/>
                </a:ext>
              </a:extLst>
            </p:cNvPr>
            <p:cNvGrpSpPr/>
            <p:nvPr/>
          </p:nvGrpSpPr>
          <p:grpSpPr>
            <a:xfrm>
              <a:off x="3814646" y="3734026"/>
              <a:ext cx="1359526" cy="560695"/>
              <a:chOff x="3859219" y="822018"/>
              <a:chExt cx="1359526" cy="56069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1AE87707-EE14-4D90-B0CD-B51AA8E56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7AFFC5E-46F7-4EF3-8052-E37CEED0C1AA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DBDD109D-242F-40B0-8C54-DCC1B586FA5E}"/>
                </a:ext>
              </a:extLst>
            </p:cNvPr>
            <p:cNvGrpSpPr/>
            <p:nvPr/>
          </p:nvGrpSpPr>
          <p:grpSpPr>
            <a:xfrm>
              <a:off x="474055" y="3734026"/>
              <a:ext cx="1359529" cy="548689"/>
              <a:chOff x="502643" y="1687411"/>
              <a:chExt cx="1359529" cy="548689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7724B715-E1AC-465F-9ECD-7B59CDFDF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2B8ED854-2DFD-42B0-8FAB-22E58F00AC95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2572414"/>
            <a:ext cx="11576964" cy="2768193"/>
          </a:xfrm>
          <a:prstGeom prst="corner">
            <a:avLst>
              <a:gd name="adj1" fmla="val 64419"/>
              <a:gd name="adj2" fmla="val 359381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FCAB036-FCE0-4D59-BD95-B1458EBB3361}"/>
              </a:ext>
            </a:extLst>
          </p:cNvPr>
          <p:cNvSpPr txBox="1"/>
          <p:nvPr/>
        </p:nvSpPr>
        <p:spPr>
          <a:xfrm>
            <a:off x="1555404" y="2870814"/>
            <a:ext cx="731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85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74EF0CF8-1C2D-45E3-9599-CA0D14A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7107" y="1658984"/>
              <a:ext cx="1353429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00110827-62CA-4992-B64E-E92C16C7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9272" y="1658984"/>
              <a:ext cx="1359526" cy="548688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8F1CC72C-4419-48AE-B8ED-3F2ECCE32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535" y="1658984"/>
              <a:ext cx="1353429" cy="548688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60695"/>
            <a:chOff x="474055" y="2661031"/>
            <a:chExt cx="11356909" cy="56069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5387DBDE-54E7-4727-85ED-5D6DA483DB15}"/>
                </a:ext>
              </a:extLst>
            </p:cNvPr>
            <p:cNvGrpSpPr/>
            <p:nvPr/>
          </p:nvGrpSpPr>
          <p:grpSpPr>
            <a:xfrm>
              <a:off x="2137236" y="2661031"/>
              <a:ext cx="1359526" cy="548689"/>
              <a:chOff x="8891030" y="822018"/>
              <a:chExt cx="1359526" cy="548689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53307C27-5AE5-432B-BE98-77863FE64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0" name="Rechteck 119">
                <a:extLst>
                  <a:ext uri="{FF2B5EF4-FFF2-40B4-BE49-F238E27FC236}">
                    <a16:creationId xmlns:a16="http://schemas.microsoft.com/office/drawing/2014/main" id="{F4AFD43F-761B-4C2D-84DD-182CE36E1ECA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862C3765-1111-4CFB-9AA1-7A396E48767E}"/>
                </a:ext>
              </a:extLst>
            </p:cNvPr>
            <p:cNvGrpSpPr/>
            <p:nvPr/>
          </p:nvGrpSpPr>
          <p:grpSpPr>
            <a:xfrm>
              <a:off x="3806514" y="2661031"/>
              <a:ext cx="1353429" cy="548690"/>
              <a:chOff x="10572365" y="822017"/>
              <a:chExt cx="1353429" cy="548690"/>
            </a:xfrm>
          </p:grpSpPr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A42EF17E-38ED-4E28-B3CF-A65AE22D0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3" name="Rechteck 122">
                <a:extLst>
                  <a:ext uri="{FF2B5EF4-FFF2-40B4-BE49-F238E27FC236}">
                    <a16:creationId xmlns:a16="http://schemas.microsoft.com/office/drawing/2014/main" id="{2FE40B4B-3E79-45D0-8E16-567DB32444B7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AC3DA12F-D952-4CC1-BBED-E3848256D49B}"/>
                </a:ext>
              </a:extLst>
            </p:cNvPr>
            <p:cNvGrpSpPr/>
            <p:nvPr/>
          </p:nvGrpSpPr>
          <p:grpSpPr>
            <a:xfrm>
              <a:off x="10477535" y="2661031"/>
              <a:ext cx="1353429" cy="548688"/>
              <a:chOff x="7197587" y="1687412"/>
              <a:chExt cx="1353429" cy="548688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61AC2FAA-D5C6-4138-84E3-FE6A7C8BF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16B81789-6225-4567-B6E5-A52CEC4E865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DE191017-0DD7-47AD-BA51-79882CA2AEFB}"/>
                </a:ext>
              </a:extLst>
            </p:cNvPr>
            <p:cNvGrpSpPr/>
            <p:nvPr/>
          </p:nvGrpSpPr>
          <p:grpSpPr>
            <a:xfrm>
              <a:off x="5469695" y="2661031"/>
              <a:ext cx="1359529" cy="548689"/>
              <a:chOff x="502643" y="1687411"/>
              <a:chExt cx="1359529" cy="548689"/>
            </a:xfrm>
          </p:grpSpPr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0CDDEC49-C51C-4AF7-BDE9-B9FB227DD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9" name="Rechteck 128">
                <a:extLst>
                  <a:ext uri="{FF2B5EF4-FFF2-40B4-BE49-F238E27FC236}">
                    <a16:creationId xmlns:a16="http://schemas.microsoft.com/office/drawing/2014/main" id="{7DAD68A5-C638-4CAB-A5D5-1110C8C75A48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9FD4D98E-A147-4F05-87A4-6FD26A52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4055" y="2661031"/>
              <a:ext cx="1353429" cy="554784"/>
            </a:xfrm>
            <a:prstGeom prst="rect">
              <a:avLst/>
            </a:prstGeom>
            <a:ln w="9525">
              <a:noFill/>
            </a:ln>
          </p:spPr>
        </p:pic>
        <p:grpSp>
          <p:nvGrpSpPr>
            <p:cNvPr id="135" name="Gruppieren 134">
              <a:extLst>
                <a:ext uri="{FF2B5EF4-FFF2-40B4-BE49-F238E27FC236}">
                  <a16:creationId xmlns:a16="http://schemas.microsoft.com/office/drawing/2014/main" id="{2A81D83C-9EBD-4D9C-A592-7F2B0D0FB6FF}"/>
                </a:ext>
              </a:extLst>
            </p:cNvPr>
            <p:cNvGrpSpPr/>
            <p:nvPr/>
          </p:nvGrpSpPr>
          <p:grpSpPr>
            <a:xfrm>
              <a:off x="8808254" y="2661031"/>
              <a:ext cx="1359526" cy="560695"/>
              <a:chOff x="3859219" y="822018"/>
              <a:chExt cx="1359526" cy="560695"/>
            </a:xfrm>
          </p:grpSpPr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6277B62F-1AFD-4B17-87BA-D2B79A41D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37" name="Rechteck 136">
                <a:extLst>
                  <a:ext uri="{FF2B5EF4-FFF2-40B4-BE49-F238E27FC236}">
                    <a16:creationId xmlns:a16="http://schemas.microsoft.com/office/drawing/2014/main" id="{A32D25A0-786B-4EDF-8438-D718C8559833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5" y="3751172"/>
            <a:ext cx="11356909" cy="560695"/>
            <a:chOff x="474055" y="3734026"/>
            <a:chExt cx="11356909" cy="560695"/>
          </a:xfrm>
        </p:grpSpPr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1238FF54-F9EF-4C54-8D79-71B554AE1F63}"/>
                </a:ext>
              </a:extLst>
            </p:cNvPr>
            <p:cNvGrpSpPr/>
            <p:nvPr/>
          </p:nvGrpSpPr>
          <p:grpSpPr>
            <a:xfrm>
              <a:off x="2144352" y="3734026"/>
              <a:ext cx="1359526" cy="548688"/>
              <a:chOff x="2183981" y="822019"/>
              <a:chExt cx="1359526" cy="548688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E15D9DE4-544E-47E6-8B59-E5F6537D8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41" name="Rechteck 140">
                <a:extLst>
                  <a:ext uri="{FF2B5EF4-FFF2-40B4-BE49-F238E27FC236}">
                    <a16:creationId xmlns:a16="http://schemas.microsoft.com/office/drawing/2014/main" id="{195747EC-2A8B-4BB6-8666-779A588277B3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E021F44-0AE0-4B00-B05A-9A34E4228D69}"/>
                </a:ext>
              </a:extLst>
            </p:cNvPr>
            <p:cNvGrpSpPr/>
            <p:nvPr/>
          </p:nvGrpSpPr>
          <p:grpSpPr>
            <a:xfrm>
              <a:off x="3814646" y="3734026"/>
              <a:ext cx="1359526" cy="560695"/>
              <a:chOff x="3859219" y="822018"/>
              <a:chExt cx="1359526" cy="56069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1AE87707-EE14-4D90-B0CD-B51AA8E56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7AFFC5E-46F7-4EF3-8052-E37CEED0C1AA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DBDD109D-242F-40B0-8C54-DCC1B586FA5E}"/>
                </a:ext>
              </a:extLst>
            </p:cNvPr>
            <p:cNvGrpSpPr/>
            <p:nvPr/>
          </p:nvGrpSpPr>
          <p:grpSpPr>
            <a:xfrm>
              <a:off x="474055" y="3734026"/>
              <a:ext cx="1359529" cy="548689"/>
              <a:chOff x="502643" y="1687411"/>
              <a:chExt cx="1359529" cy="548689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7724B715-E1AC-465F-9ECD-7B59CDFDF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2B8ED854-2DFD-42B0-8FAB-22E58F00AC95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2509520"/>
            <a:ext cx="11576964" cy="2831087"/>
          </a:xfrm>
          <a:prstGeom prst="corner">
            <a:avLst>
              <a:gd name="adj1" fmla="val 58005"/>
              <a:gd name="adj2" fmla="val 293199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hlinkClick r:id="" action="ppaction://hlinkshowjump?jump=nextslide">
              <a:snd r:embed="rId16" name="chimes.wav"/>
            </a:hlinkClick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8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74EF0CF8-1C2D-45E3-9599-CA0D14A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7107" y="1658984"/>
              <a:ext cx="1353429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00110827-62CA-4992-B64E-E92C16C7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9272" y="1658984"/>
              <a:ext cx="1359526" cy="548688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8F1CC72C-4419-48AE-B8ED-3F2ECCE32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535" y="1658984"/>
              <a:ext cx="1353429" cy="548688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60695"/>
            <a:chOff x="474055" y="2661031"/>
            <a:chExt cx="11356909" cy="56069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53307C27-5AE5-432B-BE98-77863FE64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37236" y="2661032"/>
              <a:ext cx="1359526" cy="548688"/>
            </a:xfrm>
            <a:prstGeom prst="rect">
              <a:avLst/>
            </a:prstGeom>
          </p:spPr>
        </p:pic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862C3765-1111-4CFB-9AA1-7A396E48767E}"/>
                </a:ext>
              </a:extLst>
            </p:cNvPr>
            <p:cNvGrpSpPr/>
            <p:nvPr/>
          </p:nvGrpSpPr>
          <p:grpSpPr>
            <a:xfrm>
              <a:off x="3806514" y="2661031"/>
              <a:ext cx="1353429" cy="548690"/>
              <a:chOff x="10572365" y="822017"/>
              <a:chExt cx="1353429" cy="548690"/>
            </a:xfrm>
          </p:grpSpPr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A42EF17E-38ED-4E28-B3CF-A65AE22D0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3" name="Rechteck 122">
                <a:extLst>
                  <a:ext uri="{FF2B5EF4-FFF2-40B4-BE49-F238E27FC236}">
                    <a16:creationId xmlns:a16="http://schemas.microsoft.com/office/drawing/2014/main" id="{2FE40B4B-3E79-45D0-8E16-567DB32444B7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AC3DA12F-D952-4CC1-BBED-E3848256D49B}"/>
                </a:ext>
              </a:extLst>
            </p:cNvPr>
            <p:cNvGrpSpPr/>
            <p:nvPr/>
          </p:nvGrpSpPr>
          <p:grpSpPr>
            <a:xfrm>
              <a:off x="10477535" y="2661031"/>
              <a:ext cx="1353429" cy="548688"/>
              <a:chOff x="7197587" y="1687412"/>
              <a:chExt cx="1353429" cy="548688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61AC2FAA-D5C6-4138-84E3-FE6A7C8BF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16B81789-6225-4567-B6E5-A52CEC4E865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DE191017-0DD7-47AD-BA51-79882CA2AEFB}"/>
                </a:ext>
              </a:extLst>
            </p:cNvPr>
            <p:cNvGrpSpPr/>
            <p:nvPr/>
          </p:nvGrpSpPr>
          <p:grpSpPr>
            <a:xfrm>
              <a:off x="5469695" y="2661031"/>
              <a:ext cx="1359529" cy="548689"/>
              <a:chOff x="502643" y="1687411"/>
              <a:chExt cx="1359529" cy="548689"/>
            </a:xfrm>
          </p:grpSpPr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0CDDEC49-C51C-4AF7-BDE9-B9FB227DD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9" name="Rechteck 128">
                <a:extLst>
                  <a:ext uri="{FF2B5EF4-FFF2-40B4-BE49-F238E27FC236}">
                    <a16:creationId xmlns:a16="http://schemas.microsoft.com/office/drawing/2014/main" id="{7DAD68A5-C638-4CAB-A5D5-1110C8C75A48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9FD4D98E-A147-4F05-87A4-6FD26A52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4055" y="2661031"/>
              <a:ext cx="1353429" cy="554784"/>
            </a:xfrm>
            <a:prstGeom prst="rect">
              <a:avLst/>
            </a:prstGeom>
            <a:ln w="9525">
              <a:noFill/>
            </a:ln>
          </p:spPr>
        </p:pic>
        <p:grpSp>
          <p:nvGrpSpPr>
            <p:cNvPr id="135" name="Gruppieren 134">
              <a:extLst>
                <a:ext uri="{FF2B5EF4-FFF2-40B4-BE49-F238E27FC236}">
                  <a16:creationId xmlns:a16="http://schemas.microsoft.com/office/drawing/2014/main" id="{2A81D83C-9EBD-4D9C-A592-7F2B0D0FB6FF}"/>
                </a:ext>
              </a:extLst>
            </p:cNvPr>
            <p:cNvGrpSpPr/>
            <p:nvPr/>
          </p:nvGrpSpPr>
          <p:grpSpPr>
            <a:xfrm>
              <a:off x="8808254" y="2661031"/>
              <a:ext cx="1359526" cy="560695"/>
              <a:chOff x="3859219" y="822018"/>
              <a:chExt cx="1359526" cy="560695"/>
            </a:xfrm>
          </p:grpSpPr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6277B62F-1AFD-4B17-87BA-D2B79A41D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37" name="Rechteck 136">
                <a:extLst>
                  <a:ext uri="{FF2B5EF4-FFF2-40B4-BE49-F238E27FC236}">
                    <a16:creationId xmlns:a16="http://schemas.microsoft.com/office/drawing/2014/main" id="{A32D25A0-786B-4EDF-8438-D718C8559833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5" y="3751172"/>
            <a:ext cx="11356909" cy="560695"/>
            <a:chOff x="474055" y="3734026"/>
            <a:chExt cx="11356909" cy="560695"/>
          </a:xfrm>
        </p:grpSpPr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1238FF54-F9EF-4C54-8D79-71B554AE1F63}"/>
                </a:ext>
              </a:extLst>
            </p:cNvPr>
            <p:cNvGrpSpPr/>
            <p:nvPr/>
          </p:nvGrpSpPr>
          <p:grpSpPr>
            <a:xfrm>
              <a:off x="2144352" y="3734026"/>
              <a:ext cx="1359526" cy="548688"/>
              <a:chOff x="2183981" y="822019"/>
              <a:chExt cx="1359526" cy="548688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E15D9DE4-544E-47E6-8B59-E5F6537D8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41" name="Rechteck 140">
                <a:extLst>
                  <a:ext uri="{FF2B5EF4-FFF2-40B4-BE49-F238E27FC236}">
                    <a16:creationId xmlns:a16="http://schemas.microsoft.com/office/drawing/2014/main" id="{195747EC-2A8B-4BB6-8666-779A588277B3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E021F44-0AE0-4B00-B05A-9A34E4228D69}"/>
                </a:ext>
              </a:extLst>
            </p:cNvPr>
            <p:cNvGrpSpPr/>
            <p:nvPr/>
          </p:nvGrpSpPr>
          <p:grpSpPr>
            <a:xfrm>
              <a:off x="3814646" y="3734026"/>
              <a:ext cx="1359526" cy="560695"/>
              <a:chOff x="3859219" y="822018"/>
              <a:chExt cx="1359526" cy="56069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1AE87707-EE14-4D90-B0CD-B51AA8E56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7AFFC5E-46F7-4EF3-8052-E37CEED0C1AA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DBDD109D-242F-40B0-8C54-DCC1B586FA5E}"/>
                </a:ext>
              </a:extLst>
            </p:cNvPr>
            <p:cNvGrpSpPr/>
            <p:nvPr/>
          </p:nvGrpSpPr>
          <p:grpSpPr>
            <a:xfrm>
              <a:off x="474055" y="3734026"/>
              <a:ext cx="1359529" cy="548689"/>
              <a:chOff x="502643" y="1687411"/>
              <a:chExt cx="1359529" cy="548689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7724B715-E1AC-465F-9ECD-7B59CDFDF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2B8ED854-2DFD-42B0-8FAB-22E58F00AC95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2572414"/>
            <a:ext cx="11576964" cy="2768193"/>
          </a:xfrm>
          <a:prstGeom prst="corner">
            <a:avLst>
              <a:gd name="adj1" fmla="val 64419"/>
              <a:gd name="adj2" fmla="val 298822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FCAB036-FCE0-4D59-BD95-B1458EBB3361}"/>
              </a:ext>
            </a:extLst>
          </p:cNvPr>
          <p:cNvSpPr txBox="1"/>
          <p:nvPr/>
        </p:nvSpPr>
        <p:spPr>
          <a:xfrm>
            <a:off x="3153968" y="2877640"/>
            <a:ext cx="731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58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74EF0CF8-1C2D-45E3-9599-CA0D14A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7107" y="1658984"/>
              <a:ext cx="1353429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00110827-62CA-4992-B64E-E92C16C7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9272" y="1658984"/>
              <a:ext cx="1359526" cy="548688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8F1CC72C-4419-48AE-B8ED-3F2ECCE32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535" y="1658984"/>
              <a:ext cx="1353429" cy="548688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60695"/>
            <a:chOff x="474055" y="2661031"/>
            <a:chExt cx="11356909" cy="56069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53307C27-5AE5-432B-BE98-77863FE64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37236" y="2661032"/>
              <a:ext cx="1359526" cy="548688"/>
            </a:xfrm>
            <a:prstGeom prst="rect">
              <a:avLst/>
            </a:prstGeom>
          </p:spPr>
        </p:pic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862C3765-1111-4CFB-9AA1-7A396E48767E}"/>
                </a:ext>
              </a:extLst>
            </p:cNvPr>
            <p:cNvGrpSpPr/>
            <p:nvPr/>
          </p:nvGrpSpPr>
          <p:grpSpPr>
            <a:xfrm>
              <a:off x="3806514" y="2661031"/>
              <a:ext cx="1353429" cy="548690"/>
              <a:chOff x="10572365" y="822017"/>
              <a:chExt cx="1353429" cy="548690"/>
            </a:xfrm>
          </p:grpSpPr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A42EF17E-38ED-4E28-B3CF-A65AE22D0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3" name="Rechteck 122">
                <a:extLst>
                  <a:ext uri="{FF2B5EF4-FFF2-40B4-BE49-F238E27FC236}">
                    <a16:creationId xmlns:a16="http://schemas.microsoft.com/office/drawing/2014/main" id="{2FE40B4B-3E79-45D0-8E16-567DB32444B7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AC3DA12F-D952-4CC1-BBED-E3848256D49B}"/>
                </a:ext>
              </a:extLst>
            </p:cNvPr>
            <p:cNvGrpSpPr/>
            <p:nvPr/>
          </p:nvGrpSpPr>
          <p:grpSpPr>
            <a:xfrm>
              <a:off x="10477535" y="2661031"/>
              <a:ext cx="1353429" cy="548688"/>
              <a:chOff x="7197587" y="1687412"/>
              <a:chExt cx="1353429" cy="548688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61AC2FAA-D5C6-4138-84E3-FE6A7C8BF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16B81789-6225-4567-B6E5-A52CEC4E865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DE191017-0DD7-47AD-BA51-79882CA2AEFB}"/>
                </a:ext>
              </a:extLst>
            </p:cNvPr>
            <p:cNvGrpSpPr/>
            <p:nvPr/>
          </p:nvGrpSpPr>
          <p:grpSpPr>
            <a:xfrm>
              <a:off x="5469695" y="2661031"/>
              <a:ext cx="1359529" cy="548689"/>
              <a:chOff x="502643" y="1687411"/>
              <a:chExt cx="1359529" cy="548689"/>
            </a:xfrm>
          </p:grpSpPr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0CDDEC49-C51C-4AF7-BDE9-B9FB227DD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9" name="Rechteck 128">
                <a:extLst>
                  <a:ext uri="{FF2B5EF4-FFF2-40B4-BE49-F238E27FC236}">
                    <a16:creationId xmlns:a16="http://schemas.microsoft.com/office/drawing/2014/main" id="{7DAD68A5-C638-4CAB-A5D5-1110C8C75A48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9FD4D98E-A147-4F05-87A4-6FD26A52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4055" y="2661031"/>
              <a:ext cx="1353429" cy="554784"/>
            </a:xfrm>
            <a:prstGeom prst="rect">
              <a:avLst/>
            </a:prstGeom>
            <a:ln w="9525">
              <a:noFill/>
            </a:ln>
          </p:spPr>
        </p:pic>
        <p:grpSp>
          <p:nvGrpSpPr>
            <p:cNvPr id="135" name="Gruppieren 134">
              <a:extLst>
                <a:ext uri="{FF2B5EF4-FFF2-40B4-BE49-F238E27FC236}">
                  <a16:creationId xmlns:a16="http://schemas.microsoft.com/office/drawing/2014/main" id="{2A81D83C-9EBD-4D9C-A592-7F2B0D0FB6FF}"/>
                </a:ext>
              </a:extLst>
            </p:cNvPr>
            <p:cNvGrpSpPr/>
            <p:nvPr/>
          </p:nvGrpSpPr>
          <p:grpSpPr>
            <a:xfrm>
              <a:off x="8808254" y="2661031"/>
              <a:ext cx="1359526" cy="560695"/>
              <a:chOff x="3859219" y="822018"/>
              <a:chExt cx="1359526" cy="560695"/>
            </a:xfrm>
          </p:grpSpPr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6277B62F-1AFD-4B17-87BA-D2B79A41D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37" name="Rechteck 136">
                <a:extLst>
                  <a:ext uri="{FF2B5EF4-FFF2-40B4-BE49-F238E27FC236}">
                    <a16:creationId xmlns:a16="http://schemas.microsoft.com/office/drawing/2014/main" id="{A32D25A0-786B-4EDF-8438-D718C8559833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5" y="3751172"/>
            <a:ext cx="11356909" cy="560695"/>
            <a:chOff x="474055" y="3734026"/>
            <a:chExt cx="11356909" cy="560695"/>
          </a:xfrm>
        </p:grpSpPr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1238FF54-F9EF-4C54-8D79-71B554AE1F63}"/>
                </a:ext>
              </a:extLst>
            </p:cNvPr>
            <p:cNvGrpSpPr/>
            <p:nvPr/>
          </p:nvGrpSpPr>
          <p:grpSpPr>
            <a:xfrm>
              <a:off x="2144352" y="3734026"/>
              <a:ext cx="1359526" cy="548688"/>
              <a:chOff x="2183981" y="822019"/>
              <a:chExt cx="1359526" cy="548688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E15D9DE4-544E-47E6-8B59-E5F6537D8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41" name="Rechteck 140">
                <a:extLst>
                  <a:ext uri="{FF2B5EF4-FFF2-40B4-BE49-F238E27FC236}">
                    <a16:creationId xmlns:a16="http://schemas.microsoft.com/office/drawing/2014/main" id="{195747EC-2A8B-4BB6-8666-779A588277B3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E021F44-0AE0-4B00-B05A-9A34E4228D69}"/>
                </a:ext>
              </a:extLst>
            </p:cNvPr>
            <p:cNvGrpSpPr/>
            <p:nvPr/>
          </p:nvGrpSpPr>
          <p:grpSpPr>
            <a:xfrm>
              <a:off x="3814646" y="3734026"/>
              <a:ext cx="1359526" cy="560695"/>
              <a:chOff x="3859219" y="822018"/>
              <a:chExt cx="1359526" cy="56069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1AE87707-EE14-4D90-B0CD-B51AA8E56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7AFFC5E-46F7-4EF3-8052-E37CEED0C1AA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DBDD109D-242F-40B0-8C54-DCC1B586FA5E}"/>
                </a:ext>
              </a:extLst>
            </p:cNvPr>
            <p:cNvGrpSpPr/>
            <p:nvPr/>
          </p:nvGrpSpPr>
          <p:grpSpPr>
            <a:xfrm>
              <a:off x="474055" y="3734026"/>
              <a:ext cx="1359529" cy="548689"/>
              <a:chOff x="502643" y="1687411"/>
              <a:chExt cx="1359529" cy="548689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7724B715-E1AC-465F-9ECD-7B59CDFDF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2B8ED854-2DFD-42B0-8FAB-22E58F00AC95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2509520"/>
            <a:ext cx="11576964" cy="2831087"/>
          </a:xfrm>
          <a:prstGeom prst="corner">
            <a:avLst>
              <a:gd name="adj1" fmla="val 58005"/>
              <a:gd name="adj2" fmla="val 234344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hlinkClick r:id="" action="ppaction://hlinkshowjump?jump=nextslide">
              <a:snd r:embed="rId20" name="chimes.wav"/>
            </a:hlinkClick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4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74EF0CF8-1C2D-45E3-9599-CA0D14A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7107" y="1658984"/>
              <a:ext cx="1353429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00110827-62CA-4992-B64E-E92C16C7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9272" y="1658984"/>
              <a:ext cx="1359526" cy="548688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8F1CC72C-4419-48AE-B8ED-3F2ECCE32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535" y="1658984"/>
              <a:ext cx="1353429" cy="548688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60695"/>
            <a:chOff x="474055" y="2661031"/>
            <a:chExt cx="11356909" cy="56069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53307C27-5AE5-432B-BE98-77863FE64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37236" y="2661032"/>
              <a:ext cx="1359526" cy="548688"/>
            </a:xfrm>
            <a:prstGeom prst="rect">
              <a:avLst/>
            </a:prstGeom>
          </p:spPr>
        </p:pic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A42EF17E-38ED-4E28-B3CF-A65AE22D0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06514" y="2661033"/>
              <a:ext cx="1353429" cy="548688"/>
            </a:xfrm>
            <a:prstGeom prst="rect">
              <a:avLst/>
            </a:prstGeom>
          </p:spPr>
        </p:pic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AC3DA12F-D952-4CC1-BBED-E3848256D49B}"/>
                </a:ext>
              </a:extLst>
            </p:cNvPr>
            <p:cNvGrpSpPr/>
            <p:nvPr/>
          </p:nvGrpSpPr>
          <p:grpSpPr>
            <a:xfrm>
              <a:off x="10477535" y="2661031"/>
              <a:ext cx="1353429" cy="548688"/>
              <a:chOff x="7197587" y="1687412"/>
              <a:chExt cx="1353429" cy="548688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61AC2FAA-D5C6-4138-84E3-FE6A7C8BF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16B81789-6225-4567-B6E5-A52CEC4E865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DE191017-0DD7-47AD-BA51-79882CA2AEFB}"/>
                </a:ext>
              </a:extLst>
            </p:cNvPr>
            <p:cNvGrpSpPr/>
            <p:nvPr/>
          </p:nvGrpSpPr>
          <p:grpSpPr>
            <a:xfrm>
              <a:off x="5469695" y="2661031"/>
              <a:ext cx="1359529" cy="548689"/>
              <a:chOff x="502643" y="1687411"/>
              <a:chExt cx="1359529" cy="548689"/>
            </a:xfrm>
          </p:grpSpPr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0CDDEC49-C51C-4AF7-BDE9-B9FB227DD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9" name="Rechteck 128">
                <a:extLst>
                  <a:ext uri="{FF2B5EF4-FFF2-40B4-BE49-F238E27FC236}">
                    <a16:creationId xmlns:a16="http://schemas.microsoft.com/office/drawing/2014/main" id="{7DAD68A5-C638-4CAB-A5D5-1110C8C75A48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9FD4D98E-A147-4F05-87A4-6FD26A52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4055" y="2661031"/>
              <a:ext cx="1353429" cy="554784"/>
            </a:xfrm>
            <a:prstGeom prst="rect">
              <a:avLst/>
            </a:prstGeom>
            <a:ln w="9525">
              <a:noFill/>
            </a:ln>
          </p:spPr>
        </p:pic>
        <p:grpSp>
          <p:nvGrpSpPr>
            <p:cNvPr id="135" name="Gruppieren 134">
              <a:extLst>
                <a:ext uri="{FF2B5EF4-FFF2-40B4-BE49-F238E27FC236}">
                  <a16:creationId xmlns:a16="http://schemas.microsoft.com/office/drawing/2014/main" id="{2A81D83C-9EBD-4D9C-A592-7F2B0D0FB6FF}"/>
                </a:ext>
              </a:extLst>
            </p:cNvPr>
            <p:cNvGrpSpPr/>
            <p:nvPr/>
          </p:nvGrpSpPr>
          <p:grpSpPr>
            <a:xfrm>
              <a:off x="8808254" y="2661031"/>
              <a:ext cx="1359526" cy="560695"/>
              <a:chOff x="3859219" y="822018"/>
              <a:chExt cx="1359526" cy="560695"/>
            </a:xfrm>
          </p:grpSpPr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6277B62F-1AFD-4B17-87BA-D2B79A41D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37" name="Rechteck 136">
                <a:extLst>
                  <a:ext uri="{FF2B5EF4-FFF2-40B4-BE49-F238E27FC236}">
                    <a16:creationId xmlns:a16="http://schemas.microsoft.com/office/drawing/2014/main" id="{A32D25A0-786B-4EDF-8438-D718C8559833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5" y="3751172"/>
            <a:ext cx="11356909" cy="560695"/>
            <a:chOff x="474055" y="3734026"/>
            <a:chExt cx="11356909" cy="560695"/>
          </a:xfrm>
        </p:grpSpPr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1238FF54-F9EF-4C54-8D79-71B554AE1F63}"/>
                </a:ext>
              </a:extLst>
            </p:cNvPr>
            <p:cNvGrpSpPr/>
            <p:nvPr/>
          </p:nvGrpSpPr>
          <p:grpSpPr>
            <a:xfrm>
              <a:off x="2144352" y="3734026"/>
              <a:ext cx="1359526" cy="548688"/>
              <a:chOff x="2183981" y="822019"/>
              <a:chExt cx="1359526" cy="548688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E15D9DE4-544E-47E6-8B59-E5F6537D8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41" name="Rechteck 140">
                <a:extLst>
                  <a:ext uri="{FF2B5EF4-FFF2-40B4-BE49-F238E27FC236}">
                    <a16:creationId xmlns:a16="http://schemas.microsoft.com/office/drawing/2014/main" id="{195747EC-2A8B-4BB6-8666-779A588277B3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E021F44-0AE0-4B00-B05A-9A34E4228D69}"/>
                </a:ext>
              </a:extLst>
            </p:cNvPr>
            <p:cNvGrpSpPr/>
            <p:nvPr/>
          </p:nvGrpSpPr>
          <p:grpSpPr>
            <a:xfrm>
              <a:off x="3814646" y="3734026"/>
              <a:ext cx="1359526" cy="560695"/>
              <a:chOff x="3859219" y="822018"/>
              <a:chExt cx="1359526" cy="56069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1AE87707-EE14-4D90-B0CD-B51AA8E56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7AFFC5E-46F7-4EF3-8052-E37CEED0C1AA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DBDD109D-242F-40B0-8C54-DCC1B586FA5E}"/>
                </a:ext>
              </a:extLst>
            </p:cNvPr>
            <p:cNvGrpSpPr/>
            <p:nvPr/>
          </p:nvGrpSpPr>
          <p:grpSpPr>
            <a:xfrm>
              <a:off x="474055" y="3734026"/>
              <a:ext cx="1359529" cy="548689"/>
              <a:chOff x="502643" y="1687411"/>
              <a:chExt cx="1359529" cy="548689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7724B715-E1AC-465F-9ECD-7B59CDFDF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2B8ED854-2DFD-42B0-8FAB-22E58F00AC95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2572414"/>
            <a:ext cx="11576964" cy="2768193"/>
          </a:xfrm>
          <a:prstGeom prst="corner">
            <a:avLst>
              <a:gd name="adj1" fmla="val 64419"/>
              <a:gd name="adj2" fmla="val 239364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FCAB036-FCE0-4D59-BD95-B1458EBB3361}"/>
              </a:ext>
            </a:extLst>
          </p:cNvPr>
          <p:cNvSpPr txBox="1"/>
          <p:nvPr/>
        </p:nvSpPr>
        <p:spPr>
          <a:xfrm>
            <a:off x="4881322" y="2839204"/>
            <a:ext cx="731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73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74EF0CF8-1C2D-45E3-9599-CA0D14A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7107" y="1658984"/>
              <a:ext cx="1353429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00110827-62CA-4992-B64E-E92C16C7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9272" y="1658984"/>
              <a:ext cx="1359526" cy="548688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8F1CC72C-4419-48AE-B8ED-3F2ECCE32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535" y="1658984"/>
              <a:ext cx="1353429" cy="548688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60695"/>
            <a:chOff x="474055" y="2661031"/>
            <a:chExt cx="11356909" cy="56069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53307C27-5AE5-432B-BE98-77863FE64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37236" y="2661032"/>
              <a:ext cx="1359526" cy="548688"/>
            </a:xfrm>
            <a:prstGeom prst="rect">
              <a:avLst/>
            </a:prstGeom>
          </p:spPr>
        </p:pic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A42EF17E-38ED-4E28-B3CF-A65AE22D0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06514" y="2661033"/>
              <a:ext cx="1353429" cy="548688"/>
            </a:xfrm>
            <a:prstGeom prst="rect">
              <a:avLst/>
            </a:prstGeom>
          </p:spPr>
        </p:pic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AC3DA12F-D952-4CC1-BBED-E3848256D49B}"/>
                </a:ext>
              </a:extLst>
            </p:cNvPr>
            <p:cNvGrpSpPr/>
            <p:nvPr/>
          </p:nvGrpSpPr>
          <p:grpSpPr>
            <a:xfrm>
              <a:off x="10477535" y="2661031"/>
              <a:ext cx="1353429" cy="548688"/>
              <a:chOff x="7197587" y="1687412"/>
              <a:chExt cx="1353429" cy="548688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61AC2FAA-D5C6-4138-84E3-FE6A7C8BF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16B81789-6225-4567-B6E5-A52CEC4E865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DE191017-0DD7-47AD-BA51-79882CA2AEFB}"/>
                </a:ext>
              </a:extLst>
            </p:cNvPr>
            <p:cNvGrpSpPr/>
            <p:nvPr/>
          </p:nvGrpSpPr>
          <p:grpSpPr>
            <a:xfrm>
              <a:off x="5469695" y="2661031"/>
              <a:ext cx="1359529" cy="548689"/>
              <a:chOff x="502643" y="1687411"/>
              <a:chExt cx="1359529" cy="548689"/>
            </a:xfrm>
          </p:grpSpPr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0CDDEC49-C51C-4AF7-BDE9-B9FB227DD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9" name="Rechteck 128">
                <a:extLst>
                  <a:ext uri="{FF2B5EF4-FFF2-40B4-BE49-F238E27FC236}">
                    <a16:creationId xmlns:a16="http://schemas.microsoft.com/office/drawing/2014/main" id="{7DAD68A5-C638-4CAB-A5D5-1110C8C75A48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9FD4D98E-A147-4F05-87A4-6FD26A52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4055" y="2661031"/>
              <a:ext cx="1353429" cy="554784"/>
            </a:xfrm>
            <a:prstGeom prst="rect">
              <a:avLst/>
            </a:prstGeom>
            <a:ln w="9525">
              <a:noFill/>
            </a:ln>
          </p:spPr>
        </p:pic>
        <p:grpSp>
          <p:nvGrpSpPr>
            <p:cNvPr id="135" name="Gruppieren 134">
              <a:extLst>
                <a:ext uri="{FF2B5EF4-FFF2-40B4-BE49-F238E27FC236}">
                  <a16:creationId xmlns:a16="http://schemas.microsoft.com/office/drawing/2014/main" id="{2A81D83C-9EBD-4D9C-A592-7F2B0D0FB6FF}"/>
                </a:ext>
              </a:extLst>
            </p:cNvPr>
            <p:cNvGrpSpPr/>
            <p:nvPr/>
          </p:nvGrpSpPr>
          <p:grpSpPr>
            <a:xfrm>
              <a:off x="8808254" y="2661031"/>
              <a:ext cx="1359526" cy="560695"/>
              <a:chOff x="3859219" y="822018"/>
              <a:chExt cx="1359526" cy="560695"/>
            </a:xfrm>
          </p:grpSpPr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6277B62F-1AFD-4B17-87BA-D2B79A41D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37" name="Rechteck 136">
                <a:extLst>
                  <a:ext uri="{FF2B5EF4-FFF2-40B4-BE49-F238E27FC236}">
                    <a16:creationId xmlns:a16="http://schemas.microsoft.com/office/drawing/2014/main" id="{A32D25A0-786B-4EDF-8438-D718C8559833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5" y="3751172"/>
            <a:ext cx="11356909" cy="560695"/>
            <a:chOff x="474055" y="3734026"/>
            <a:chExt cx="11356909" cy="560695"/>
          </a:xfrm>
        </p:grpSpPr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1238FF54-F9EF-4C54-8D79-71B554AE1F63}"/>
                </a:ext>
              </a:extLst>
            </p:cNvPr>
            <p:cNvGrpSpPr/>
            <p:nvPr/>
          </p:nvGrpSpPr>
          <p:grpSpPr>
            <a:xfrm>
              <a:off x="2144352" y="3734026"/>
              <a:ext cx="1359526" cy="548688"/>
              <a:chOff x="2183981" y="822019"/>
              <a:chExt cx="1359526" cy="548688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E15D9DE4-544E-47E6-8B59-E5F6537D8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41" name="Rechteck 140">
                <a:extLst>
                  <a:ext uri="{FF2B5EF4-FFF2-40B4-BE49-F238E27FC236}">
                    <a16:creationId xmlns:a16="http://schemas.microsoft.com/office/drawing/2014/main" id="{195747EC-2A8B-4BB6-8666-779A588277B3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E021F44-0AE0-4B00-B05A-9A34E4228D69}"/>
                </a:ext>
              </a:extLst>
            </p:cNvPr>
            <p:cNvGrpSpPr/>
            <p:nvPr/>
          </p:nvGrpSpPr>
          <p:grpSpPr>
            <a:xfrm>
              <a:off x="3814646" y="3734026"/>
              <a:ext cx="1359526" cy="560695"/>
              <a:chOff x="3859219" y="822018"/>
              <a:chExt cx="1359526" cy="56069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1AE87707-EE14-4D90-B0CD-B51AA8E56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7AFFC5E-46F7-4EF3-8052-E37CEED0C1AA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DBDD109D-242F-40B0-8C54-DCC1B586FA5E}"/>
                </a:ext>
              </a:extLst>
            </p:cNvPr>
            <p:cNvGrpSpPr/>
            <p:nvPr/>
          </p:nvGrpSpPr>
          <p:grpSpPr>
            <a:xfrm>
              <a:off x="474055" y="3734026"/>
              <a:ext cx="1359529" cy="548689"/>
              <a:chOff x="502643" y="1687411"/>
              <a:chExt cx="1359529" cy="548689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7724B715-E1AC-465F-9ECD-7B59CDFDF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2B8ED854-2DFD-42B0-8FAB-22E58F00AC95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2509520"/>
            <a:ext cx="11576964" cy="2831087"/>
          </a:xfrm>
          <a:prstGeom prst="corner">
            <a:avLst>
              <a:gd name="adj1" fmla="val 58005"/>
              <a:gd name="adj2" fmla="val 174053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hlinkClick r:id="" action="ppaction://hlinkshowjump?jump=nextslide">
              <a:snd r:embed="rId15" name="chimes.wav"/>
            </a:hlinkClick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6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74EF0CF8-1C2D-45E3-9599-CA0D14A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7107" y="1658984"/>
              <a:ext cx="1353429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00110827-62CA-4992-B64E-E92C16C7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9272" y="1658984"/>
              <a:ext cx="1359526" cy="548688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8F1CC72C-4419-48AE-B8ED-3F2ECCE32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535" y="1658984"/>
              <a:ext cx="1353429" cy="548688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60695"/>
            <a:chOff x="474055" y="2661031"/>
            <a:chExt cx="11356909" cy="56069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53307C27-5AE5-432B-BE98-77863FE64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37236" y="2661032"/>
              <a:ext cx="1359526" cy="548688"/>
            </a:xfrm>
            <a:prstGeom prst="rect">
              <a:avLst/>
            </a:prstGeom>
          </p:spPr>
        </p:pic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A42EF17E-38ED-4E28-B3CF-A65AE22D0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06514" y="2661033"/>
              <a:ext cx="1353429" cy="548688"/>
            </a:xfrm>
            <a:prstGeom prst="rect">
              <a:avLst/>
            </a:prstGeom>
          </p:spPr>
        </p:pic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AC3DA12F-D952-4CC1-BBED-E3848256D49B}"/>
                </a:ext>
              </a:extLst>
            </p:cNvPr>
            <p:cNvGrpSpPr/>
            <p:nvPr/>
          </p:nvGrpSpPr>
          <p:grpSpPr>
            <a:xfrm>
              <a:off x="10477535" y="2661031"/>
              <a:ext cx="1353429" cy="548688"/>
              <a:chOff x="7197587" y="1687412"/>
              <a:chExt cx="1353429" cy="548688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61AC2FAA-D5C6-4138-84E3-FE6A7C8BF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16B81789-6225-4567-B6E5-A52CEC4E865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28" name="Grafik 127">
              <a:extLst>
                <a:ext uri="{FF2B5EF4-FFF2-40B4-BE49-F238E27FC236}">
                  <a16:creationId xmlns:a16="http://schemas.microsoft.com/office/drawing/2014/main" id="{0CDDEC49-C51C-4AF7-BDE9-B9FB227DD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9698" y="2661032"/>
              <a:ext cx="1359526" cy="548688"/>
            </a:xfrm>
            <a:prstGeom prst="rect">
              <a:avLst/>
            </a:prstGeom>
          </p:spPr>
        </p:pic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9FD4D98E-A147-4F05-87A4-6FD26A52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4055" y="2661031"/>
              <a:ext cx="1353429" cy="554784"/>
            </a:xfrm>
            <a:prstGeom prst="rect">
              <a:avLst/>
            </a:prstGeom>
            <a:ln w="9525">
              <a:noFill/>
            </a:ln>
          </p:spPr>
        </p:pic>
        <p:grpSp>
          <p:nvGrpSpPr>
            <p:cNvPr id="135" name="Gruppieren 134">
              <a:extLst>
                <a:ext uri="{FF2B5EF4-FFF2-40B4-BE49-F238E27FC236}">
                  <a16:creationId xmlns:a16="http://schemas.microsoft.com/office/drawing/2014/main" id="{2A81D83C-9EBD-4D9C-A592-7F2B0D0FB6FF}"/>
                </a:ext>
              </a:extLst>
            </p:cNvPr>
            <p:cNvGrpSpPr/>
            <p:nvPr/>
          </p:nvGrpSpPr>
          <p:grpSpPr>
            <a:xfrm>
              <a:off x="8808254" y="2661031"/>
              <a:ext cx="1359526" cy="560695"/>
              <a:chOff x="3859219" y="822018"/>
              <a:chExt cx="1359526" cy="560695"/>
            </a:xfrm>
          </p:grpSpPr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6277B62F-1AFD-4B17-87BA-D2B79A41D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37" name="Rechteck 136">
                <a:extLst>
                  <a:ext uri="{FF2B5EF4-FFF2-40B4-BE49-F238E27FC236}">
                    <a16:creationId xmlns:a16="http://schemas.microsoft.com/office/drawing/2014/main" id="{A32D25A0-786B-4EDF-8438-D718C8559833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5" y="3751172"/>
            <a:ext cx="11356909" cy="560695"/>
            <a:chOff x="474055" y="3734026"/>
            <a:chExt cx="11356909" cy="560695"/>
          </a:xfrm>
        </p:grpSpPr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1238FF54-F9EF-4C54-8D79-71B554AE1F63}"/>
                </a:ext>
              </a:extLst>
            </p:cNvPr>
            <p:cNvGrpSpPr/>
            <p:nvPr/>
          </p:nvGrpSpPr>
          <p:grpSpPr>
            <a:xfrm>
              <a:off x="2144352" y="3734026"/>
              <a:ext cx="1359526" cy="548688"/>
              <a:chOff x="2183981" y="822019"/>
              <a:chExt cx="1359526" cy="548688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E15D9DE4-544E-47E6-8B59-E5F6537D8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41" name="Rechteck 140">
                <a:extLst>
                  <a:ext uri="{FF2B5EF4-FFF2-40B4-BE49-F238E27FC236}">
                    <a16:creationId xmlns:a16="http://schemas.microsoft.com/office/drawing/2014/main" id="{195747EC-2A8B-4BB6-8666-779A588277B3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E021F44-0AE0-4B00-B05A-9A34E4228D69}"/>
                </a:ext>
              </a:extLst>
            </p:cNvPr>
            <p:cNvGrpSpPr/>
            <p:nvPr/>
          </p:nvGrpSpPr>
          <p:grpSpPr>
            <a:xfrm>
              <a:off x="3814646" y="3734026"/>
              <a:ext cx="1359526" cy="560695"/>
              <a:chOff x="3859219" y="822018"/>
              <a:chExt cx="1359526" cy="56069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1AE87707-EE14-4D90-B0CD-B51AA8E56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7AFFC5E-46F7-4EF3-8052-E37CEED0C1AA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DBDD109D-242F-40B0-8C54-DCC1B586FA5E}"/>
                </a:ext>
              </a:extLst>
            </p:cNvPr>
            <p:cNvGrpSpPr/>
            <p:nvPr/>
          </p:nvGrpSpPr>
          <p:grpSpPr>
            <a:xfrm>
              <a:off x="474055" y="3734026"/>
              <a:ext cx="1359529" cy="548689"/>
              <a:chOff x="502643" y="1687411"/>
              <a:chExt cx="1359529" cy="548689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7724B715-E1AC-465F-9ECD-7B59CDFDF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2B8ED854-2DFD-42B0-8FAB-22E58F00AC95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2572414"/>
            <a:ext cx="11576964" cy="2768193"/>
          </a:xfrm>
          <a:prstGeom prst="corner">
            <a:avLst>
              <a:gd name="adj1" fmla="val 64419"/>
              <a:gd name="adj2" fmla="val 178805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FCAB036-FCE0-4D59-BD95-B1458EBB3361}"/>
              </a:ext>
            </a:extLst>
          </p:cNvPr>
          <p:cNvSpPr txBox="1"/>
          <p:nvPr/>
        </p:nvSpPr>
        <p:spPr>
          <a:xfrm>
            <a:off x="6540883" y="2839204"/>
            <a:ext cx="731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52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74EF0CF8-1C2D-45E3-9599-CA0D14A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7107" y="1658984"/>
              <a:ext cx="1353429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00110827-62CA-4992-B64E-E92C16C7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9272" y="1658984"/>
              <a:ext cx="1359526" cy="548688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8F1CC72C-4419-48AE-B8ED-3F2ECCE32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535" y="1658984"/>
              <a:ext cx="1353429" cy="548688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60695"/>
            <a:chOff x="474055" y="2661031"/>
            <a:chExt cx="11356909" cy="56069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53307C27-5AE5-432B-BE98-77863FE64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37236" y="2661032"/>
              <a:ext cx="1359526" cy="548688"/>
            </a:xfrm>
            <a:prstGeom prst="rect">
              <a:avLst/>
            </a:prstGeom>
          </p:spPr>
        </p:pic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A42EF17E-38ED-4E28-B3CF-A65AE22D0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06514" y="2661033"/>
              <a:ext cx="1353429" cy="548688"/>
            </a:xfrm>
            <a:prstGeom prst="rect">
              <a:avLst/>
            </a:prstGeom>
          </p:spPr>
        </p:pic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AC3DA12F-D952-4CC1-BBED-E3848256D49B}"/>
                </a:ext>
              </a:extLst>
            </p:cNvPr>
            <p:cNvGrpSpPr/>
            <p:nvPr/>
          </p:nvGrpSpPr>
          <p:grpSpPr>
            <a:xfrm>
              <a:off x="10477535" y="2661031"/>
              <a:ext cx="1353429" cy="548688"/>
              <a:chOff x="7197587" y="1687412"/>
              <a:chExt cx="1353429" cy="548688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61AC2FAA-D5C6-4138-84E3-FE6A7C8BF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16B81789-6225-4567-B6E5-A52CEC4E865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28" name="Grafik 127">
              <a:extLst>
                <a:ext uri="{FF2B5EF4-FFF2-40B4-BE49-F238E27FC236}">
                  <a16:creationId xmlns:a16="http://schemas.microsoft.com/office/drawing/2014/main" id="{0CDDEC49-C51C-4AF7-BDE9-B9FB227DD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9698" y="2661032"/>
              <a:ext cx="1359526" cy="548688"/>
            </a:xfrm>
            <a:prstGeom prst="rect">
              <a:avLst/>
            </a:prstGeom>
          </p:spPr>
        </p:pic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9FD4D98E-A147-4F05-87A4-6FD26A52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4055" y="2661031"/>
              <a:ext cx="1353429" cy="554784"/>
            </a:xfrm>
            <a:prstGeom prst="rect">
              <a:avLst/>
            </a:prstGeom>
            <a:ln w="9525">
              <a:noFill/>
            </a:ln>
          </p:spPr>
        </p:pic>
        <p:grpSp>
          <p:nvGrpSpPr>
            <p:cNvPr id="135" name="Gruppieren 134">
              <a:extLst>
                <a:ext uri="{FF2B5EF4-FFF2-40B4-BE49-F238E27FC236}">
                  <a16:creationId xmlns:a16="http://schemas.microsoft.com/office/drawing/2014/main" id="{2A81D83C-9EBD-4D9C-A592-7F2B0D0FB6FF}"/>
                </a:ext>
              </a:extLst>
            </p:cNvPr>
            <p:cNvGrpSpPr/>
            <p:nvPr/>
          </p:nvGrpSpPr>
          <p:grpSpPr>
            <a:xfrm>
              <a:off x="8808254" y="2661031"/>
              <a:ext cx="1359526" cy="560695"/>
              <a:chOff x="3859219" y="822018"/>
              <a:chExt cx="1359526" cy="560695"/>
            </a:xfrm>
          </p:grpSpPr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6277B62F-1AFD-4B17-87BA-D2B79A41D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37" name="Rechteck 136">
                <a:extLst>
                  <a:ext uri="{FF2B5EF4-FFF2-40B4-BE49-F238E27FC236}">
                    <a16:creationId xmlns:a16="http://schemas.microsoft.com/office/drawing/2014/main" id="{A32D25A0-786B-4EDF-8438-D718C8559833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5" y="3751172"/>
            <a:ext cx="11356909" cy="560695"/>
            <a:chOff x="474055" y="3734026"/>
            <a:chExt cx="11356909" cy="560695"/>
          </a:xfrm>
        </p:grpSpPr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1238FF54-F9EF-4C54-8D79-71B554AE1F63}"/>
                </a:ext>
              </a:extLst>
            </p:cNvPr>
            <p:cNvGrpSpPr/>
            <p:nvPr/>
          </p:nvGrpSpPr>
          <p:grpSpPr>
            <a:xfrm>
              <a:off x="2144352" y="3734026"/>
              <a:ext cx="1359526" cy="548688"/>
              <a:chOff x="2183981" y="822019"/>
              <a:chExt cx="1359526" cy="548688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E15D9DE4-544E-47E6-8B59-E5F6537D8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41" name="Rechteck 140">
                <a:extLst>
                  <a:ext uri="{FF2B5EF4-FFF2-40B4-BE49-F238E27FC236}">
                    <a16:creationId xmlns:a16="http://schemas.microsoft.com/office/drawing/2014/main" id="{195747EC-2A8B-4BB6-8666-779A588277B3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E021F44-0AE0-4B00-B05A-9A34E4228D69}"/>
                </a:ext>
              </a:extLst>
            </p:cNvPr>
            <p:cNvGrpSpPr/>
            <p:nvPr/>
          </p:nvGrpSpPr>
          <p:grpSpPr>
            <a:xfrm>
              <a:off x="3814646" y="3734026"/>
              <a:ext cx="1359526" cy="560695"/>
              <a:chOff x="3859219" y="822018"/>
              <a:chExt cx="1359526" cy="56069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1AE87707-EE14-4D90-B0CD-B51AA8E56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7AFFC5E-46F7-4EF3-8052-E37CEED0C1AA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DBDD109D-242F-40B0-8C54-DCC1B586FA5E}"/>
                </a:ext>
              </a:extLst>
            </p:cNvPr>
            <p:cNvGrpSpPr/>
            <p:nvPr/>
          </p:nvGrpSpPr>
          <p:grpSpPr>
            <a:xfrm>
              <a:off x="474055" y="3734026"/>
              <a:ext cx="1359529" cy="548689"/>
              <a:chOff x="502643" y="1687411"/>
              <a:chExt cx="1359529" cy="548689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7724B715-E1AC-465F-9ECD-7B59CDFDF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2B8ED854-2DFD-42B0-8FAB-22E58F00AC95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2509520"/>
            <a:ext cx="11576964" cy="2831087"/>
          </a:xfrm>
          <a:prstGeom prst="corner">
            <a:avLst>
              <a:gd name="adj1" fmla="val 58005"/>
              <a:gd name="adj2" fmla="val 114480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hlinkClick r:id="" action="ppaction://hlinkshowjump?jump=nextslide">
              <a:snd r:embed="rId12" name="chimes.wav"/>
            </a:hlinkClick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hlinkClick r:id="" action="ppaction://hlinkshowjump?jump=firstslide">
              <a:snd r:embed="rId14" name="cashreg.wav"/>
            </a:hlinkClick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hlinkClick r:id="" action="ppaction://hlinkshowjump?jump=firstslide">
              <a:snd r:embed="rId14" name="cashreg.wav"/>
            </a:hlinkClick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hlinkClick r:id="" action="ppaction://hlinkshowjump?jump=firstslide">
              <a:snd r:embed="rId14" name="cashreg.wav"/>
            </a:hlinkClick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hlinkClick r:id="" action="ppaction://hlinkshowjump?jump=firstslide">
              <a:snd r:embed="rId14" name="cashreg.wav"/>
            </a:hlinkClick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hlinkClick r:id="" action="ppaction://hlinkshowjump?jump=firstslide">
              <a:snd r:embed="rId14" name="cashreg.wav"/>
            </a:hlinkClick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hlinkClick r:id="" action="ppaction://hlinkshowjump?jump=firstslide">
              <a:snd r:embed="rId14" name="cashreg.wav"/>
            </a:hlinkClick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hlinkClick r:id="" action="ppaction://hlinkshowjump?jump=firstslide">
              <a:snd r:embed="rId14" name="cashreg.wav"/>
            </a:hlinkClick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hlinkClick r:id="" action="ppaction://hlinkshowjump?jump=firstslide">
              <a:snd r:embed="rId14" name="cashreg.wav"/>
            </a:hlinkClick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hlinkClick r:id="" action="ppaction://hlinkshowjump?jump=firstslide">
              <a:snd r:embed="rId14" name="cashreg.wav"/>
            </a:hlinkClick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4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74EF0CF8-1C2D-45E3-9599-CA0D14A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7107" y="1658984"/>
              <a:ext cx="1353429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00110827-62CA-4992-B64E-E92C16C7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9272" y="1658984"/>
              <a:ext cx="1359526" cy="548688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8F1CC72C-4419-48AE-B8ED-3F2ECCE32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535" y="1658984"/>
              <a:ext cx="1353429" cy="548688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60695"/>
            <a:chOff x="474055" y="2661031"/>
            <a:chExt cx="11356909" cy="56069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53307C27-5AE5-432B-BE98-77863FE64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37236" y="2661032"/>
              <a:ext cx="1359526" cy="548688"/>
            </a:xfrm>
            <a:prstGeom prst="rect">
              <a:avLst/>
            </a:prstGeom>
          </p:spPr>
        </p:pic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A42EF17E-38ED-4E28-B3CF-A65AE22D0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06514" y="2661033"/>
              <a:ext cx="1353429" cy="548688"/>
            </a:xfrm>
            <a:prstGeom prst="rect">
              <a:avLst/>
            </a:prstGeom>
          </p:spPr>
        </p:pic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AC3DA12F-D952-4CC1-BBED-E3848256D49B}"/>
                </a:ext>
              </a:extLst>
            </p:cNvPr>
            <p:cNvGrpSpPr/>
            <p:nvPr/>
          </p:nvGrpSpPr>
          <p:grpSpPr>
            <a:xfrm>
              <a:off x="10477535" y="2661031"/>
              <a:ext cx="1353429" cy="548688"/>
              <a:chOff x="7197587" y="1687412"/>
              <a:chExt cx="1353429" cy="548688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61AC2FAA-D5C6-4138-84E3-FE6A7C8BF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16B81789-6225-4567-B6E5-A52CEC4E865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28" name="Grafik 127">
              <a:extLst>
                <a:ext uri="{FF2B5EF4-FFF2-40B4-BE49-F238E27FC236}">
                  <a16:creationId xmlns:a16="http://schemas.microsoft.com/office/drawing/2014/main" id="{0CDDEC49-C51C-4AF7-BDE9-B9FB227DD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9698" y="2661032"/>
              <a:ext cx="1359526" cy="548688"/>
            </a:xfrm>
            <a:prstGeom prst="rect">
              <a:avLst/>
            </a:prstGeom>
          </p:spPr>
        </p:pic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9FD4D98E-A147-4F05-87A4-6FD26A52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4055" y="2661031"/>
              <a:ext cx="1353429" cy="554784"/>
            </a:xfrm>
            <a:prstGeom prst="rect">
              <a:avLst/>
            </a:prstGeom>
            <a:ln w="9525">
              <a:noFill/>
            </a:ln>
          </p:spPr>
        </p:pic>
        <p:grpSp>
          <p:nvGrpSpPr>
            <p:cNvPr id="135" name="Gruppieren 134">
              <a:extLst>
                <a:ext uri="{FF2B5EF4-FFF2-40B4-BE49-F238E27FC236}">
                  <a16:creationId xmlns:a16="http://schemas.microsoft.com/office/drawing/2014/main" id="{2A81D83C-9EBD-4D9C-A592-7F2B0D0FB6FF}"/>
                </a:ext>
              </a:extLst>
            </p:cNvPr>
            <p:cNvGrpSpPr/>
            <p:nvPr/>
          </p:nvGrpSpPr>
          <p:grpSpPr>
            <a:xfrm>
              <a:off x="8808254" y="2661031"/>
              <a:ext cx="1359526" cy="560695"/>
              <a:chOff x="3859219" y="822018"/>
              <a:chExt cx="1359526" cy="560695"/>
            </a:xfrm>
          </p:grpSpPr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6277B62F-1AFD-4B17-87BA-D2B79A41D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37" name="Rechteck 136">
                <a:extLst>
                  <a:ext uri="{FF2B5EF4-FFF2-40B4-BE49-F238E27FC236}">
                    <a16:creationId xmlns:a16="http://schemas.microsoft.com/office/drawing/2014/main" id="{A32D25A0-786B-4EDF-8438-D718C8559833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5" y="3751172"/>
            <a:ext cx="11356909" cy="560695"/>
            <a:chOff x="474055" y="3734026"/>
            <a:chExt cx="11356909" cy="560695"/>
          </a:xfrm>
        </p:grpSpPr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1238FF54-F9EF-4C54-8D79-71B554AE1F63}"/>
                </a:ext>
              </a:extLst>
            </p:cNvPr>
            <p:cNvGrpSpPr/>
            <p:nvPr/>
          </p:nvGrpSpPr>
          <p:grpSpPr>
            <a:xfrm>
              <a:off x="2144352" y="3734026"/>
              <a:ext cx="1359526" cy="548688"/>
              <a:chOff x="2183981" y="822019"/>
              <a:chExt cx="1359526" cy="548688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E15D9DE4-544E-47E6-8B59-E5F6537D8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41" name="Rechteck 140">
                <a:extLst>
                  <a:ext uri="{FF2B5EF4-FFF2-40B4-BE49-F238E27FC236}">
                    <a16:creationId xmlns:a16="http://schemas.microsoft.com/office/drawing/2014/main" id="{195747EC-2A8B-4BB6-8666-779A588277B3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E021F44-0AE0-4B00-B05A-9A34E4228D69}"/>
                </a:ext>
              </a:extLst>
            </p:cNvPr>
            <p:cNvGrpSpPr/>
            <p:nvPr/>
          </p:nvGrpSpPr>
          <p:grpSpPr>
            <a:xfrm>
              <a:off x="3814646" y="3734026"/>
              <a:ext cx="1359526" cy="560695"/>
              <a:chOff x="3859219" y="822018"/>
              <a:chExt cx="1359526" cy="56069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1AE87707-EE14-4D90-B0CD-B51AA8E56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7AFFC5E-46F7-4EF3-8052-E37CEED0C1AA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DBDD109D-242F-40B0-8C54-DCC1B586FA5E}"/>
                </a:ext>
              </a:extLst>
            </p:cNvPr>
            <p:cNvGrpSpPr/>
            <p:nvPr/>
          </p:nvGrpSpPr>
          <p:grpSpPr>
            <a:xfrm>
              <a:off x="474055" y="3734026"/>
              <a:ext cx="1359529" cy="548689"/>
              <a:chOff x="502643" y="1687411"/>
              <a:chExt cx="1359529" cy="548689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7724B715-E1AC-465F-9ECD-7B59CDFDF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2B8ED854-2DFD-42B0-8FAB-22E58F00AC95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2572414"/>
            <a:ext cx="11576964" cy="2768193"/>
          </a:xfrm>
          <a:prstGeom prst="corner">
            <a:avLst>
              <a:gd name="adj1" fmla="val 64419"/>
              <a:gd name="adj2" fmla="val 114942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FCAB036-FCE0-4D59-BD95-B1458EBB3361}"/>
              </a:ext>
            </a:extLst>
          </p:cNvPr>
          <p:cNvSpPr txBox="1"/>
          <p:nvPr/>
        </p:nvSpPr>
        <p:spPr>
          <a:xfrm>
            <a:off x="8238935" y="2820530"/>
            <a:ext cx="731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3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5" y="1770900"/>
            <a:ext cx="11356909" cy="560695"/>
            <a:chOff x="474055" y="1646977"/>
            <a:chExt cx="11356909" cy="560695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8BBC90CF-0815-40B3-B031-FB4BFEE30529}"/>
                </a:ext>
              </a:extLst>
            </p:cNvPr>
            <p:cNvGrpSpPr/>
            <p:nvPr/>
          </p:nvGrpSpPr>
          <p:grpSpPr>
            <a:xfrm>
              <a:off x="7147107" y="1658984"/>
              <a:ext cx="1353429" cy="548688"/>
              <a:chOff x="7197587" y="1687412"/>
              <a:chExt cx="1353429" cy="548688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74EF0CF8-1C2D-45E3-9599-CA0D14A5D5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9DB2D326-4C46-4D6D-8D83-A07AB314E1F6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83B6291E-2A2E-4C64-A8FF-903CCFB025C1}"/>
                </a:ext>
              </a:extLst>
            </p:cNvPr>
            <p:cNvGrpSpPr/>
            <p:nvPr/>
          </p:nvGrpSpPr>
          <p:grpSpPr>
            <a:xfrm>
              <a:off x="474055" y="1658983"/>
              <a:ext cx="1359529" cy="548689"/>
              <a:chOff x="502643" y="1687411"/>
              <a:chExt cx="1359529" cy="548689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E18E0BE-82D0-4B4A-BD31-12195FBA0F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4A290648-7942-446A-B1F1-2F0C75808D22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11ECCB6B-D30D-406B-B2F5-DE3C92247AD8}"/>
                </a:ext>
              </a:extLst>
            </p:cNvPr>
            <p:cNvGrpSpPr/>
            <p:nvPr/>
          </p:nvGrpSpPr>
          <p:grpSpPr>
            <a:xfrm>
              <a:off x="8809272" y="1658984"/>
              <a:ext cx="1359526" cy="548688"/>
              <a:chOff x="2183981" y="822019"/>
              <a:chExt cx="1359526" cy="548688"/>
            </a:xfrm>
          </p:grpSpPr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00110827-62CA-4992-B64E-E92C16C7A0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05" name="Rechteck 104">
                <a:extLst>
                  <a:ext uri="{FF2B5EF4-FFF2-40B4-BE49-F238E27FC236}">
                    <a16:creationId xmlns:a16="http://schemas.microsoft.com/office/drawing/2014/main" id="{29BECAD6-533A-4007-9170-6AA722D9E56D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6" name="Gruppieren 105">
              <a:extLst>
                <a:ext uri="{FF2B5EF4-FFF2-40B4-BE49-F238E27FC236}">
                  <a16:creationId xmlns:a16="http://schemas.microsoft.com/office/drawing/2014/main" id="{DF3001E7-D981-4809-8F3B-B190798028B9}"/>
                </a:ext>
              </a:extLst>
            </p:cNvPr>
            <p:cNvGrpSpPr/>
            <p:nvPr/>
          </p:nvGrpSpPr>
          <p:grpSpPr>
            <a:xfrm>
              <a:off x="5478844" y="1652888"/>
              <a:ext cx="1359527" cy="554784"/>
              <a:chOff x="502645" y="822019"/>
              <a:chExt cx="1359527" cy="554784"/>
            </a:xfrm>
          </p:grpSpPr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3A253426-DD03-4569-ABA3-95AD10F9BC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08" name="L-Form 107">
                <a:extLst>
                  <a:ext uri="{FF2B5EF4-FFF2-40B4-BE49-F238E27FC236}">
                    <a16:creationId xmlns:a16="http://schemas.microsoft.com/office/drawing/2014/main" id="{39A7B8DA-ABBA-4BE3-8B05-4C8BA35B5355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9" name="Gruppieren 108">
              <a:extLst>
                <a:ext uri="{FF2B5EF4-FFF2-40B4-BE49-F238E27FC236}">
                  <a16:creationId xmlns:a16="http://schemas.microsoft.com/office/drawing/2014/main" id="{D3F6A447-5069-4C2A-A638-41DD6617D1CA}"/>
                </a:ext>
              </a:extLst>
            </p:cNvPr>
            <p:cNvGrpSpPr/>
            <p:nvPr/>
          </p:nvGrpSpPr>
          <p:grpSpPr>
            <a:xfrm>
              <a:off x="2142320" y="1646977"/>
              <a:ext cx="1359526" cy="560695"/>
              <a:chOff x="3859219" y="822018"/>
              <a:chExt cx="1359526" cy="560695"/>
            </a:xfrm>
          </p:grpSpPr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4385645B-8C0C-4AEA-B7AE-FB97F72234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11" name="Rechteck 110">
                <a:extLst>
                  <a:ext uri="{FF2B5EF4-FFF2-40B4-BE49-F238E27FC236}">
                    <a16:creationId xmlns:a16="http://schemas.microsoft.com/office/drawing/2014/main" id="{BE2A6624-454C-4BE6-92CA-31EF4967689C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2087E1A9-4EB5-4685-B0F5-33BDDE37A645}"/>
                </a:ext>
              </a:extLst>
            </p:cNvPr>
            <p:cNvGrpSpPr/>
            <p:nvPr/>
          </p:nvGrpSpPr>
          <p:grpSpPr>
            <a:xfrm>
              <a:off x="10477534" y="1658983"/>
              <a:ext cx="1353430" cy="548689"/>
              <a:chOff x="7215791" y="822018"/>
              <a:chExt cx="1353430" cy="548689"/>
            </a:xfrm>
          </p:grpSpPr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8F1CC72C-4419-48AE-B8ED-3F2ECCE325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17" name="Rechteck 116">
                <a:extLst>
                  <a:ext uri="{FF2B5EF4-FFF2-40B4-BE49-F238E27FC236}">
                    <a16:creationId xmlns:a16="http://schemas.microsoft.com/office/drawing/2014/main" id="{2C69E041-5CDE-4D70-9D48-F27A1797297A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60695"/>
            <a:chOff x="474055" y="780764"/>
            <a:chExt cx="11356909" cy="56069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5C441334-6CD4-4A3F-B4FB-45C626158718}"/>
                </a:ext>
              </a:extLst>
            </p:cNvPr>
            <p:cNvGrpSpPr/>
            <p:nvPr/>
          </p:nvGrpSpPr>
          <p:grpSpPr>
            <a:xfrm>
              <a:off x="2143334" y="780764"/>
              <a:ext cx="1359527" cy="554784"/>
              <a:chOff x="502645" y="822019"/>
              <a:chExt cx="1359527" cy="554784"/>
            </a:xfrm>
          </p:grpSpPr>
          <p:pic>
            <p:nvPicPr>
              <p:cNvPr id="672" name="Grafik 671">
                <a:extLst>
                  <a:ext uri="{FF2B5EF4-FFF2-40B4-BE49-F238E27FC236}">
                    <a16:creationId xmlns:a16="http://schemas.microsoft.com/office/drawing/2014/main" id="{87ACD69B-8BEB-43A1-9659-BFFD58095C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5" name="L-Form 4">
                <a:extLst>
                  <a:ext uri="{FF2B5EF4-FFF2-40B4-BE49-F238E27FC236}">
                    <a16:creationId xmlns:a16="http://schemas.microsoft.com/office/drawing/2014/main" id="{0C12CFAD-E9D0-4037-88F1-C498A92E061C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2DFAB07D-8C6E-4E42-A2EF-7A77AB0FF91F}"/>
                </a:ext>
              </a:extLst>
            </p:cNvPr>
            <p:cNvGrpSpPr/>
            <p:nvPr/>
          </p:nvGrpSpPr>
          <p:grpSpPr>
            <a:xfrm>
              <a:off x="3812614" y="780764"/>
              <a:ext cx="1359526" cy="560695"/>
              <a:chOff x="3859219" y="822018"/>
              <a:chExt cx="1359526" cy="560695"/>
            </a:xfrm>
          </p:grpSpPr>
          <p:pic>
            <p:nvPicPr>
              <p:cNvPr id="668" name="Grafik 667">
                <a:extLst>
                  <a:ext uri="{FF2B5EF4-FFF2-40B4-BE49-F238E27FC236}">
                    <a16:creationId xmlns:a16="http://schemas.microsoft.com/office/drawing/2014/main" id="{28FDB381-22EC-4F68-9D72-92010BA2DC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014E842B-BD09-4A4A-92D5-FC7BC1296865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DFA12B1A-E51C-4567-9200-EE3C6A18215D}"/>
                </a:ext>
              </a:extLst>
            </p:cNvPr>
            <p:cNvGrpSpPr/>
            <p:nvPr/>
          </p:nvGrpSpPr>
          <p:grpSpPr>
            <a:xfrm>
              <a:off x="7145075" y="780764"/>
              <a:ext cx="1353430" cy="548689"/>
              <a:chOff x="7215791" y="822018"/>
              <a:chExt cx="1353430" cy="548689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A6039565-1A3C-477A-A4DA-A0F338B8CA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4E486967-3423-48A3-8650-2B2F54E332D9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071DDAE6-0D7E-44C9-A840-CF39E282BD1F}"/>
                </a:ext>
              </a:extLst>
            </p:cNvPr>
            <p:cNvGrpSpPr/>
            <p:nvPr/>
          </p:nvGrpSpPr>
          <p:grpSpPr>
            <a:xfrm>
              <a:off x="8808258" y="780764"/>
              <a:ext cx="1359526" cy="548689"/>
              <a:chOff x="8891030" y="822018"/>
              <a:chExt cx="1359526" cy="548689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A47B5BA8-47BF-47BE-B8C5-ECA057B4A2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FCFE1E87-7B5F-4C96-B82B-7D658AE1BD93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31EE7912-C3A2-48FB-BD27-1B140ACAB3A2}"/>
                </a:ext>
              </a:extLst>
            </p:cNvPr>
            <p:cNvGrpSpPr/>
            <p:nvPr/>
          </p:nvGrpSpPr>
          <p:grpSpPr>
            <a:xfrm>
              <a:off x="10477535" y="780764"/>
              <a:ext cx="1353429" cy="548690"/>
              <a:chOff x="10572365" y="822017"/>
              <a:chExt cx="1353429" cy="548690"/>
            </a:xfrm>
          </p:grpSpPr>
          <p:pic>
            <p:nvPicPr>
              <p:cNvPr id="670" name="Grafik 669">
                <a:extLst>
                  <a:ext uri="{FF2B5EF4-FFF2-40B4-BE49-F238E27FC236}">
                    <a16:creationId xmlns:a16="http://schemas.microsoft.com/office/drawing/2014/main" id="{85330825-71C6-4F12-9356-EA493F4759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49B0AD7C-E5C2-42E6-8A2E-B8E85B13F822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F2EBD162-FC16-4902-B64F-EF1AA7DD5B19}"/>
                </a:ext>
              </a:extLst>
            </p:cNvPr>
            <p:cNvGrpSpPr/>
            <p:nvPr/>
          </p:nvGrpSpPr>
          <p:grpSpPr>
            <a:xfrm>
              <a:off x="5481893" y="780764"/>
              <a:ext cx="1353429" cy="554784"/>
              <a:chOff x="5540554" y="822019"/>
              <a:chExt cx="1353429" cy="554784"/>
            </a:xfrm>
          </p:grpSpPr>
          <p:pic>
            <p:nvPicPr>
              <p:cNvPr id="674" name="Grafik 673">
                <a:extLst>
                  <a:ext uri="{FF2B5EF4-FFF2-40B4-BE49-F238E27FC236}">
                    <a16:creationId xmlns:a16="http://schemas.microsoft.com/office/drawing/2014/main" id="{3CDF5EF6-2CA0-460B-A4E8-6550EFCD51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21" name="L-Form 20">
                <a:extLst>
                  <a:ext uri="{FF2B5EF4-FFF2-40B4-BE49-F238E27FC236}">
                    <a16:creationId xmlns:a16="http://schemas.microsoft.com/office/drawing/2014/main" id="{63F60C11-1CF1-4737-BF05-5EA5B56F6070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60695"/>
            <a:chOff x="474055" y="2661031"/>
            <a:chExt cx="11356909" cy="56069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5387DBDE-54E7-4727-85ED-5D6DA483DB15}"/>
                </a:ext>
              </a:extLst>
            </p:cNvPr>
            <p:cNvGrpSpPr/>
            <p:nvPr/>
          </p:nvGrpSpPr>
          <p:grpSpPr>
            <a:xfrm>
              <a:off x="2137236" y="2661031"/>
              <a:ext cx="1359526" cy="548689"/>
              <a:chOff x="8891030" y="822018"/>
              <a:chExt cx="1359526" cy="548689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53307C27-5AE5-432B-BE98-77863FE64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0" name="Rechteck 119">
                <a:extLst>
                  <a:ext uri="{FF2B5EF4-FFF2-40B4-BE49-F238E27FC236}">
                    <a16:creationId xmlns:a16="http://schemas.microsoft.com/office/drawing/2014/main" id="{F4AFD43F-761B-4C2D-84DD-182CE36E1ECA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862C3765-1111-4CFB-9AA1-7A396E48767E}"/>
                </a:ext>
              </a:extLst>
            </p:cNvPr>
            <p:cNvGrpSpPr/>
            <p:nvPr/>
          </p:nvGrpSpPr>
          <p:grpSpPr>
            <a:xfrm>
              <a:off x="3806514" y="2661031"/>
              <a:ext cx="1353429" cy="548690"/>
              <a:chOff x="10572365" y="822017"/>
              <a:chExt cx="1353429" cy="548690"/>
            </a:xfrm>
          </p:grpSpPr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A42EF17E-38ED-4E28-B3CF-A65AE22D0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3" name="Rechteck 122">
                <a:extLst>
                  <a:ext uri="{FF2B5EF4-FFF2-40B4-BE49-F238E27FC236}">
                    <a16:creationId xmlns:a16="http://schemas.microsoft.com/office/drawing/2014/main" id="{2FE40B4B-3E79-45D0-8E16-567DB32444B7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AC3DA12F-D952-4CC1-BBED-E3848256D49B}"/>
                </a:ext>
              </a:extLst>
            </p:cNvPr>
            <p:cNvGrpSpPr/>
            <p:nvPr/>
          </p:nvGrpSpPr>
          <p:grpSpPr>
            <a:xfrm>
              <a:off x="10477535" y="2661031"/>
              <a:ext cx="1353429" cy="548688"/>
              <a:chOff x="7197587" y="1687412"/>
              <a:chExt cx="1353429" cy="548688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61AC2FAA-D5C6-4138-84E3-FE6A7C8BF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16B81789-6225-4567-B6E5-A52CEC4E865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DE191017-0DD7-47AD-BA51-79882CA2AEFB}"/>
                </a:ext>
              </a:extLst>
            </p:cNvPr>
            <p:cNvGrpSpPr/>
            <p:nvPr/>
          </p:nvGrpSpPr>
          <p:grpSpPr>
            <a:xfrm>
              <a:off x="5469695" y="2661031"/>
              <a:ext cx="1359529" cy="548689"/>
              <a:chOff x="502643" y="1687411"/>
              <a:chExt cx="1359529" cy="548689"/>
            </a:xfrm>
          </p:grpSpPr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0CDDEC49-C51C-4AF7-BDE9-B9FB227DD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9" name="Rechteck 128">
                <a:extLst>
                  <a:ext uri="{FF2B5EF4-FFF2-40B4-BE49-F238E27FC236}">
                    <a16:creationId xmlns:a16="http://schemas.microsoft.com/office/drawing/2014/main" id="{7DAD68A5-C638-4CAB-A5D5-1110C8C75A48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2" name="Gruppieren 131">
              <a:extLst>
                <a:ext uri="{FF2B5EF4-FFF2-40B4-BE49-F238E27FC236}">
                  <a16:creationId xmlns:a16="http://schemas.microsoft.com/office/drawing/2014/main" id="{420AEA82-5AC2-4B93-BAEE-8DEAE84C7291}"/>
                </a:ext>
              </a:extLst>
            </p:cNvPr>
            <p:cNvGrpSpPr/>
            <p:nvPr/>
          </p:nvGrpSpPr>
          <p:grpSpPr>
            <a:xfrm>
              <a:off x="474055" y="2661031"/>
              <a:ext cx="1353429" cy="554784"/>
              <a:chOff x="5540554" y="822019"/>
              <a:chExt cx="1353429" cy="554784"/>
            </a:xfrm>
          </p:grpSpPr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9FD4D98E-A147-4F05-87A4-6FD26A52D8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34" name="L-Form 133">
                <a:extLst>
                  <a:ext uri="{FF2B5EF4-FFF2-40B4-BE49-F238E27FC236}">
                    <a16:creationId xmlns:a16="http://schemas.microsoft.com/office/drawing/2014/main" id="{095FF24B-9288-4A69-A109-AA781A440555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Gruppieren 134">
              <a:extLst>
                <a:ext uri="{FF2B5EF4-FFF2-40B4-BE49-F238E27FC236}">
                  <a16:creationId xmlns:a16="http://schemas.microsoft.com/office/drawing/2014/main" id="{2A81D83C-9EBD-4D9C-A592-7F2B0D0FB6FF}"/>
                </a:ext>
              </a:extLst>
            </p:cNvPr>
            <p:cNvGrpSpPr/>
            <p:nvPr/>
          </p:nvGrpSpPr>
          <p:grpSpPr>
            <a:xfrm>
              <a:off x="8808254" y="2661031"/>
              <a:ext cx="1359526" cy="560695"/>
              <a:chOff x="3859219" y="822018"/>
              <a:chExt cx="1359526" cy="560695"/>
            </a:xfrm>
          </p:grpSpPr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6277B62F-1AFD-4B17-87BA-D2B79A41D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37" name="Rechteck 136">
                <a:extLst>
                  <a:ext uri="{FF2B5EF4-FFF2-40B4-BE49-F238E27FC236}">
                    <a16:creationId xmlns:a16="http://schemas.microsoft.com/office/drawing/2014/main" id="{A32D25A0-786B-4EDF-8438-D718C8559833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5" y="3751172"/>
            <a:ext cx="11356909" cy="560695"/>
            <a:chOff x="474055" y="3734026"/>
            <a:chExt cx="11356909" cy="560695"/>
          </a:xfrm>
        </p:grpSpPr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1238FF54-F9EF-4C54-8D79-71B554AE1F63}"/>
                </a:ext>
              </a:extLst>
            </p:cNvPr>
            <p:cNvGrpSpPr/>
            <p:nvPr/>
          </p:nvGrpSpPr>
          <p:grpSpPr>
            <a:xfrm>
              <a:off x="2144352" y="3734026"/>
              <a:ext cx="1359526" cy="548688"/>
              <a:chOff x="2183981" y="822019"/>
              <a:chExt cx="1359526" cy="548688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E15D9DE4-544E-47E6-8B59-E5F6537D8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41" name="Rechteck 140">
                <a:extLst>
                  <a:ext uri="{FF2B5EF4-FFF2-40B4-BE49-F238E27FC236}">
                    <a16:creationId xmlns:a16="http://schemas.microsoft.com/office/drawing/2014/main" id="{195747EC-2A8B-4BB6-8666-779A588277B3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E021F44-0AE0-4B00-B05A-9A34E4228D69}"/>
                </a:ext>
              </a:extLst>
            </p:cNvPr>
            <p:cNvGrpSpPr/>
            <p:nvPr/>
          </p:nvGrpSpPr>
          <p:grpSpPr>
            <a:xfrm>
              <a:off x="3814646" y="3734026"/>
              <a:ext cx="1359526" cy="560695"/>
              <a:chOff x="3859219" y="822018"/>
              <a:chExt cx="1359526" cy="56069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1AE87707-EE14-4D90-B0CD-B51AA8E56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7AFFC5E-46F7-4EF3-8052-E37CEED0C1AA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DBDD109D-242F-40B0-8C54-DCC1B586FA5E}"/>
                </a:ext>
              </a:extLst>
            </p:cNvPr>
            <p:cNvGrpSpPr/>
            <p:nvPr/>
          </p:nvGrpSpPr>
          <p:grpSpPr>
            <a:xfrm>
              <a:off x="474055" y="3734026"/>
              <a:ext cx="1359529" cy="548689"/>
              <a:chOff x="502643" y="1687411"/>
              <a:chExt cx="1359529" cy="548689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7724B715-E1AC-465F-9ECD-7B59CDFDF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2B8ED854-2DFD-42B0-8FAB-22E58F00AC95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523220"/>
            <a:ext cx="11576964" cy="4817388"/>
          </a:xfrm>
          <a:prstGeom prst="corner">
            <a:avLst>
              <a:gd name="adj1" fmla="val 81846"/>
              <a:gd name="adj2" fmla="val 165996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hlinkClick r:id="" action="ppaction://hlinkshowjump?jump=nextslide">
              <a:snd r:embed="rId21" name="chimes.wav"/>
            </a:hlinkClick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74EF0CF8-1C2D-45E3-9599-CA0D14A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7107" y="1658984"/>
              <a:ext cx="1353429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00110827-62CA-4992-B64E-E92C16C7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9272" y="1658984"/>
              <a:ext cx="1359526" cy="548688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8F1CC72C-4419-48AE-B8ED-3F2ECCE32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535" y="1658984"/>
              <a:ext cx="1353429" cy="548688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60695"/>
            <a:chOff x="474055" y="2661031"/>
            <a:chExt cx="11356909" cy="56069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53307C27-5AE5-432B-BE98-77863FE64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37236" y="2661032"/>
              <a:ext cx="1359526" cy="548688"/>
            </a:xfrm>
            <a:prstGeom prst="rect">
              <a:avLst/>
            </a:prstGeom>
          </p:spPr>
        </p:pic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A42EF17E-38ED-4E28-B3CF-A65AE22D0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06514" y="2661033"/>
              <a:ext cx="1353429" cy="548688"/>
            </a:xfrm>
            <a:prstGeom prst="rect">
              <a:avLst/>
            </a:prstGeom>
          </p:spPr>
        </p:pic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AC3DA12F-D952-4CC1-BBED-E3848256D49B}"/>
                </a:ext>
              </a:extLst>
            </p:cNvPr>
            <p:cNvGrpSpPr/>
            <p:nvPr/>
          </p:nvGrpSpPr>
          <p:grpSpPr>
            <a:xfrm>
              <a:off x="10477535" y="2661031"/>
              <a:ext cx="1353429" cy="548688"/>
              <a:chOff x="7197587" y="1687412"/>
              <a:chExt cx="1353429" cy="548688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61AC2FAA-D5C6-4138-84E3-FE6A7C8BF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16B81789-6225-4567-B6E5-A52CEC4E865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28" name="Grafik 127">
              <a:extLst>
                <a:ext uri="{FF2B5EF4-FFF2-40B4-BE49-F238E27FC236}">
                  <a16:creationId xmlns:a16="http://schemas.microsoft.com/office/drawing/2014/main" id="{0CDDEC49-C51C-4AF7-BDE9-B9FB227DD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9698" y="2661032"/>
              <a:ext cx="1359526" cy="548688"/>
            </a:xfrm>
            <a:prstGeom prst="rect">
              <a:avLst/>
            </a:prstGeom>
          </p:spPr>
        </p:pic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9FD4D98E-A147-4F05-87A4-6FD26A52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4055" y="2661031"/>
              <a:ext cx="1353429" cy="554784"/>
            </a:xfrm>
            <a:prstGeom prst="rect">
              <a:avLst/>
            </a:prstGeom>
            <a:ln w="9525">
              <a:noFill/>
            </a:ln>
          </p:spPr>
        </p:pic>
        <p:grpSp>
          <p:nvGrpSpPr>
            <p:cNvPr id="135" name="Gruppieren 134">
              <a:extLst>
                <a:ext uri="{FF2B5EF4-FFF2-40B4-BE49-F238E27FC236}">
                  <a16:creationId xmlns:a16="http://schemas.microsoft.com/office/drawing/2014/main" id="{2A81D83C-9EBD-4D9C-A592-7F2B0D0FB6FF}"/>
                </a:ext>
              </a:extLst>
            </p:cNvPr>
            <p:cNvGrpSpPr/>
            <p:nvPr/>
          </p:nvGrpSpPr>
          <p:grpSpPr>
            <a:xfrm>
              <a:off x="8808254" y="2661031"/>
              <a:ext cx="1359526" cy="560695"/>
              <a:chOff x="3859219" y="822018"/>
              <a:chExt cx="1359526" cy="560695"/>
            </a:xfrm>
          </p:grpSpPr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6277B62F-1AFD-4B17-87BA-D2B79A41D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37" name="Rechteck 136">
                <a:extLst>
                  <a:ext uri="{FF2B5EF4-FFF2-40B4-BE49-F238E27FC236}">
                    <a16:creationId xmlns:a16="http://schemas.microsoft.com/office/drawing/2014/main" id="{A32D25A0-786B-4EDF-8438-D718C8559833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5" y="3751172"/>
            <a:ext cx="11356909" cy="560695"/>
            <a:chOff x="474055" y="3734026"/>
            <a:chExt cx="11356909" cy="560695"/>
          </a:xfrm>
        </p:grpSpPr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1238FF54-F9EF-4C54-8D79-71B554AE1F63}"/>
                </a:ext>
              </a:extLst>
            </p:cNvPr>
            <p:cNvGrpSpPr/>
            <p:nvPr/>
          </p:nvGrpSpPr>
          <p:grpSpPr>
            <a:xfrm>
              <a:off x="2144352" y="3734026"/>
              <a:ext cx="1359526" cy="548688"/>
              <a:chOff x="2183981" y="822019"/>
              <a:chExt cx="1359526" cy="548688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E15D9DE4-544E-47E6-8B59-E5F6537D8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41" name="Rechteck 140">
                <a:extLst>
                  <a:ext uri="{FF2B5EF4-FFF2-40B4-BE49-F238E27FC236}">
                    <a16:creationId xmlns:a16="http://schemas.microsoft.com/office/drawing/2014/main" id="{195747EC-2A8B-4BB6-8666-779A588277B3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E021F44-0AE0-4B00-B05A-9A34E4228D69}"/>
                </a:ext>
              </a:extLst>
            </p:cNvPr>
            <p:cNvGrpSpPr/>
            <p:nvPr/>
          </p:nvGrpSpPr>
          <p:grpSpPr>
            <a:xfrm>
              <a:off x="3814646" y="3734026"/>
              <a:ext cx="1359526" cy="560695"/>
              <a:chOff x="3859219" y="822018"/>
              <a:chExt cx="1359526" cy="56069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1AE87707-EE14-4D90-B0CD-B51AA8E56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7AFFC5E-46F7-4EF3-8052-E37CEED0C1AA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DBDD109D-242F-40B0-8C54-DCC1B586FA5E}"/>
                </a:ext>
              </a:extLst>
            </p:cNvPr>
            <p:cNvGrpSpPr/>
            <p:nvPr/>
          </p:nvGrpSpPr>
          <p:grpSpPr>
            <a:xfrm>
              <a:off x="474055" y="3734026"/>
              <a:ext cx="1359529" cy="548689"/>
              <a:chOff x="502643" y="1687411"/>
              <a:chExt cx="1359529" cy="548689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7724B715-E1AC-465F-9ECD-7B59CDFDF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2B8ED854-2DFD-42B0-8FAB-22E58F00AC95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435441" y="2465004"/>
            <a:ext cx="11576964" cy="2960436"/>
          </a:xfrm>
          <a:prstGeom prst="corner">
            <a:avLst>
              <a:gd name="adj1" fmla="val 58005"/>
              <a:gd name="adj2" fmla="val 59572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hlinkClick r:id="" action="ppaction://hlinkshowjump?jump=nextslide">
              <a:snd r:embed="rId19" name="chimes.wav"/>
            </a:hlinkClick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5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74EF0CF8-1C2D-45E3-9599-CA0D14A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7107" y="1658984"/>
              <a:ext cx="1353429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00110827-62CA-4992-B64E-E92C16C7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9272" y="1658984"/>
              <a:ext cx="1359526" cy="548688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8F1CC72C-4419-48AE-B8ED-3F2ECCE32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535" y="1658984"/>
              <a:ext cx="1353429" cy="548688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54785"/>
            <a:chOff x="474055" y="2661031"/>
            <a:chExt cx="11356909" cy="55478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53307C27-5AE5-432B-BE98-77863FE64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37236" y="2661032"/>
              <a:ext cx="1359526" cy="548688"/>
            </a:xfrm>
            <a:prstGeom prst="rect">
              <a:avLst/>
            </a:prstGeom>
          </p:spPr>
        </p:pic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A42EF17E-38ED-4E28-B3CF-A65AE22D0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06514" y="2661033"/>
              <a:ext cx="1353429" cy="548688"/>
            </a:xfrm>
            <a:prstGeom prst="rect">
              <a:avLst/>
            </a:prstGeom>
          </p:spPr>
        </p:pic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AC3DA12F-D952-4CC1-BBED-E3848256D49B}"/>
                </a:ext>
              </a:extLst>
            </p:cNvPr>
            <p:cNvGrpSpPr/>
            <p:nvPr/>
          </p:nvGrpSpPr>
          <p:grpSpPr>
            <a:xfrm>
              <a:off x="10477535" y="2661031"/>
              <a:ext cx="1353429" cy="548688"/>
              <a:chOff x="7197587" y="1687412"/>
              <a:chExt cx="1353429" cy="548688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61AC2FAA-D5C6-4138-84E3-FE6A7C8BF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16B81789-6225-4567-B6E5-A52CEC4E865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28" name="Grafik 127">
              <a:extLst>
                <a:ext uri="{FF2B5EF4-FFF2-40B4-BE49-F238E27FC236}">
                  <a16:creationId xmlns:a16="http://schemas.microsoft.com/office/drawing/2014/main" id="{0CDDEC49-C51C-4AF7-BDE9-B9FB227DD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9698" y="2661032"/>
              <a:ext cx="1359526" cy="548688"/>
            </a:xfrm>
            <a:prstGeom prst="rect">
              <a:avLst/>
            </a:prstGeom>
          </p:spPr>
        </p:pic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9FD4D98E-A147-4F05-87A4-6FD26A52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4055" y="2661031"/>
              <a:ext cx="1353429" cy="554784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136" name="Grafik 135">
              <a:extLst>
                <a:ext uri="{FF2B5EF4-FFF2-40B4-BE49-F238E27FC236}">
                  <a16:creationId xmlns:a16="http://schemas.microsoft.com/office/drawing/2014/main" id="{6277B62F-1AFD-4B17-87BA-D2B79A41D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14351" y="2661032"/>
              <a:ext cx="1353429" cy="554784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5" y="3751172"/>
            <a:ext cx="11356909" cy="560695"/>
            <a:chOff x="474055" y="3734026"/>
            <a:chExt cx="11356909" cy="560695"/>
          </a:xfrm>
        </p:grpSpPr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1238FF54-F9EF-4C54-8D79-71B554AE1F63}"/>
                </a:ext>
              </a:extLst>
            </p:cNvPr>
            <p:cNvGrpSpPr/>
            <p:nvPr/>
          </p:nvGrpSpPr>
          <p:grpSpPr>
            <a:xfrm>
              <a:off x="2144352" y="3734026"/>
              <a:ext cx="1359526" cy="548688"/>
              <a:chOff x="2183981" y="822019"/>
              <a:chExt cx="1359526" cy="548688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E15D9DE4-544E-47E6-8B59-E5F6537D8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41" name="Rechteck 140">
                <a:extLst>
                  <a:ext uri="{FF2B5EF4-FFF2-40B4-BE49-F238E27FC236}">
                    <a16:creationId xmlns:a16="http://schemas.microsoft.com/office/drawing/2014/main" id="{195747EC-2A8B-4BB6-8666-779A588277B3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E021F44-0AE0-4B00-B05A-9A34E4228D69}"/>
                </a:ext>
              </a:extLst>
            </p:cNvPr>
            <p:cNvGrpSpPr/>
            <p:nvPr/>
          </p:nvGrpSpPr>
          <p:grpSpPr>
            <a:xfrm>
              <a:off x="3814646" y="3734026"/>
              <a:ext cx="1359526" cy="560695"/>
              <a:chOff x="3859219" y="822018"/>
              <a:chExt cx="1359526" cy="56069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1AE87707-EE14-4D90-B0CD-B51AA8E56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7AFFC5E-46F7-4EF3-8052-E37CEED0C1AA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DBDD109D-242F-40B0-8C54-DCC1B586FA5E}"/>
                </a:ext>
              </a:extLst>
            </p:cNvPr>
            <p:cNvGrpSpPr/>
            <p:nvPr/>
          </p:nvGrpSpPr>
          <p:grpSpPr>
            <a:xfrm>
              <a:off x="474055" y="3734026"/>
              <a:ext cx="1359529" cy="548689"/>
              <a:chOff x="502643" y="1687411"/>
              <a:chExt cx="1359529" cy="548689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7724B715-E1AC-465F-9ECD-7B59CDFDF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2B8ED854-2DFD-42B0-8FAB-22E58F00AC95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2572414"/>
            <a:ext cx="11576964" cy="2768193"/>
          </a:xfrm>
          <a:prstGeom prst="corner">
            <a:avLst>
              <a:gd name="adj1" fmla="val 64419"/>
              <a:gd name="adj2" fmla="val 58787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FCAB036-FCE0-4D59-BD95-B1458EBB3361}"/>
              </a:ext>
            </a:extLst>
          </p:cNvPr>
          <p:cNvSpPr txBox="1"/>
          <p:nvPr/>
        </p:nvSpPr>
        <p:spPr>
          <a:xfrm>
            <a:off x="9886238" y="2870815"/>
            <a:ext cx="731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1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74EF0CF8-1C2D-45E3-9599-CA0D14A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7107" y="1658984"/>
              <a:ext cx="1353429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00110827-62CA-4992-B64E-E92C16C7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9272" y="1658984"/>
              <a:ext cx="1359526" cy="548688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8F1CC72C-4419-48AE-B8ED-3F2ECCE32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535" y="1658984"/>
              <a:ext cx="1353429" cy="548688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54785"/>
            <a:chOff x="474055" y="2661031"/>
            <a:chExt cx="11356909" cy="55478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53307C27-5AE5-432B-BE98-77863FE64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37236" y="2661032"/>
              <a:ext cx="1359526" cy="548688"/>
            </a:xfrm>
            <a:prstGeom prst="rect">
              <a:avLst/>
            </a:prstGeom>
          </p:spPr>
        </p:pic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A42EF17E-38ED-4E28-B3CF-A65AE22D0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06514" y="2661033"/>
              <a:ext cx="1353429" cy="548688"/>
            </a:xfrm>
            <a:prstGeom prst="rect">
              <a:avLst/>
            </a:prstGeom>
          </p:spPr>
        </p:pic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AC3DA12F-D952-4CC1-BBED-E3848256D49B}"/>
                </a:ext>
              </a:extLst>
            </p:cNvPr>
            <p:cNvGrpSpPr/>
            <p:nvPr/>
          </p:nvGrpSpPr>
          <p:grpSpPr>
            <a:xfrm>
              <a:off x="10477535" y="2661031"/>
              <a:ext cx="1353429" cy="548688"/>
              <a:chOff x="7197587" y="1687412"/>
              <a:chExt cx="1353429" cy="548688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61AC2FAA-D5C6-4138-84E3-FE6A7C8BF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16B81789-6225-4567-B6E5-A52CEC4E865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28" name="Grafik 127">
              <a:extLst>
                <a:ext uri="{FF2B5EF4-FFF2-40B4-BE49-F238E27FC236}">
                  <a16:creationId xmlns:a16="http://schemas.microsoft.com/office/drawing/2014/main" id="{0CDDEC49-C51C-4AF7-BDE9-B9FB227DD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9698" y="2661032"/>
              <a:ext cx="1359526" cy="548688"/>
            </a:xfrm>
            <a:prstGeom prst="rect">
              <a:avLst/>
            </a:prstGeom>
          </p:spPr>
        </p:pic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9FD4D98E-A147-4F05-87A4-6FD26A52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4055" y="2661031"/>
              <a:ext cx="1353429" cy="554784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136" name="Grafik 135">
              <a:extLst>
                <a:ext uri="{FF2B5EF4-FFF2-40B4-BE49-F238E27FC236}">
                  <a16:creationId xmlns:a16="http://schemas.microsoft.com/office/drawing/2014/main" id="{6277B62F-1AFD-4B17-87BA-D2B79A41D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14351" y="2661032"/>
              <a:ext cx="1353429" cy="554784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5" y="3751172"/>
            <a:ext cx="11356909" cy="560695"/>
            <a:chOff x="474055" y="3734026"/>
            <a:chExt cx="11356909" cy="560695"/>
          </a:xfrm>
        </p:grpSpPr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1238FF54-F9EF-4C54-8D79-71B554AE1F63}"/>
                </a:ext>
              </a:extLst>
            </p:cNvPr>
            <p:cNvGrpSpPr/>
            <p:nvPr/>
          </p:nvGrpSpPr>
          <p:grpSpPr>
            <a:xfrm>
              <a:off x="2144352" y="3734026"/>
              <a:ext cx="1359526" cy="548688"/>
              <a:chOff x="2183981" y="822019"/>
              <a:chExt cx="1359526" cy="548688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E15D9DE4-544E-47E6-8B59-E5F6537D8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41" name="Rechteck 140">
                <a:extLst>
                  <a:ext uri="{FF2B5EF4-FFF2-40B4-BE49-F238E27FC236}">
                    <a16:creationId xmlns:a16="http://schemas.microsoft.com/office/drawing/2014/main" id="{195747EC-2A8B-4BB6-8666-779A588277B3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E021F44-0AE0-4B00-B05A-9A34E4228D69}"/>
                </a:ext>
              </a:extLst>
            </p:cNvPr>
            <p:cNvGrpSpPr/>
            <p:nvPr/>
          </p:nvGrpSpPr>
          <p:grpSpPr>
            <a:xfrm>
              <a:off x="3814646" y="3734026"/>
              <a:ext cx="1359526" cy="560695"/>
              <a:chOff x="3859219" y="822018"/>
              <a:chExt cx="1359526" cy="56069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1AE87707-EE14-4D90-B0CD-B51AA8E56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7AFFC5E-46F7-4EF3-8052-E37CEED0C1AA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DBDD109D-242F-40B0-8C54-DCC1B586FA5E}"/>
                </a:ext>
              </a:extLst>
            </p:cNvPr>
            <p:cNvGrpSpPr/>
            <p:nvPr/>
          </p:nvGrpSpPr>
          <p:grpSpPr>
            <a:xfrm>
              <a:off x="474055" y="3734026"/>
              <a:ext cx="1359529" cy="548689"/>
              <a:chOff x="502643" y="1687411"/>
              <a:chExt cx="1359529" cy="548689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7724B715-E1AC-465F-9ECD-7B59CDFDF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2B8ED854-2DFD-42B0-8FAB-22E58F00AC95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435441" y="2465004"/>
            <a:ext cx="11576964" cy="2960436"/>
          </a:xfrm>
          <a:prstGeom prst="corner">
            <a:avLst>
              <a:gd name="adj1" fmla="val 58005"/>
              <a:gd name="adj2" fmla="val 4318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hlinkClick r:id="" action="ppaction://hlinkshowjump?jump=nextslide">
              <a:snd r:embed="rId14" name="chimes.wav"/>
            </a:hlinkClick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5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74EF0CF8-1C2D-45E3-9599-CA0D14A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7107" y="1658984"/>
              <a:ext cx="1353429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00110827-62CA-4992-B64E-E92C16C7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9272" y="1658984"/>
              <a:ext cx="1359526" cy="548688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8F1CC72C-4419-48AE-B8ED-3F2ECCE32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535" y="1658984"/>
              <a:ext cx="1353429" cy="548688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54785"/>
            <a:chOff x="474055" y="2661031"/>
            <a:chExt cx="11356909" cy="55478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53307C27-5AE5-432B-BE98-77863FE64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37236" y="2661032"/>
              <a:ext cx="1359526" cy="548688"/>
            </a:xfrm>
            <a:prstGeom prst="rect">
              <a:avLst/>
            </a:prstGeom>
          </p:spPr>
        </p:pic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A42EF17E-38ED-4E28-B3CF-A65AE22D0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06514" y="2661033"/>
              <a:ext cx="1353429" cy="548688"/>
            </a:xfrm>
            <a:prstGeom prst="rect">
              <a:avLst/>
            </a:prstGeom>
          </p:spPr>
        </p:pic>
        <p:pic>
          <p:nvPicPr>
            <p:cNvPr id="125" name="Grafik 124">
              <a:extLst>
                <a:ext uri="{FF2B5EF4-FFF2-40B4-BE49-F238E27FC236}">
                  <a16:creationId xmlns:a16="http://schemas.microsoft.com/office/drawing/2014/main" id="{61AC2FAA-D5C6-4138-84E3-FE6A7C8BF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77535" y="2661031"/>
              <a:ext cx="1353429" cy="548688"/>
            </a:xfrm>
            <a:prstGeom prst="rect">
              <a:avLst/>
            </a:prstGeom>
          </p:spPr>
        </p:pic>
        <p:pic>
          <p:nvPicPr>
            <p:cNvPr id="128" name="Grafik 127">
              <a:extLst>
                <a:ext uri="{FF2B5EF4-FFF2-40B4-BE49-F238E27FC236}">
                  <a16:creationId xmlns:a16="http://schemas.microsoft.com/office/drawing/2014/main" id="{0CDDEC49-C51C-4AF7-BDE9-B9FB227DD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9698" y="2661032"/>
              <a:ext cx="1359526" cy="548688"/>
            </a:xfrm>
            <a:prstGeom prst="rect">
              <a:avLst/>
            </a:prstGeom>
          </p:spPr>
        </p:pic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9FD4D98E-A147-4F05-87A4-6FD26A52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4055" y="2661031"/>
              <a:ext cx="1353429" cy="554784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136" name="Grafik 135">
              <a:extLst>
                <a:ext uri="{FF2B5EF4-FFF2-40B4-BE49-F238E27FC236}">
                  <a16:creationId xmlns:a16="http://schemas.microsoft.com/office/drawing/2014/main" id="{6277B62F-1AFD-4B17-87BA-D2B79A41D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14351" y="2661032"/>
              <a:ext cx="1353429" cy="554784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5" y="3751172"/>
            <a:ext cx="11356909" cy="560695"/>
            <a:chOff x="474055" y="3734026"/>
            <a:chExt cx="11356909" cy="560695"/>
          </a:xfrm>
        </p:grpSpPr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1238FF54-F9EF-4C54-8D79-71B554AE1F63}"/>
                </a:ext>
              </a:extLst>
            </p:cNvPr>
            <p:cNvGrpSpPr/>
            <p:nvPr/>
          </p:nvGrpSpPr>
          <p:grpSpPr>
            <a:xfrm>
              <a:off x="2144352" y="3734026"/>
              <a:ext cx="1359526" cy="548688"/>
              <a:chOff x="2183981" y="822019"/>
              <a:chExt cx="1359526" cy="548688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E15D9DE4-544E-47E6-8B59-E5F6537D8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41" name="Rechteck 140">
                <a:extLst>
                  <a:ext uri="{FF2B5EF4-FFF2-40B4-BE49-F238E27FC236}">
                    <a16:creationId xmlns:a16="http://schemas.microsoft.com/office/drawing/2014/main" id="{195747EC-2A8B-4BB6-8666-779A588277B3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E021F44-0AE0-4B00-B05A-9A34E4228D69}"/>
                </a:ext>
              </a:extLst>
            </p:cNvPr>
            <p:cNvGrpSpPr/>
            <p:nvPr/>
          </p:nvGrpSpPr>
          <p:grpSpPr>
            <a:xfrm>
              <a:off x="3814646" y="3734026"/>
              <a:ext cx="1359526" cy="560695"/>
              <a:chOff x="3859219" y="822018"/>
              <a:chExt cx="1359526" cy="56069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1AE87707-EE14-4D90-B0CD-B51AA8E56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7AFFC5E-46F7-4EF3-8052-E37CEED0C1AA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DBDD109D-242F-40B0-8C54-DCC1B586FA5E}"/>
                </a:ext>
              </a:extLst>
            </p:cNvPr>
            <p:cNvGrpSpPr/>
            <p:nvPr/>
          </p:nvGrpSpPr>
          <p:grpSpPr>
            <a:xfrm>
              <a:off x="474055" y="3734026"/>
              <a:ext cx="1359529" cy="548689"/>
              <a:chOff x="502643" y="1687411"/>
              <a:chExt cx="1359529" cy="548689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7724B715-E1AC-465F-9ECD-7B59CDFDF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2B8ED854-2DFD-42B0-8FAB-22E58F00AC95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2572414"/>
            <a:ext cx="11576964" cy="2768193"/>
          </a:xfrm>
          <a:prstGeom prst="corner">
            <a:avLst>
              <a:gd name="adj1" fmla="val 64419"/>
              <a:gd name="adj2" fmla="val 0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FCAB036-FCE0-4D59-BD95-B1458EBB3361}"/>
              </a:ext>
            </a:extLst>
          </p:cNvPr>
          <p:cNvSpPr txBox="1"/>
          <p:nvPr/>
        </p:nvSpPr>
        <p:spPr>
          <a:xfrm>
            <a:off x="11304793" y="3005505"/>
            <a:ext cx="731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0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74EF0CF8-1C2D-45E3-9599-CA0D14A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7107" y="1658984"/>
              <a:ext cx="1353429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00110827-62CA-4992-B64E-E92C16C7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9272" y="1658984"/>
              <a:ext cx="1359526" cy="548688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8F1CC72C-4419-48AE-B8ED-3F2ECCE32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535" y="1658984"/>
              <a:ext cx="1353429" cy="548688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54785"/>
            <a:chOff x="474055" y="2661031"/>
            <a:chExt cx="11356909" cy="55478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53307C27-5AE5-432B-BE98-77863FE64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37236" y="2661032"/>
              <a:ext cx="1359526" cy="548688"/>
            </a:xfrm>
            <a:prstGeom prst="rect">
              <a:avLst/>
            </a:prstGeom>
          </p:spPr>
        </p:pic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A42EF17E-38ED-4E28-B3CF-A65AE22D0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06514" y="2661033"/>
              <a:ext cx="1353429" cy="548688"/>
            </a:xfrm>
            <a:prstGeom prst="rect">
              <a:avLst/>
            </a:prstGeom>
          </p:spPr>
        </p:pic>
        <p:pic>
          <p:nvPicPr>
            <p:cNvPr id="125" name="Grafik 124">
              <a:extLst>
                <a:ext uri="{FF2B5EF4-FFF2-40B4-BE49-F238E27FC236}">
                  <a16:creationId xmlns:a16="http://schemas.microsoft.com/office/drawing/2014/main" id="{61AC2FAA-D5C6-4138-84E3-FE6A7C8BF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77535" y="2661031"/>
              <a:ext cx="1353429" cy="548688"/>
            </a:xfrm>
            <a:prstGeom prst="rect">
              <a:avLst/>
            </a:prstGeom>
          </p:spPr>
        </p:pic>
        <p:pic>
          <p:nvPicPr>
            <p:cNvPr id="128" name="Grafik 127">
              <a:extLst>
                <a:ext uri="{FF2B5EF4-FFF2-40B4-BE49-F238E27FC236}">
                  <a16:creationId xmlns:a16="http://schemas.microsoft.com/office/drawing/2014/main" id="{0CDDEC49-C51C-4AF7-BDE9-B9FB227DD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9698" y="2661032"/>
              <a:ext cx="1359526" cy="548688"/>
            </a:xfrm>
            <a:prstGeom prst="rect">
              <a:avLst/>
            </a:prstGeom>
          </p:spPr>
        </p:pic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9FD4D98E-A147-4F05-87A4-6FD26A52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4055" y="2661031"/>
              <a:ext cx="1353429" cy="554784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136" name="Grafik 135">
              <a:extLst>
                <a:ext uri="{FF2B5EF4-FFF2-40B4-BE49-F238E27FC236}">
                  <a16:creationId xmlns:a16="http://schemas.microsoft.com/office/drawing/2014/main" id="{6277B62F-1AFD-4B17-87BA-D2B79A41D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14351" y="2661032"/>
              <a:ext cx="1353429" cy="554784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5" y="3751172"/>
            <a:ext cx="11356909" cy="560695"/>
            <a:chOff x="474055" y="3734026"/>
            <a:chExt cx="11356909" cy="560695"/>
          </a:xfrm>
        </p:grpSpPr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1238FF54-F9EF-4C54-8D79-71B554AE1F63}"/>
                </a:ext>
              </a:extLst>
            </p:cNvPr>
            <p:cNvGrpSpPr/>
            <p:nvPr/>
          </p:nvGrpSpPr>
          <p:grpSpPr>
            <a:xfrm>
              <a:off x="2144352" y="3734026"/>
              <a:ext cx="1359526" cy="548688"/>
              <a:chOff x="2183981" y="822019"/>
              <a:chExt cx="1359526" cy="548688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E15D9DE4-544E-47E6-8B59-E5F6537D8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41" name="Rechteck 140">
                <a:extLst>
                  <a:ext uri="{FF2B5EF4-FFF2-40B4-BE49-F238E27FC236}">
                    <a16:creationId xmlns:a16="http://schemas.microsoft.com/office/drawing/2014/main" id="{195747EC-2A8B-4BB6-8666-779A588277B3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E021F44-0AE0-4B00-B05A-9A34E4228D69}"/>
                </a:ext>
              </a:extLst>
            </p:cNvPr>
            <p:cNvGrpSpPr/>
            <p:nvPr/>
          </p:nvGrpSpPr>
          <p:grpSpPr>
            <a:xfrm>
              <a:off x="3814646" y="3734026"/>
              <a:ext cx="1359526" cy="560695"/>
              <a:chOff x="3859219" y="822018"/>
              <a:chExt cx="1359526" cy="56069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1AE87707-EE14-4D90-B0CD-B51AA8E56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7AFFC5E-46F7-4EF3-8052-E37CEED0C1AA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DBDD109D-242F-40B0-8C54-DCC1B586FA5E}"/>
                </a:ext>
              </a:extLst>
            </p:cNvPr>
            <p:cNvGrpSpPr/>
            <p:nvPr/>
          </p:nvGrpSpPr>
          <p:grpSpPr>
            <a:xfrm>
              <a:off x="474055" y="3734026"/>
              <a:ext cx="1359529" cy="548689"/>
              <a:chOff x="502643" y="1687411"/>
              <a:chExt cx="1359529" cy="548689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7724B715-E1AC-465F-9ECD-7B59CDFDF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2B8ED854-2DFD-42B0-8FAB-22E58F00AC95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435441" y="3542180"/>
            <a:ext cx="11576964" cy="1883260"/>
          </a:xfrm>
          <a:prstGeom prst="corner">
            <a:avLst>
              <a:gd name="adj1" fmla="val 48834"/>
              <a:gd name="adj2" fmla="val 534097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hlinkClick r:id="" action="ppaction://hlinkshowjump?jump=nextslide">
              <a:snd r:embed="rId15" name="chimes.wav"/>
            </a:hlinkClick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74EF0CF8-1C2D-45E3-9599-CA0D14A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7107" y="1658984"/>
              <a:ext cx="1353429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00110827-62CA-4992-B64E-E92C16C7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9272" y="1658984"/>
              <a:ext cx="1359526" cy="548688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8F1CC72C-4419-48AE-B8ED-3F2ECCE32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535" y="1658984"/>
              <a:ext cx="1353429" cy="548688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54785"/>
            <a:chOff x="474055" y="2661031"/>
            <a:chExt cx="11356909" cy="55478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53307C27-5AE5-432B-BE98-77863FE64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37236" y="2661032"/>
              <a:ext cx="1359526" cy="548688"/>
            </a:xfrm>
            <a:prstGeom prst="rect">
              <a:avLst/>
            </a:prstGeom>
          </p:spPr>
        </p:pic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A42EF17E-38ED-4E28-B3CF-A65AE22D0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06514" y="2661033"/>
              <a:ext cx="1353429" cy="548688"/>
            </a:xfrm>
            <a:prstGeom prst="rect">
              <a:avLst/>
            </a:prstGeom>
          </p:spPr>
        </p:pic>
        <p:pic>
          <p:nvPicPr>
            <p:cNvPr id="125" name="Grafik 124">
              <a:extLst>
                <a:ext uri="{FF2B5EF4-FFF2-40B4-BE49-F238E27FC236}">
                  <a16:creationId xmlns:a16="http://schemas.microsoft.com/office/drawing/2014/main" id="{61AC2FAA-D5C6-4138-84E3-FE6A7C8BF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77535" y="2661031"/>
              <a:ext cx="1353429" cy="548688"/>
            </a:xfrm>
            <a:prstGeom prst="rect">
              <a:avLst/>
            </a:prstGeom>
          </p:spPr>
        </p:pic>
        <p:pic>
          <p:nvPicPr>
            <p:cNvPr id="128" name="Grafik 127">
              <a:extLst>
                <a:ext uri="{FF2B5EF4-FFF2-40B4-BE49-F238E27FC236}">
                  <a16:creationId xmlns:a16="http://schemas.microsoft.com/office/drawing/2014/main" id="{0CDDEC49-C51C-4AF7-BDE9-B9FB227DD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9698" y="2661032"/>
              <a:ext cx="1359526" cy="548688"/>
            </a:xfrm>
            <a:prstGeom prst="rect">
              <a:avLst/>
            </a:prstGeom>
          </p:spPr>
        </p:pic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9FD4D98E-A147-4F05-87A4-6FD26A52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4055" y="2661031"/>
              <a:ext cx="1353429" cy="554784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136" name="Grafik 135">
              <a:extLst>
                <a:ext uri="{FF2B5EF4-FFF2-40B4-BE49-F238E27FC236}">
                  <a16:creationId xmlns:a16="http://schemas.microsoft.com/office/drawing/2014/main" id="{6277B62F-1AFD-4B17-87BA-D2B79A41D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14351" y="2661032"/>
              <a:ext cx="1353429" cy="554784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8" y="3751172"/>
            <a:ext cx="11356906" cy="560695"/>
            <a:chOff x="474058" y="3734026"/>
            <a:chExt cx="11356906" cy="560695"/>
          </a:xfrm>
        </p:grpSpPr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1238FF54-F9EF-4C54-8D79-71B554AE1F63}"/>
                </a:ext>
              </a:extLst>
            </p:cNvPr>
            <p:cNvGrpSpPr/>
            <p:nvPr/>
          </p:nvGrpSpPr>
          <p:grpSpPr>
            <a:xfrm>
              <a:off x="2144352" y="3734026"/>
              <a:ext cx="1359526" cy="548688"/>
              <a:chOff x="2183981" y="822019"/>
              <a:chExt cx="1359526" cy="548688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E15D9DE4-544E-47E6-8B59-E5F6537D8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41" name="Rechteck 140">
                <a:extLst>
                  <a:ext uri="{FF2B5EF4-FFF2-40B4-BE49-F238E27FC236}">
                    <a16:creationId xmlns:a16="http://schemas.microsoft.com/office/drawing/2014/main" id="{195747EC-2A8B-4BB6-8666-779A588277B3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E021F44-0AE0-4B00-B05A-9A34E4228D69}"/>
                </a:ext>
              </a:extLst>
            </p:cNvPr>
            <p:cNvGrpSpPr/>
            <p:nvPr/>
          </p:nvGrpSpPr>
          <p:grpSpPr>
            <a:xfrm>
              <a:off x="3814646" y="3734026"/>
              <a:ext cx="1359526" cy="560695"/>
              <a:chOff x="3859219" y="822018"/>
              <a:chExt cx="1359526" cy="56069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1AE87707-EE14-4D90-B0CD-B51AA8E56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7AFFC5E-46F7-4EF3-8052-E37CEED0C1AA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61" name="Grafik 160">
              <a:extLst>
                <a:ext uri="{FF2B5EF4-FFF2-40B4-BE49-F238E27FC236}">
                  <a16:creationId xmlns:a16="http://schemas.microsoft.com/office/drawing/2014/main" id="{7724B715-E1AC-465F-9ECD-7B59CDFDF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3734027"/>
              <a:ext cx="1359526" cy="548688"/>
            </a:xfrm>
            <a:prstGeom prst="rect">
              <a:avLst/>
            </a:prstGeom>
          </p:spPr>
        </p:pic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3579276"/>
            <a:ext cx="11576964" cy="1761331"/>
          </a:xfrm>
          <a:prstGeom prst="corner">
            <a:avLst>
              <a:gd name="adj1" fmla="val 47114"/>
              <a:gd name="adj2" fmla="val 562416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FCAB036-FCE0-4D59-BD95-B1458EBB3361}"/>
              </a:ext>
            </a:extLst>
          </p:cNvPr>
          <p:cNvSpPr txBox="1"/>
          <p:nvPr/>
        </p:nvSpPr>
        <p:spPr>
          <a:xfrm>
            <a:off x="1442730" y="3935846"/>
            <a:ext cx="731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74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74EF0CF8-1C2D-45E3-9599-CA0D14A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7107" y="1658984"/>
              <a:ext cx="1353429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00110827-62CA-4992-B64E-E92C16C7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9272" y="1658984"/>
              <a:ext cx="1359526" cy="548688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8F1CC72C-4419-48AE-B8ED-3F2ECCE32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535" y="1658984"/>
              <a:ext cx="1353429" cy="548688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54785"/>
            <a:chOff x="474055" y="2661031"/>
            <a:chExt cx="11356909" cy="55478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53307C27-5AE5-432B-BE98-77863FE64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37236" y="2661032"/>
              <a:ext cx="1359526" cy="548688"/>
            </a:xfrm>
            <a:prstGeom prst="rect">
              <a:avLst/>
            </a:prstGeom>
          </p:spPr>
        </p:pic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A42EF17E-38ED-4E28-B3CF-A65AE22D0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06514" y="2661033"/>
              <a:ext cx="1353429" cy="548688"/>
            </a:xfrm>
            <a:prstGeom prst="rect">
              <a:avLst/>
            </a:prstGeom>
          </p:spPr>
        </p:pic>
        <p:pic>
          <p:nvPicPr>
            <p:cNvPr id="125" name="Grafik 124">
              <a:extLst>
                <a:ext uri="{FF2B5EF4-FFF2-40B4-BE49-F238E27FC236}">
                  <a16:creationId xmlns:a16="http://schemas.microsoft.com/office/drawing/2014/main" id="{61AC2FAA-D5C6-4138-84E3-FE6A7C8BF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77535" y="2661031"/>
              <a:ext cx="1353429" cy="548688"/>
            </a:xfrm>
            <a:prstGeom prst="rect">
              <a:avLst/>
            </a:prstGeom>
          </p:spPr>
        </p:pic>
        <p:pic>
          <p:nvPicPr>
            <p:cNvPr id="128" name="Grafik 127">
              <a:extLst>
                <a:ext uri="{FF2B5EF4-FFF2-40B4-BE49-F238E27FC236}">
                  <a16:creationId xmlns:a16="http://schemas.microsoft.com/office/drawing/2014/main" id="{0CDDEC49-C51C-4AF7-BDE9-B9FB227DD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9698" y="2661032"/>
              <a:ext cx="1359526" cy="548688"/>
            </a:xfrm>
            <a:prstGeom prst="rect">
              <a:avLst/>
            </a:prstGeom>
          </p:spPr>
        </p:pic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9FD4D98E-A147-4F05-87A4-6FD26A52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4055" y="2661031"/>
              <a:ext cx="1353429" cy="554784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136" name="Grafik 135">
              <a:extLst>
                <a:ext uri="{FF2B5EF4-FFF2-40B4-BE49-F238E27FC236}">
                  <a16:creationId xmlns:a16="http://schemas.microsoft.com/office/drawing/2014/main" id="{6277B62F-1AFD-4B17-87BA-D2B79A41D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14351" y="2661032"/>
              <a:ext cx="1353429" cy="554784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8" y="3751172"/>
            <a:ext cx="11356906" cy="560695"/>
            <a:chOff x="474058" y="3734026"/>
            <a:chExt cx="11356906" cy="560695"/>
          </a:xfrm>
        </p:grpSpPr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1238FF54-F9EF-4C54-8D79-71B554AE1F63}"/>
                </a:ext>
              </a:extLst>
            </p:cNvPr>
            <p:cNvGrpSpPr/>
            <p:nvPr/>
          </p:nvGrpSpPr>
          <p:grpSpPr>
            <a:xfrm>
              <a:off x="2144352" y="3734026"/>
              <a:ext cx="1359526" cy="548688"/>
              <a:chOff x="2183981" y="822019"/>
              <a:chExt cx="1359526" cy="548688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E15D9DE4-544E-47E6-8B59-E5F6537D8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41" name="Rechteck 140">
                <a:extLst>
                  <a:ext uri="{FF2B5EF4-FFF2-40B4-BE49-F238E27FC236}">
                    <a16:creationId xmlns:a16="http://schemas.microsoft.com/office/drawing/2014/main" id="{195747EC-2A8B-4BB6-8666-779A588277B3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E021F44-0AE0-4B00-B05A-9A34E4228D69}"/>
                </a:ext>
              </a:extLst>
            </p:cNvPr>
            <p:cNvGrpSpPr/>
            <p:nvPr/>
          </p:nvGrpSpPr>
          <p:grpSpPr>
            <a:xfrm>
              <a:off x="3814646" y="3734026"/>
              <a:ext cx="1359526" cy="560695"/>
              <a:chOff x="3859219" y="822018"/>
              <a:chExt cx="1359526" cy="56069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1AE87707-EE14-4D90-B0CD-B51AA8E56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7AFFC5E-46F7-4EF3-8052-E37CEED0C1AA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61" name="Grafik 160">
              <a:extLst>
                <a:ext uri="{FF2B5EF4-FFF2-40B4-BE49-F238E27FC236}">
                  <a16:creationId xmlns:a16="http://schemas.microsoft.com/office/drawing/2014/main" id="{7724B715-E1AC-465F-9ECD-7B59CDFDF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3734027"/>
              <a:ext cx="1359526" cy="548688"/>
            </a:xfrm>
            <a:prstGeom prst="rect">
              <a:avLst/>
            </a:prstGeom>
          </p:spPr>
        </p:pic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435441" y="3542180"/>
            <a:ext cx="11576964" cy="1883260"/>
          </a:xfrm>
          <a:prstGeom prst="corner">
            <a:avLst>
              <a:gd name="adj1" fmla="val 48834"/>
              <a:gd name="adj2" fmla="val 445621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hlinkClick r:id="" action="ppaction://hlinkshowjump?jump=nextslide">
              <a:snd r:embed="rId18" name="chimes.wav"/>
            </a:hlinkClick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74EF0CF8-1C2D-45E3-9599-CA0D14A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7107" y="1658984"/>
              <a:ext cx="1353429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00110827-62CA-4992-B64E-E92C16C7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9272" y="1658984"/>
              <a:ext cx="1359526" cy="548688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8F1CC72C-4419-48AE-B8ED-3F2ECCE32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535" y="1658984"/>
              <a:ext cx="1353429" cy="548688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54785"/>
            <a:chOff x="474055" y="2661031"/>
            <a:chExt cx="11356909" cy="55478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53307C27-5AE5-432B-BE98-77863FE64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37236" y="2661032"/>
              <a:ext cx="1359526" cy="548688"/>
            </a:xfrm>
            <a:prstGeom prst="rect">
              <a:avLst/>
            </a:prstGeom>
          </p:spPr>
        </p:pic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A42EF17E-38ED-4E28-B3CF-A65AE22D0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06514" y="2661033"/>
              <a:ext cx="1353429" cy="548688"/>
            </a:xfrm>
            <a:prstGeom prst="rect">
              <a:avLst/>
            </a:prstGeom>
          </p:spPr>
        </p:pic>
        <p:pic>
          <p:nvPicPr>
            <p:cNvPr id="125" name="Grafik 124">
              <a:extLst>
                <a:ext uri="{FF2B5EF4-FFF2-40B4-BE49-F238E27FC236}">
                  <a16:creationId xmlns:a16="http://schemas.microsoft.com/office/drawing/2014/main" id="{61AC2FAA-D5C6-4138-84E3-FE6A7C8BF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77535" y="2661031"/>
              <a:ext cx="1353429" cy="548688"/>
            </a:xfrm>
            <a:prstGeom prst="rect">
              <a:avLst/>
            </a:prstGeom>
          </p:spPr>
        </p:pic>
        <p:pic>
          <p:nvPicPr>
            <p:cNvPr id="128" name="Grafik 127">
              <a:extLst>
                <a:ext uri="{FF2B5EF4-FFF2-40B4-BE49-F238E27FC236}">
                  <a16:creationId xmlns:a16="http://schemas.microsoft.com/office/drawing/2014/main" id="{0CDDEC49-C51C-4AF7-BDE9-B9FB227DD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9698" y="2661032"/>
              <a:ext cx="1359526" cy="548688"/>
            </a:xfrm>
            <a:prstGeom prst="rect">
              <a:avLst/>
            </a:prstGeom>
          </p:spPr>
        </p:pic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9FD4D98E-A147-4F05-87A4-6FD26A52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4055" y="2661031"/>
              <a:ext cx="1353429" cy="554784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136" name="Grafik 135">
              <a:extLst>
                <a:ext uri="{FF2B5EF4-FFF2-40B4-BE49-F238E27FC236}">
                  <a16:creationId xmlns:a16="http://schemas.microsoft.com/office/drawing/2014/main" id="{6277B62F-1AFD-4B17-87BA-D2B79A41D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14351" y="2661032"/>
              <a:ext cx="1353429" cy="554784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8" y="3751172"/>
            <a:ext cx="11356906" cy="560695"/>
            <a:chOff x="474058" y="3734026"/>
            <a:chExt cx="11356906" cy="560695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E15D9DE4-544E-47E6-8B59-E5F6537D8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44352" y="3734026"/>
              <a:ext cx="1359526" cy="548688"/>
            </a:xfrm>
            <a:prstGeom prst="rect">
              <a:avLst/>
            </a:prstGeom>
          </p:spPr>
        </p:pic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E021F44-0AE0-4B00-B05A-9A34E4228D69}"/>
                </a:ext>
              </a:extLst>
            </p:cNvPr>
            <p:cNvGrpSpPr/>
            <p:nvPr/>
          </p:nvGrpSpPr>
          <p:grpSpPr>
            <a:xfrm>
              <a:off x="3814646" y="3734026"/>
              <a:ext cx="1359526" cy="560695"/>
              <a:chOff x="3859219" y="822018"/>
              <a:chExt cx="1359526" cy="56069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1AE87707-EE14-4D90-B0CD-B51AA8E56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7AFFC5E-46F7-4EF3-8052-E37CEED0C1AA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61" name="Grafik 160">
              <a:extLst>
                <a:ext uri="{FF2B5EF4-FFF2-40B4-BE49-F238E27FC236}">
                  <a16:creationId xmlns:a16="http://schemas.microsoft.com/office/drawing/2014/main" id="{7724B715-E1AC-465F-9ECD-7B59CDFDF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3734027"/>
              <a:ext cx="1359526" cy="548688"/>
            </a:xfrm>
            <a:prstGeom prst="rect">
              <a:avLst/>
            </a:prstGeom>
          </p:spPr>
        </p:pic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3579276"/>
            <a:ext cx="11576964" cy="1761331"/>
          </a:xfrm>
          <a:prstGeom prst="corner">
            <a:avLst>
              <a:gd name="adj1" fmla="val 47114"/>
              <a:gd name="adj2" fmla="val 474160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FCAB036-FCE0-4D59-BD95-B1458EBB3361}"/>
              </a:ext>
            </a:extLst>
          </p:cNvPr>
          <p:cNvSpPr txBox="1"/>
          <p:nvPr/>
        </p:nvSpPr>
        <p:spPr>
          <a:xfrm>
            <a:off x="3220847" y="3893303"/>
            <a:ext cx="731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27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74EF0CF8-1C2D-45E3-9599-CA0D14A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7107" y="1658984"/>
              <a:ext cx="1353429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00110827-62CA-4992-B64E-E92C16C7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9272" y="1658984"/>
              <a:ext cx="1359526" cy="548688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8F1CC72C-4419-48AE-B8ED-3F2ECCE32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535" y="1658984"/>
              <a:ext cx="1353429" cy="548688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54785"/>
            <a:chOff x="474055" y="2661031"/>
            <a:chExt cx="11356909" cy="55478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53307C27-5AE5-432B-BE98-77863FE64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37236" y="2661032"/>
              <a:ext cx="1359526" cy="548688"/>
            </a:xfrm>
            <a:prstGeom prst="rect">
              <a:avLst/>
            </a:prstGeom>
          </p:spPr>
        </p:pic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A42EF17E-38ED-4E28-B3CF-A65AE22D0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06514" y="2661033"/>
              <a:ext cx="1353429" cy="548688"/>
            </a:xfrm>
            <a:prstGeom prst="rect">
              <a:avLst/>
            </a:prstGeom>
          </p:spPr>
        </p:pic>
        <p:pic>
          <p:nvPicPr>
            <p:cNvPr id="125" name="Grafik 124">
              <a:extLst>
                <a:ext uri="{FF2B5EF4-FFF2-40B4-BE49-F238E27FC236}">
                  <a16:creationId xmlns:a16="http://schemas.microsoft.com/office/drawing/2014/main" id="{61AC2FAA-D5C6-4138-84E3-FE6A7C8BF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77535" y="2661031"/>
              <a:ext cx="1353429" cy="548688"/>
            </a:xfrm>
            <a:prstGeom prst="rect">
              <a:avLst/>
            </a:prstGeom>
          </p:spPr>
        </p:pic>
        <p:pic>
          <p:nvPicPr>
            <p:cNvPr id="128" name="Grafik 127">
              <a:extLst>
                <a:ext uri="{FF2B5EF4-FFF2-40B4-BE49-F238E27FC236}">
                  <a16:creationId xmlns:a16="http://schemas.microsoft.com/office/drawing/2014/main" id="{0CDDEC49-C51C-4AF7-BDE9-B9FB227DD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9698" y="2661032"/>
              <a:ext cx="1359526" cy="548688"/>
            </a:xfrm>
            <a:prstGeom prst="rect">
              <a:avLst/>
            </a:prstGeom>
          </p:spPr>
        </p:pic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9FD4D98E-A147-4F05-87A4-6FD26A52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4055" y="2661031"/>
              <a:ext cx="1353429" cy="554784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136" name="Grafik 135">
              <a:extLst>
                <a:ext uri="{FF2B5EF4-FFF2-40B4-BE49-F238E27FC236}">
                  <a16:creationId xmlns:a16="http://schemas.microsoft.com/office/drawing/2014/main" id="{6277B62F-1AFD-4B17-87BA-D2B79A41D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14351" y="2661032"/>
              <a:ext cx="1353429" cy="554784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8" y="3751172"/>
            <a:ext cx="11356906" cy="560695"/>
            <a:chOff x="474058" y="3734026"/>
            <a:chExt cx="11356906" cy="560695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E15D9DE4-544E-47E6-8B59-E5F6537D8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44352" y="3734026"/>
              <a:ext cx="1359526" cy="548688"/>
            </a:xfrm>
            <a:prstGeom prst="rect">
              <a:avLst/>
            </a:prstGeom>
          </p:spPr>
        </p:pic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E021F44-0AE0-4B00-B05A-9A34E4228D69}"/>
                </a:ext>
              </a:extLst>
            </p:cNvPr>
            <p:cNvGrpSpPr/>
            <p:nvPr/>
          </p:nvGrpSpPr>
          <p:grpSpPr>
            <a:xfrm>
              <a:off x="3814646" y="3734026"/>
              <a:ext cx="1359526" cy="560695"/>
              <a:chOff x="3859219" y="822018"/>
              <a:chExt cx="1359526" cy="56069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1AE87707-EE14-4D90-B0CD-B51AA8E56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7AFFC5E-46F7-4EF3-8052-E37CEED0C1AA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61" name="Grafik 160">
              <a:extLst>
                <a:ext uri="{FF2B5EF4-FFF2-40B4-BE49-F238E27FC236}">
                  <a16:creationId xmlns:a16="http://schemas.microsoft.com/office/drawing/2014/main" id="{7724B715-E1AC-465F-9ECD-7B59CDFDF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3734027"/>
              <a:ext cx="1359526" cy="548688"/>
            </a:xfrm>
            <a:prstGeom prst="rect">
              <a:avLst/>
            </a:prstGeom>
          </p:spPr>
        </p:pic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435441" y="3542180"/>
            <a:ext cx="11576964" cy="1883260"/>
          </a:xfrm>
          <a:prstGeom prst="corner">
            <a:avLst>
              <a:gd name="adj1" fmla="val 48834"/>
              <a:gd name="adj2" fmla="val 357684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hlinkClick r:id="" action="ppaction://hlinkshowjump?jump=nextslide">
              <a:snd r:embed="rId19" name="chimes.wav"/>
            </a:hlinkClick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1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74EF0CF8-1C2D-45E3-9599-CA0D14A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7107" y="1658984"/>
              <a:ext cx="1353429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00110827-62CA-4992-B64E-E92C16C7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9272" y="1658984"/>
              <a:ext cx="1359526" cy="548688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8F1CC72C-4419-48AE-B8ED-3F2ECCE32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535" y="1658984"/>
              <a:ext cx="1353429" cy="548688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54785"/>
            <a:chOff x="474055" y="2661031"/>
            <a:chExt cx="11356909" cy="55478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53307C27-5AE5-432B-BE98-77863FE64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37236" y="2661032"/>
              <a:ext cx="1359526" cy="548688"/>
            </a:xfrm>
            <a:prstGeom prst="rect">
              <a:avLst/>
            </a:prstGeom>
          </p:spPr>
        </p:pic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A42EF17E-38ED-4E28-B3CF-A65AE22D0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06514" y="2661033"/>
              <a:ext cx="1353429" cy="548688"/>
            </a:xfrm>
            <a:prstGeom prst="rect">
              <a:avLst/>
            </a:prstGeom>
          </p:spPr>
        </p:pic>
        <p:pic>
          <p:nvPicPr>
            <p:cNvPr id="125" name="Grafik 124">
              <a:extLst>
                <a:ext uri="{FF2B5EF4-FFF2-40B4-BE49-F238E27FC236}">
                  <a16:creationId xmlns:a16="http://schemas.microsoft.com/office/drawing/2014/main" id="{61AC2FAA-D5C6-4138-84E3-FE6A7C8BF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77535" y="2661031"/>
              <a:ext cx="1353429" cy="548688"/>
            </a:xfrm>
            <a:prstGeom prst="rect">
              <a:avLst/>
            </a:prstGeom>
          </p:spPr>
        </p:pic>
        <p:pic>
          <p:nvPicPr>
            <p:cNvPr id="128" name="Grafik 127">
              <a:extLst>
                <a:ext uri="{FF2B5EF4-FFF2-40B4-BE49-F238E27FC236}">
                  <a16:creationId xmlns:a16="http://schemas.microsoft.com/office/drawing/2014/main" id="{0CDDEC49-C51C-4AF7-BDE9-B9FB227DD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9698" y="2661032"/>
              <a:ext cx="1359526" cy="548688"/>
            </a:xfrm>
            <a:prstGeom prst="rect">
              <a:avLst/>
            </a:prstGeom>
          </p:spPr>
        </p:pic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9FD4D98E-A147-4F05-87A4-6FD26A52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4055" y="2661031"/>
              <a:ext cx="1353429" cy="554784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136" name="Grafik 135">
              <a:extLst>
                <a:ext uri="{FF2B5EF4-FFF2-40B4-BE49-F238E27FC236}">
                  <a16:creationId xmlns:a16="http://schemas.microsoft.com/office/drawing/2014/main" id="{6277B62F-1AFD-4B17-87BA-D2B79A41D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14351" y="2661032"/>
              <a:ext cx="1353429" cy="554784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8" y="3751172"/>
            <a:ext cx="11356906" cy="554785"/>
            <a:chOff x="474058" y="3734026"/>
            <a:chExt cx="11356906" cy="554785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E15D9DE4-544E-47E6-8B59-E5F6537D8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44352" y="3734026"/>
              <a:ext cx="1359526" cy="548688"/>
            </a:xfrm>
            <a:prstGeom prst="rect">
              <a:avLst/>
            </a:prstGeom>
          </p:spPr>
        </p:pic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1AE87707-EE14-4D90-B0CD-B51AA8E56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20743" y="3734027"/>
              <a:ext cx="1353429" cy="554784"/>
            </a:xfrm>
            <a:prstGeom prst="rect">
              <a:avLst/>
            </a:prstGeom>
          </p:spPr>
        </p:pic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61" name="Grafik 160">
              <a:extLst>
                <a:ext uri="{FF2B5EF4-FFF2-40B4-BE49-F238E27FC236}">
                  <a16:creationId xmlns:a16="http://schemas.microsoft.com/office/drawing/2014/main" id="{7724B715-E1AC-465F-9ECD-7B59CDFDF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3734027"/>
              <a:ext cx="1359526" cy="548688"/>
            </a:xfrm>
            <a:prstGeom prst="rect">
              <a:avLst/>
            </a:prstGeom>
          </p:spPr>
        </p:pic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3579276"/>
            <a:ext cx="11576964" cy="1761331"/>
          </a:xfrm>
          <a:prstGeom prst="corner">
            <a:avLst>
              <a:gd name="adj1" fmla="val 47114"/>
              <a:gd name="adj2" fmla="val 374367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FCAB036-FCE0-4D59-BD95-B1458EBB3361}"/>
              </a:ext>
            </a:extLst>
          </p:cNvPr>
          <p:cNvSpPr txBox="1"/>
          <p:nvPr/>
        </p:nvSpPr>
        <p:spPr>
          <a:xfrm>
            <a:off x="4866704" y="3836416"/>
            <a:ext cx="731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85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5" y="1770900"/>
            <a:ext cx="11356909" cy="560695"/>
            <a:chOff x="474055" y="1646977"/>
            <a:chExt cx="11356909" cy="560695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8BBC90CF-0815-40B3-B031-FB4BFEE30529}"/>
                </a:ext>
              </a:extLst>
            </p:cNvPr>
            <p:cNvGrpSpPr/>
            <p:nvPr/>
          </p:nvGrpSpPr>
          <p:grpSpPr>
            <a:xfrm>
              <a:off x="7147107" y="1658984"/>
              <a:ext cx="1353429" cy="548688"/>
              <a:chOff x="7197587" y="1687412"/>
              <a:chExt cx="1353429" cy="548688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74EF0CF8-1C2D-45E3-9599-CA0D14A5D5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9DB2D326-4C46-4D6D-8D83-A07AB314E1F6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83B6291E-2A2E-4C64-A8FF-903CCFB025C1}"/>
                </a:ext>
              </a:extLst>
            </p:cNvPr>
            <p:cNvGrpSpPr/>
            <p:nvPr/>
          </p:nvGrpSpPr>
          <p:grpSpPr>
            <a:xfrm>
              <a:off x="474055" y="1658983"/>
              <a:ext cx="1359529" cy="548689"/>
              <a:chOff x="502643" y="1687411"/>
              <a:chExt cx="1359529" cy="548689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E18E0BE-82D0-4B4A-BD31-12195FBA0F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4A290648-7942-446A-B1F1-2F0C75808D22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11ECCB6B-D30D-406B-B2F5-DE3C92247AD8}"/>
                </a:ext>
              </a:extLst>
            </p:cNvPr>
            <p:cNvGrpSpPr/>
            <p:nvPr/>
          </p:nvGrpSpPr>
          <p:grpSpPr>
            <a:xfrm>
              <a:off x="8809272" y="1658984"/>
              <a:ext cx="1359526" cy="548688"/>
              <a:chOff x="2183981" y="822019"/>
              <a:chExt cx="1359526" cy="548688"/>
            </a:xfrm>
          </p:grpSpPr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00110827-62CA-4992-B64E-E92C16C7A0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05" name="Rechteck 104">
                <a:extLst>
                  <a:ext uri="{FF2B5EF4-FFF2-40B4-BE49-F238E27FC236}">
                    <a16:creationId xmlns:a16="http://schemas.microsoft.com/office/drawing/2014/main" id="{29BECAD6-533A-4007-9170-6AA722D9E56D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6" name="Gruppieren 105">
              <a:extLst>
                <a:ext uri="{FF2B5EF4-FFF2-40B4-BE49-F238E27FC236}">
                  <a16:creationId xmlns:a16="http://schemas.microsoft.com/office/drawing/2014/main" id="{DF3001E7-D981-4809-8F3B-B190798028B9}"/>
                </a:ext>
              </a:extLst>
            </p:cNvPr>
            <p:cNvGrpSpPr/>
            <p:nvPr/>
          </p:nvGrpSpPr>
          <p:grpSpPr>
            <a:xfrm>
              <a:off x="5478844" y="1652888"/>
              <a:ext cx="1359527" cy="554784"/>
              <a:chOff x="502645" y="822019"/>
              <a:chExt cx="1359527" cy="554784"/>
            </a:xfrm>
          </p:grpSpPr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3A253426-DD03-4569-ABA3-95AD10F9BC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08" name="L-Form 107">
                <a:extLst>
                  <a:ext uri="{FF2B5EF4-FFF2-40B4-BE49-F238E27FC236}">
                    <a16:creationId xmlns:a16="http://schemas.microsoft.com/office/drawing/2014/main" id="{39A7B8DA-ABBA-4BE3-8B05-4C8BA35B5355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9" name="Gruppieren 108">
              <a:extLst>
                <a:ext uri="{FF2B5EF4-FFF2-40B4-BE49-F238E27FC236}">
                  <a16:creationId xmlns:a16="http://schemas.microsoft.com/office/drawing/2014/main" id="{D3F6A447-5069-4C2A-A638-41DD6617D1CA}"/>
                </a:ext>
              </a:extLst>
            </p:cNvPr>
            <p:cNvGrpSpPr/>
            <p:nvPr/>
          </p:nvGrpSpPr>
          <p:grpSpPr>
            <a:xfrm>
              <a:off x="2142320" y="1646977"/>
              <a:ext cx="1359526" cy="560695"/>
              <a:chOff x="3859219" y="822018"/>
              <a:chExt cx="1359526" cy="560695"/>
            </a:xfrm>
          </p:grpSpPr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4385645B-8C0C-4AEA-B7AE-FB97F72234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11" name="Rechteck 110">
                <a:extLst>
                  <a:ext uri="{FF2B5EF4-FFF2-40B4-BE49-F238E27FC236}">
                    <a16:creationId xmlns:a16="http://schemas.microsoft.com/office/drawing/2014/main" id="{BE2A6624-454C-4BE6-92CA-31EF4967689C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2087E1A9-4EB5-4685-B0F5-33BDDE37A645}"/>
                </a:ext>
              </a:extLst>
            </p:cNvPr>
            <p:cNvGrpSpPr/>
            <p:nvPr/>
          </p:nvGrpSpPr>
          <p:grpSpPr>
            <a:xfrm>
              <a:off x="10477534" y="1658983"/>
              <a:ext cx="1353430" cy="548689"/>
              <a:chOff x="7215791" y="822018"/>
              <a:chExt cx="1353430" cy="548689"/>
            </a:xfrm>
          </p:grpSpPr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8F1CC72C-4419-48AE-B8ED-3F2ECCE325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17" name="Rechteck 116">
                <a:extLst>
                  <a:ext uri="{FF2B5EF4-FFF2-40B4-BE49-F238E27FC236}">
                    <a16:creationId xmlns:a16="http://schemas.microsoft.com/office/drawing/2014/main" id="{2C69E041-5CDE-4D70-9D48-F27A1797297A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60695"/>
            <a:chOff x="474055" y="780764"/>
            <a:chExt cx="11356909" cy="56069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2DFAB07D-8C6E-4E42-A2EF-7A77AB0FF91F}"/>
                </a:ext>
              </a:extLst>
            </p:cNvPr>
            <p:cNvGrpSpPr/>
            <p:nvPr/>
          </p:nvGrpSpPr>
          <p:grpSpPr>
            <a:xfrm>
              <a:off x="3812614" y="780764"/>
              <a:ext cx="1359526" cy="560695"/>
              <a:chOff x="3859219" y="822018"/>
              <a:chExt cx="1359526" cy="560695"/>
            </a:xfrm>
          </p:grpSpPr>
          <p:pic>
            <p:nvPicPr>
              <p:cNvPr id="668" name="Grafik 667">
                <a:extLst>
                  <a:ext uri="{FF2B5EF4-FFF2-40B4-BE49-F238E27FC236}">
                    <a16:creationId xmlns:a16="http://schemas.microsoft.com/office/drawing/2014/main" id="{28FDB381-22EC-4F68-9D72-92010BA2DC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014E842B-BD09-4A4A-92D5-FC7BC1296865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DFA12B1A-E51C-4567-9200-EE3C6A18215D}"/>
                </a:ext>
              </a:extLst>
            </p:cNvPr>
            <p:cNvGrpSpPr/>
            <p:nvPr/>
          </p:nvGrpSpPr>
          <p:grpSpPr>
            <a:xfrm>
              <a:off x="7145075" y="780764"/>
              <a:ext cx="1353430" cy="548689"/>
              <a:chOff x="7215791" y="822018"/>
              <a:chExt cx="1353430" cy="548689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A6039565-1A3C-477A-A4DA-A0F338B8CA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4E486967-3423-48A3-8650-2B2F54E332D9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071DDAE6-0D7E-44C9-A840-CF39E282BD1F}"/>
                </a:ext>
              </a:extLst>
            </p:cNvPr>
            <p:cNvGrpSpPr/>
            <p:nvPr/>
          </p:nvGrpSpPr>
          <p:grpSpPr>
            <a:xfrm>
              <a:off x="8808258" y="780764"/>
              <a:ext cx="1359526" cy="548689"/>
              <a:chOff x="8891030" y="822018"/>
              <a:chExt cx="1359526" cy="548689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A47B5BA8-47BF-47BE-B8C5-ECA057B4A2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FCFE1E87-7B5F-4C96-B82B-7D658AE1BD93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31EE7912-C3A2-48FB-BD27-1B140ACAB3A2}"/>
                </a:ext>
              </a:extLst>
            </p:cNvPr>
            <p:cNvGrpSpPr/>
            <p:nvPr/>
          </p:nvGrpSpPr>
          <p:grpSpPr>
            <a:xfrm>
              <a:off x="10477535" y="780764"/>
              <a:ext cx="1353429" cy="548690"/>
              <a:chOff x="10572365" y="822017"/>
              <a:chExt cx="1353429" cy="548690"/>
            </a:xfrm>
          </p:grpSpPr>
          <p:pic>
            <p:nvPicPr>
              <p:cNvPr id="670" name="Grafik 669">
                <a:extLst>
                  <a:ext uri="{FF2B5EF4-FFF2-40B4-BE49-F238E27FC236}">
                    <a16:creationId xmlns:a16="http://schemas.microsoft.com/office/drawing/2014/main" id="{85330825-71C6-4F12-9356-EA493F4759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49B0AD7C-E5C2-42E6-8A2E-B8E85B13F822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F2EBD162-FC16-4902-B64F-EF1AA7DD5B19}"/>
                </a:ext>
              </a:extLst>
            </p:cNvPr>
            <p:cNvGrpSpPr/>
            <p:nvPr/>
          </p:nvGrpSpPr>
          <p:grpSpPr>
            <a:xfrm>
              <a:off x="5481893" y="780764"/>
              <a:ext cx="1353429" cy="554784"/>
              <a:chOff x="5540554" y="822019"/>
              <a:chExt cx="1353429" cy="554784"/>
            </a:xfrm>
          </p:grpSpPr>
          <p:pic>
            <p:nvPicPr>
              <p:cNvPr id="674" name="Grafik 673">
                <a:extLst>
                  <a:ext uri="{FF2B5EF4-FFF2-40B4-BE49-F238E27FC236}">
                    <a16:creationId xmlns:a16="http://schemas.microsoft.com/office/drawing/2014/main" id="{3CDF5EF6-2CA0-460B-A4E8-6550EFCD51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21" name="L-Form 20">
                <a:extLst>
                  <a:ext uri="{FF2B5EF4-FFF2-40B4-BE49-F238E27FC236}">
                    <a16:creationId xmlns:a16="http://schemas.microsoft.com/office/drawing/2014/main" id="{63F60C11-1CF1-4737-BF05-5EA5B56F6070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60695"/>
            <a:chOff x="474055" y="2661031"/>
            <a:chExt cx="11356909" cy="56069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5387DBDE-54E7-4727-85ED-5D6DA483DB15}"/>
                </a:ext>
              </a:extLst>
            </p:cNvPr>
            <p:cNvGrpSpPr/>
            <p:nvPr/>
          </p:nvGrpSpPr>
          <p:grpSpPr>
            <a:xfrm>
              <a:off x="2137236" y="2661031"/>
              <a:ext cx="1359526" cy="548689"/>
              <a:chOff x="8891030" y="822018"/>
              <a:chExt cx="1359526" cy="548689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53307C27-5AE5-432B-BE98-77863FE64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0" name="Rechteck 119">
                <a:extLst>
                  <a:ext uri="{FF2B5EF4-FFF2-40B4-BE49-F238E27FC236}">
                    <a16:creationId xmlns:a16="http://schemas.microsoft.com/office/drawing/2014/main" id="{F4AFD43F-761B-4C2D-84DD-182CE36E1ECA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862C3765-1111-4CFB-9AA1-7A396E48767E}"/>
                </a:ext>
              </a:extLst>
            </p:cNvPr>
            <p:cNvGrpSpPr/>
            <p:nvPr/>
          </p:nvGrpSpPr>
          <p:grpSpPr>
            <a:xfrm>
              <a:off x="3806514" y="2661031"/>
              <a:ext cx="1353429" cy="548690"/>
              <a:chOff x="10572365" y="822017"/>
              <a:chExt cx="1353429" cy="548690"/>
            </a:xfrm>
          </p:grpSpPr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A42EF17E-38ED-4E28-B3CF-A65AE22D0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3" name="Rechteck 122">
                <a:extLst>
                  <a:ext uri="{FF2B5EF4-FFF2-40B4-BE49-F238E27FC236}">
                    <a16:creationId xmlns:a16="http://schemas.microsoft.com/office/drawing/2014/main" id="{2FE40B4B-3E79-45D0-8E16-567DB32444B7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AC3DA12F-D952-4CC1-BBED-E3848256D49B}"/>
                </a:ext>
              </a:extLst>
            </p:cNvPr>
            <p:cNvGrpSpPr/>
            <p:nvPr/>
          </p:nvGrpSpPr>
          <p:grpSpPr>
            <a:xfrm>
              <a:off x="10477535" y="2661031"/>
              <a:ext cx="1353429" cy="548688"/>
              <a:chOff x="7197587" y="1687412"/>
              <a:chExt cx="1353429" cy="548688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61AC2FAA-D5C6-4138-84E3-FE6A7C8BF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16B81789-6225-4567-B6E5-A52CEC4E865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DE191017-0DD7-47AD-BA51-79882CA2AEFB}"/>
                </a:ext>
              </a:extLst>
            </p:cNvPr>
            <p:cNvGrpSpPr/>
            <p:nvPr/>
          </p:nvGrpSpPr>
          <p:grpSpPr>
            <a:xfrm>
              <a:off x="5469695" y="2661031"/>
              <a:ext cx="1359529" cy="548689"/>
              <a:chOff x="502643" y="1687411"/>
              <a:chExt cx="1359529" cy="548689"/>
            </a:xfrm>
          </p:grpSpPr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0CDDEC49-C51C-4AF7-BDE9-B9FB227DD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9" name="Rechteck 128">
                <a:extLst>
                  <a:ext uri="{FF2B5EF4-FFF2-40B4-BE49-F238E27FC236}">
                    <a16:creationId xmlns:a16="http://schemas.microsoft.com/office/drawing/2014/main" id="{7DAD68A5-C638-4CAB-A5D5-1110C8C75A48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2" name="Gruppieren 131">
              <a:extLst>
                <a:ext uri="{FF2B5EF4-FFF2-40B4-BE49-F238E27FC236}">
                  <a16:creationId xmlns:a16="http://schemas.microsoft.com/office/drawing/2014/main" id="{420AEA82-5AC2-4B93-BAEE-8DEAE84C7291}"/>
                </a:ext>
              </a:extLst>
            </p:cNvPr>
            <p:cNvGrpSpPr/>
            <p:nvPr/>
          </p:nvGrpSpPr>
          <p:grpSpPr>
            <a:xfrm>
              <a:off x="474055" y="2661031"/>
              <a:ext cx="1353429" cy="554784"/>
              <a:chOff x="5540554" y="822019"/>
              <a:chExt cx="1353429" cy="554784"/>
            </a:xfrm>
          </p:grpSpPr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9FD4D98E-A147-4F05-87A4-6FD26A52D8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34" name="L-Form 133">
                <a:extLst>
                  <a:ext uri="{FF2B5EF4-FFF2-40B4-BE49-F238E27FC236}">
                    <a16:creationId xmlns:a16="http://schemas.microsoft.com/office/drawing/2014/main" id="{095FF24B-9288-4A69-A109-AA781A440555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Gruppieren 134">
              <a:extLst>
                <a:ext uri="{FF2B5EF4-FFF2-40B4-BE49-F238E27FC236}">
                  <a16:creationId xmlns:a16="http://schemas.microsoft.com/office/drawing/2014/main" id="{2A81D83C-9EBD-4D9C-A592-7F2B0D0FB6FF}"/>
                </a:ext>
              </a:extLst>
            </p:cNvPr>
            <p:cNvGrpSpPr/>
            <p:nvPr/>
          </p:nvGrpSpPr>
          <p:grpSpPr>
            <a:xfrm>
              <a:off x="8808254" y="2661031"/>
              <a:ext cx="1359526" cy="560695"/>
              <a:chOff x="3859219" y="822018"/>
              <a:chExt cx="1359526" cy="560695"/>
            </a:xfrm>
          </p:grpSpPr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6277B62F-1AFD-4B17-87BA-D2B79A41D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37" name="Rechteck 136">
                <a:extLst>
                  <a:ext uri="{FF2B5EF4-FFF2-40B4-BE49-F238E27FC236}">
                    <a16:creationId xmlns:a16="http://schemas.microsoft.com/office/drawing/2014/main" id="{A32D25A0-786B-4EDF-8438-D718C8559833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5" y="3751172"/>
            <a:ext cx="11356909" cy="560695"/>
            <a:chOff x="474055" y="3734026"/>
            <a:chExt cx="11356909" cy="560695"/>
          </a:xfrm>
        </p:grpSpPr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1238FF54-F9EF-4C54-8D79-71B554AE1F63}"/>
                </a:ext>
              </a:extLst>
            </p:cNvPr>
            <p:cNvGrpSpPr/>
            <p:nvPr/>
          </p:nvGrpSpPr>
          <p:grpSpPr>
            <a:xfrm>
              <a:off x="2144352" y="3734026"/>
              <a:ext cx="1359526" cy="548688"/>
              <a:chOff x="2183981" y="822019"/>
              <a:chExt cx="1359526" cy="548688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E15D9DE4-544E-47E6-8B59-E5F6537D8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41" name="Rechteck 140">
                <a:extLst>
                  <a:ext uri="{FF2B5EF4-FFF2-40B4-BE49-F238E27FC236}">
                    <a16:creationId xmlns:a16="http://schemas.microsoft.com/office/drawing/2014/main" id="{195747EC-2A8B-4BB6-8666-779A588277B3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E021F44-0AE0-4B00-B05A-9A34E4228D69}"/>
                </a:ext>
              </a:extLst>
            </p:cNvPr>
            <p:cNvGrpSpPr/>
            <p:nvPr/>
          </p:nvGrpSpPr>
          <p:grpSpPr>
            <a:xfrm>
              <a:off x="3814646" y="3734026"/>
              <a:ext cx="1359526" cy="560695"/>
              <a:chOff x="3859219" y="822018"/>
              <a:chExt cx="1359526" cy="56069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1AE87707-EE14-4D90-B0CD-B51AA8E56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7AFFC5E-46F7-4EF3-8052-E37CEED0C1AA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DBDD109D-242F-40B0-8C54-DCC1B586FA5E}"/>
                </a:ext>
              </a:extLst>
            </p:cNvPr>
            <p:cNvGrpSpPr/>
            <p:nvPr/>
          </p:nvGrpSpPr>
          <p:grpSpPr>
            <a:xfrm>
              <a:off x="474055" y="3734026"/>
              <a:ext cx="1359529" cy="548689"/>
              <a:chOff x="502643" y="1687411"/>
              <a:chExt cx="1359529" cy="548689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7724B715-E1AC-465F-9ECD-7B59CDFDF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2B8ED854-2DFD-42B0-8FAB-22E58F00AC95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523220"/>
            <a:ext cx="11576964" cy="4817388"/>
          </a:xfrm>
          <a:prstGeom prst="corner">
            <a:avLst>
              <a:gd name="adj1" fmla="val 81846"/>
              <a:gd name="adj2" fmla="val 163465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FCAB036-FCE0-4D59-BD95-B1458EBB3361}"/>
              </a:ext>
            </a:extLst>
          </p:cNvPr>
          <p:cNvSpPr txBox="1"/>
          <p:nvPr/>
        </p:nvSpPr>
        <p:spPr>
          <a:xfrm>
            <a:off x="3238371" y="1001970"/>
            <a:ext cx="731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39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74EF0CF8-1C2D-45E3-9599-CA0D14A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7107" y="1658984"/>
              <a:ext cx="1353429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00110827-62CA-4992-B64E-E92C16C7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9272" y="1658984"/>
              <a:ext cx="1359526" cy="548688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8F1CC72C-4419-48AE-B8ED-3F2ECCE32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535" y="1658984"/>
              <a:ext cx="1353429" cy="548688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54785"/>
            <a:chOff x="474055" y="2661031"/>
            <a:chExt cx="11356909" cy="55478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53307C27-5AE5-432B-BE98-77863FE64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37236" y="2661032"/>
              <a:ext cx="1359526" cy="548688"/>
            </a:xfrm>
            <a:prstGeom prst="rect">
              <a:avLst/>
            </a:prstGeom>
          </p:spPr>
        </p:pic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A42EF17E-38ED-4E28-B3CF-A65AE22D0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06514" y="2661033"/>
              <a:ext cx="1353429" cy="548688"/>
            </a:xfrm>
            <a:prstGeom prst="rect">
              <a:avLst/>
            </a:prstGeom>
          </p:spPr>
        </p:pic>
        <p:pic>
          <p:nvPicPr>
            <p:cNvPr id="125" name="Grafik 124">
              <a:extLst>
                <a:ext uri="{FF2B5EF4-FFF2-40B4-BE49-F238E27FC236}">
                  <a16:creationId xmlns:a16="http://schemas.microsoft.com/office/drawing/2014/main" id="{61AC2FAA-D5C6-4138-84E3-FE6A7C8BF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77535" y="2661031"/>
              <a:ext cx="1353429" cy="548688"/>
            </a:xfrm>
            <a:prstGeom prst="rect">
              <a:avLst/>
            </a:prstGeom>
          </p:spPr>
        </p:pic>
        <p:pic>
          <p:nvPicPr>
            <p:cNvPr id="128" name="Grafik 127">
              <a:extLst>
                <a:ext uri="{FF2B5EF4-FFF2-40B4-BE49-F238E27FC236}">
                  <a16:creationId xmlns:a16="http://schemas.microsoft.com/office/drawing/2014/main" id="{0CDDEC49-C51C-4AF7-BDE9-B9FB227DD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9698" y="2661032"/>
              <a:ext cx="1359526" cy="548688"/>
            </a:xfrm>
            <a:prstGeom prst="rect">
              <a:avLst/>
            </a:prstGeom>
          </p:spPr>
        </p:pic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9FD4D98E-A147-4F05-87A4-6FD26A52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4055" y="2661031"/>
              <a:ext cx="1353429" cy="554784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136" name="Grafik 135">
              <a:extLst>
                <a:ext uri="{FF2B5EF4-FFF2-40B4-BE49-F238E27FC236}">
                  <a16:creationId xmlns:a16="http://schemas.microsoft.com/office/drawing/2014/main" id="{6277B62F-1AFD-4B17-87BA-D2B79A41D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14351" y="2661032"/>
              <a:ext cx="1353429" cy="554784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8" y="3751172"/>
            <a:ext cx="11356906" cy="554785"/>
            <a:chOff x="474058" y="3734026"/>
            <a:chExt cx="11356906" cy="554785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E15D9DE4-544E-47E6-8B59-E5F6537D8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44352" y="3734026"/>
              <a:ext cx="1359526" cy="548688"/>
            </a:xfrm>
            <a:prstGeom prst="rect">
              <a:avLst/>
            </a:prstGeom>
          </p:spPr>
        </p:pic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1AE87707-EE14-4D90-B0CD-B51AA8E56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20743" y="3734027"/>
              <a:ext cx="1353429" cy="554784"/>
            </a:xfrm>
            <a:prstGeom prst="rect">
              <a:avLst/>
            </a:prstGeom>
          </p:spPr>
        </p:pic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61" name="Grafik 160">
              <a:extLst>
                <a:ext uri="{FF2B5EF4-FFF2-40B4-BE49-F238E27FC236}">
                  <a16:creationId xmlns:a16="http://schemas.microsoft.com/office/drawing/2014/main" id="{7724B715-E1AC-465F-9ECD-7B59CDFDF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3734027"/>
              <a:ext cx="1359526" cy="548688"/>
            </a:xfrm>
            <a:prstGeom prst="rect">
              <a:avLst/>
            </a:prstGeom>
          </p:spPr>
        </p:pic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435441" y="3542180"/>
            <a:ext cx="11576964" cy="1883260"/>
          </a:xfrm>
          <a:prstGeom prst="corner">
            <a:avLst>
              <a:gd name="adj1" fmla="val 48834"/>
              <a:gd name="adj2" fmla="val 261655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hlinkClick r:id="" action="ppaction://hlinkshowjump?jump=nextslide">
              <a:snd r:embed="rId22" name="chimes.wav"/>
            </a:hlinkClick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9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74EF0CF8-1C2D-45E3-9599-CA0D14A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7107" y="1658984"/>
              <a:ext cx="1353429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00110827-62CA-4992-B64E-E92C16C7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9272" y="1658984"/>
              <a:ext cx="1359526" cy="548688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8F1CC72C-4419-48AE-B8ED-3F2ECCE32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535" y="1658984"/>
              <a:ext cx="1353429" cy="548688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54785"/>
            <a:chOff x="474055" y="2661031"/>
            <a:chExt cx="11356909" cy="55478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53307C27-5AE5-432B-BE98-77863FE64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37236" y="2661032"/>
              <a:ext cx="1359526" cy="548688"/>
            </a:xfrm>
            <a:prstGeom prst="rect">
              <a:avLst/>
            </a:prstGeom>
          </p:spPr>
        </p:pic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A42EF17E-38ED-4E28-B3CF-A65AE22D0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06514" y="2661033"/>
              <a:ext cx="1353429" cy="548688"/>
            </a:xfrm>
            <a:prstGeom prst="rect">
              <a:avLst/>
            </a:prstGeom>
          </p:spPr>
        </p:pic>
        <p:pic>
          <p:nvPicPr>
            <p:cNvPr id="125" name="Grafik 124">
              <a:extLst>
                <a:ext uri="{FF2B5EF4-FFF2-40B4-BE49-F238E27FC236}">
                  <a16:creationId xmlns:a16="http://schemas.microsoft.com/office/drawing/2014/main" id="{61AC2FAA-D5C6-4138-84E3-FE6A7C8BF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77535" y="2661031"/>
              <a:ext cx="1353429" cy="548688"/>
            </a:xfrm>
            <a:prstGeom prst="rect">
              <a:avLst/>
            </a:prstGeom>
          </p:spPr>
        </p:pic>
        <p:pic>
          <p:nvPicPr>
            <p:cNvPr id="128" name="Grafik 127">
              <a:extLst>
                <a:ext uri="{FF2B5EF4-FFF2-40B4-BE49-F238E27FC236}">
                  <a16:creationId xmlns:a16="http://schemas.microsoft.com/office/drawing/2014/main" id="{0CDDEC49-C51C-4AF7-BDE9-B9FB227DD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9698" y="2661032"/>
              <a:ext cx="1359526" cy="548688"/>
            </a:xfrm>
            <a:prstGeom prst="rect">
              <a:avLst/>
            </a:prstGeom>
          </p:spPr>
        </p:pic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9FD4D98E-A147-4F05-87A4-6FD26A52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4055" y="2661031"/>
              <a:ext cx="1353429" cy="554784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136" name="Grafik 135">
              <a:extLst>
                <a:ext uri="{FF2B5EF4-FFF2-40B4-BE49-F238E27FC236}">
                  <a16:creationId xmlns:a16="http://schemas.microsoft.com/office/drawing/2014/main" id="{6277B62F-1AFD-4B17-87BA-D2B79A41D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14351" y="2661032"/>
              <a:ext cx="1353429" cy="554784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8" y="3751172"/>
            <a:ext cx="11356906" cy="554785"/>
            <a:chOff x="474058" y="3734026"/>
            <a:chExt cx="11356906" cy="554785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E15D9DE4-544E-47E6-8B59-E5F6537D8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44352" y="3734026"/>
              <a:ext cx="1359526" cy="548688"/>
            </a:xfrm>
            <a:prstGeom prst="rect">
              <a:avLst/>
            </a:prstGeom>
          </p:spPr>
        </p:pic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1AE87707-EE14-4D90-B0CD-B51AA8E56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20743" y="3734027"/>
              <a:ext cx="1353429" cy="554784"/>
            </a:xfrm>
            <a:prstGeom prst="rect">
              <a:avLst/>
            </a:prstGeom>
          </p:spPr>
        </p:pic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61" name="Grafik 160">
              <a:extLst>
                <a:ext uri="{FF2B5EF4-FFF2-40B4-BE49-F238E27FC236}">
                  <a16:creationId xmlns:a16="http://schemas.microsoft.com/office/drawing/2014/main" id="{7724B715-E1AC-465F-9ECD-7B59CDFDF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3734027"/>
              <a:ext cx="1359526" cy="548688"/>
            </a:xfrm>
            <a:prstGeom prst="rect">
              <a:avLst/>
            </a:prstGeom>
          </p:spPr>
        </p:pic>
        <p:pic>
          <p:nvPicPr>
            <p:cNvPr id="164" name="Grafik 163">
              <a:extLst>
                <a:ext uri="{FF2B5EF4-FFF2-40B4-BE49-F238E27FC236}">
                  <a16:creationId xmlns:a16="http://schemas.microsoft.com/office/drawing/2014/main" id="{242C5D75-08EB-4FD2-A382-7B2C7D4F9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4940" y="3734026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3579276"/>
            <a:ext cx="11576964" cy="1761331"/>
          </a:xfrm>
          <a:prstGeom prst="corner">
            <a:avLst>
              <a:gd name="adj1" fmla="val 47114"/>
              <a:gd name="adj2" fmla="val 280343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FCAB036-FCE0-4D59-BD95-B1458EBB3361}"/>
              </a:ext>
            </a:extLst>
          </p:cNvPr>
          <p:cNvSpPr txBox="1"/>
          <p:nvPr/>
        </p:nvSpPr>
        <p:spPr>
          <a:xfrm>
            <a:off x="6565322" y="3910763"/>
            <a:ext cx="731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53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74EF0CF8-1C2D-45E3-9599-CA0D14A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7107" y="1658984"/>
              <a:ext cx="1353429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00110827-62CA-4992-B64E-E92C16C7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9272" y="1658984"/>
              <a:ext cx="1359526" cy="548688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8F1CC72C-4419-48AE-B8ED-3F2ECCE32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535" y="1658984"/>
              <a:ext cx="1353429" cy="548688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54785"/>
            <a:chOff x="474055" y="2661031"/>
            <a:chExt cx="11356909" cy="55478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53307C27-5AE5-432B-BE98-77863FE64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37236" y="2661032"/>
              <a:ext cx="1359526" cy="548688"/>
            </a:xfrm>
            <a:prstGeom prst="rect">
              <a:avLst/>
            </a:prstGeom>
          </p:spPr>
        </p:pic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A42EF17E-38ED-4E28-B3CF-A65AE22D0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06514" y="2661033"/>
              <a:ext cx="1353429" cy="548688"/>
            </a:xfrm>
            <a:prstGeom prst="rect">
              <a:avLst/>
            </a:prstGeom>
          </p:spPr>
        </p:pic>
        <p:pic>
          <p:nvPicPr>
            <p:cNvPr id="125" name="Grafik 124">
              <a:extLst>
                <a:ext uri="{FF2B5EF4-FFF2-40B4-BE49-F238E27FC236}">
                  <a16:creationId xmlns:a16="http://schemas.microsoft.com/office/drawing/2014/main" id="{61AC2FAA-D5C6-4138-84E3-FE6A7C8BF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77535" y="2661031"/>
              <a:ext cx="1353429" cy="548688"/>
            </a:xfrm>
            <a:prstGeom prst="rect">
              <a:avLst/>
            </a:prstGeom>
          </p:spPr>
        </p:pic>
        <p:pic>
          <p:nvPicPr>
            <p:cNvPr id="128" name="Grafik 127">
              <a:extLst>
                <a:ext uri="{FF2B5EF4-FFF2-40B4-BE49-F238E27FC236}">
                  <a16:creationId xmlns:a16="http://schemas.microsoft.com/office/drawing/2014/main" id="{0CDDEC49-C51C-4AF7-BDE9-B9FB227DD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9698" y="2661032"/>
              <a:ext cx="1359526" cy="548688"/>
            </a:xfrm>
            <a:prstGeom prst="rect">
              <a:avLst/>
            </a:prstGeom>
          </p:spPr>
        </p:pic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9FD4D98E-A147-4F05-87A4-6FD26A52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4055" y="2661031"/>
              <a:ext cx="1353429" cy="554784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136" name="Grafik 135">
              <a:extLst>
                <a:ext uri="{FF2B5EF4-FFF2-40B4-BE49-F238E27FC236}">
                  <a16:creationId xmlns:a16="http://schemas.microsoft.com/office/drawing/2014/main" id="{6277B62F-1AFD-4B17-87BA-D2B79A41D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14351" y="2661032"/>
              <a:ext cx="1353429" cy="554784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8" y="3751172"/>
            <a:ext cx="11356906" cy="554785"/>
            <a:chOff x="474058" y="3734026"/>
            <a:chExt cx="11356906" cy="554785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E15D9DE4-544E-47E6-8B59-E5F6537D8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44352" y="3734026"/>
              <a:ext cx="1359526" cy="548688"/>
            </a:xfrm>
            <a:prstGeom prst="rect">
              <a:avLst/>
            </a:prstGeom>
          </p:spPr>
        </p:pic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1AE87707-EE14-4D90-B0CD-B51AA8E56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20743" y="3734027"/>
              <a:ext cx="1353429" cy="554784"/>
            </a:xfrm>
            <a:prstGeom prst="rect">
              <a:avLst/>
            </a:prstGeom>
          </p:spPr>
        </p:pic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61" name="Grafik 160">
              <a:extLst>
                <a:ext uri="{FF2B5EF4-FFF2-40B4-BE49-F238E27FC236}">
                  <a16:creationId xmlns:a16="http://schemas.microsoft.com/office/drawing/2014/main" id="{7724B715-E1AC-465F-9ECD-7B59CDFDF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3734027"/>
              <a:ext cx="1359526" cy="548688"/>
            </a:xfrm>
            <a:prstGeom prst="rect">
              <a:avLst/>
            </a:prstGeom>
          </p:spPr>
        </p:pic>
        <p:pic>
          <p:nvPicPr>
            <p:cNvPr id="164" name="Grafik 163">
              <a:extLst>
                <a:ext uri="{FF2B5EF4-FFF2-40B4-BE49-F238E27FC236}">
                  <a16:creationId xmlns:a16="http://schemas.microsoft.com/office/drawing/2014/main" id="{242C5D75-08EB-4FD2-A382-7B2C7D4F9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4940" y="3734026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435441" y="3542180"/>
            <a:ext cx="11576964" cy="1883260"/>
          </a:xfrm>
          <a:prstGeom prst="corner">
            <a:avLst>
              <a:gd name="adj1" fmla="val 48834"/>
              <a:gd name="adj2" fmla="val 172639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hlinkClick r:id="" action="ppaction://hlinkshowjump?jump=nextslide">
              <a:snd r:embed="rId17" name="chimes.wav"/>
            </a:hlinkClick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5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74EF0CF8-1C2D-45E3-9599-CA0D14A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7107" y="1658984"/>
              <a:ext cx="1353429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00110827-62CA-4992-B64E-E92C16C7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9272" y="1658984"/>
              <a:ext cx="1359526" cy="548688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8F1CC72C-4419-48AE-B8ED-3F2ECCE32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535" y="1658984"/>
              <a:ext cx="1353429" cy="548688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54785"/>
            <a:chOff x="474055" y="2661031"/>
            <a:chExt cx="11356909" cy="55478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53307C27-5AE5-432B-BE98-77863FE64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37236" y="2661032"/>
              <a:ext cx="1359526" cy="548688"/>
            </a:xfrm>
            <a:prstGeom prst="rect">
              <a:avLst/>
            </a:prstGeom>
          </p:spPr>
        </p:pic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A42EF17E-38ED-4E28-B3CF-A65AE22D0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06514" y="2661033"/>
              <a:ext cx="1353429" cy="548688"/>
            </a:xfrm>
            <a:prstGeom prst="rect">
              <a:avLst/>
            </a:prstGeom>
          </p:spPr>
        </p:pic>
        <p:pic>
          <p:nvPicPr>
            <p:cNvPr id="125" name="Grafik 124">
              <a:extLst>
                <a:ext uri="{FF2B5EF4-FFF2-40B4-BE49-F238E27FC236}">
                  <a16:creationId xmlns:a16="http://schemas.microsoft.com/office/drawing/2014/main" id="{61AC2FAA-D5C6-4138-84E3-FE6A7C8BF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77535" y="2661031"/>
              <a:ext cx="1353429" cy="548688"/>
            </a:xfrm>
            <a:prstGeom prst="rect">
              <a:avLst/>
            </a:prstGeom>
          </p:spPr>
        </p:pic>
        <p:pic>
          <p:nvPicPr>
            <p:cNvPr id="128" name="Grafik 127">
              <a:extLst>
                <a:ext uri="{FF2B5EF4-FFF2-40B4-BE49-F238E27FC236}">
                  <a16:creationId xmlns:a16="http://schemas.microsoft.com/office/drawing/2014/main" id="{0CDDEC49-C51C-4AF7-BDE9-B9FB227DD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9698" y="2661032"/>
              <a:ext cx="1359526" cy="548688"/>
            </a:xfrm>
            <a:prstGeom prst="rect">
              <a:avLst/>
            </a:prstGeom>
          </p:spPr>
        </p:pic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9FD4D98E-A147-4F05-87A4-6FD26A52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4055" y="2661031"/>
              <a:ext cx="1353429" cy="554784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136" name="Grafik 135">
              <a:extLst>
                <a:ext uri="{FF2B5EF4-FFF2-40B4-BE49-F238E27FC236}">
                  <a16:creationId xmlns:a16="http://schemas.microsoft.com/office/drawing/2014/main" id="{6277B62F-1AFD-4B17-87BA-D2B79A41D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14351" y="2661032"/>
              <a:ext cx="1353429" cy="554784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8" y="3751172"/>
            <a:ext cx="11356906" cy="554785"/>
            <a:chOff x="474058" y="3734026"/>
            <a:chExt cx="11356906" cy="554785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E15D9DE4-544E-47E6-8B59-E5F6537D8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44352" y="3734026"/>
              <a:ext cx="1359526" cy="548688"/>
            </a:xfrm>
            <a:prstGeom prst="rect">
              <a:avLst/>
            </a:prstGeom>
          </p:spPr>
        </p:pic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1AE87707-EE14-4D90-B0CD-B51AA8E56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20743" y="3734027"/>
              <a:ext cx="1353429" cy="554784"/>
            </a:xfrm>
            <a:prstGeom prst="rect">
              <a:avLst/>
            </a:prstGeom>
          </p:spPr>
        </p:pic>
        <p:pic>
          <p:nvPicPr>
            <p:cNvPr id="149" name="Grafik 148">
              <a:extLst>
                <a:ext uri="{FF2B5EF4-FFF2-40B4-BE49-F238E27FC236}">
                  <a16:creationId xmlns:a16="http://schemas.microsoft.com/office/drawing/2014/main" id="{B2D224EF-F32D-4455-A68B-8E4838B66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9138" y="3734027"/>
              <a:ext cx="1353429" cy="548688"/>
            </a:xfrm>
            <a:prstGeom prst="rect">
              <a:avLst/>
            </a:prstGeom>
          </p:spPr>
        </p:pic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61" name="Grafik 160">
              <a:extLst>
                <a:ext uri="{FF2B5EF4-FFF2-40B4-BE49-F238E27FC236}">
                  <a16:creationId xmlns:a16="http://schemas.microsoft.com/office/drawing/2014/main" id="{7724B715-E1AC-465F-9ECD-7B59CDFDF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3734027"/>
              <a:ext cx="1359526" cy="548688"/>
            </a:xfrm>
            <a:prstGeom prst="rect">
              <a:avLst/>
            </a:prstGeom>
          </p:spPr>
        </p:pic>
        <p:pic>
          <p:nvPicPr>
            <p:cNvPr id="164" name="Grafik 163">
              <a:extLst>
                <a:ext uri="{FF2B5EF4-FFF2-40B4-BE49-F238E27FC236}">
                  <a16:creationId xmlns:a16="http://schemas.microsoft.com/office/drawing/2014/main" id="{242C5D75-08EB-4FD2-A382-7B2C7D4F9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4940" y="3734026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3579276"/>
            <a:ext cx="11576964" cy="1761331"/>
          </a:xfrm>
          <a:prstGeom prst="corner">
            <a:avLst>
              <a:gd name="adj1" fmla="val 47114"/>
              <a:gd name="adj2" fmla="val 185742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FCAB036-FCE0-4D59-BD95-B1458EBB3361}"/>
              </a:ext>
            </a:extLst>
          </p:cNvPr>
          <p:cNvSpPr txBox="1"/>
          <p:nvPr/>
        </p:nvSpPr>
        <p:spPr>
          <a:xfrm>
            <a:off x="8222490" y="3824601"/>
            <a:ext cx="731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00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74EF0CF8-1C2D-45E3-9599-CA0D14A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7107" y="1658984"/>
              <a:ext cx="1353429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00110827-62CA-4992-B64E-E92C16C7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9272" y="1658984"/>
              <a:ext cx="1359526" cy="548688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8F1CC72C-4419-48AE-B8ED-3F2ECCE32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535" y="1658984"/>
              <a:ext cx="1353429" cy="548688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54785"/>
            <a:chOff x="474055" y="2661031"/>
            <a:chExt cx="11356909" cy="55478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53307C27-5AE5-432B-BE98-77863FE64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37236" y="2661032"/>
              <a:ext cx="1359526" cy="548688"/>
            </a:xfrm>
            <a:prstGeom prst="rect">
              <a:avLst/>
            </a:prstGeom>
          </p:spPr>
        </p:pic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A42EF17E-38ED-4E28-B3CF-A65AE22D0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06514" y="2661033"/>
              <a:ext cx="1353429" cy="548688"/>
            </a:xfrm>
            <a:prstGeom prst="rect">
              <a:avLst/>
            </a:prstGeom>
          </p:spPr>
        </p:pic>
        <p:pic>
          <p:nvPicPr>
            <p:cNvPr id="125" name="Grafik 124">
              <a:extLst>
                <a:ext uri="{FF2B5EF4-FFF2-40B4-BE49-F238E27FC236}">
                  <a16:creationId xmlns:a16="http://schemas.microsoft.com/office/drawing/2014/main" id="{61AC2FAA-D5C6-4138-84E3-FE6A7C8BF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77535" y="2661031"/>
              <a:ext cx="1353429" cy="548688"/>
            </a:xfrm>
            <a:prstGeom prst="rect">
              <a:avLst/>
            </a:prstGeom>
          </p:spPr>
        </p:pic>
        <p:pic>
          <p:nvPicPr>
            <p:cNvPr id="128" name="Grafik 127">
              <a:extLst>
                <a:ext uri="{FF2B5EF4-FFF2-40B4-BE49-F238E27FC236}">
                  <a16:creationId xmlns:a16="http://schemas.microsoft.com/office/drawing/2014/main" id="{0CDDEC49-C51C-4AF7-BDE9-B9FB227DD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9698" y="2661032"/>
              <a:ext cx="1359526" cy="548688"/>
            </a:xfrm>
            <a:prstGeom prst="rect">
              <a:avLst/>
            </a:prstGeom>
          </p:spPr>
        </p:pic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9FD4D98E-A147-4F05-87A4-6FD26A52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4055" y="2661031"/>
              <a:ext cx="1353429" cy="554784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136" name="Grafik 135">
              <a:extLst>
                <a:ext uri="{FF2B5EF4-FFF2-40B4-BE49-F238E27FC236}">
                  <a16:creationId xmlns:a16="http://schemas.microsoft.com/office/drawing/2014/main" id="{6277B62F-1AFD-4B17-87BA-D2B79A41D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14351" y="2661032"/>
              <a:ext cx="1353429" cy="554784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8" y="3751172"/>
            <a:ext cx="11356906" cy="554785"/>
            <a:chOff x="474058" y="3734026"/>
            <a:chExt cx="11356906" cy="554785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E15D9DE4-544E-47E6-8B59-E5F6537D8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44352" y="3734026"/>
              <a:ext cx="1359526" cy="548688"/>
            </a:xfrm>
            <a:prstGeom prst="rect">
              <a:avLst/>
            </a:prstGeom>
          </p:spPr>
        </p:pic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1AE87707-EE14-4D90-B0CD-B51AA8E56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20743" y="3734027"/>
              <a:ext cx="1353429" cy="554784"/>
            </a:xfrm>
            <a:prstGeom prst="rect">
              <a:avLst/>
            </a:prstGeom>
          </p:spPr>
        </p:pic>
        <p:pic>
          <p:nvPicPr>
            <p:cNvPr id="149" name="Grafik 148">
              <a:extLst>
                <a:ext uri="{FF2B5EF4-FFF2-40B4-BE49-F238E27FC236}">
                  <a16:creationId xmlns:a16="http://schemas.microsoft.com/office/drawing/2014/main" id="{B2D224EF-F32D-4455-A68B-8E4838B66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9138" y="3734027"/>
              <a:ext cx="1353429" cy="548688"/>
            </a:xfrm>
            <a:prstGeom prst="rect">
              <a:avLst/>
            </a:prstGeom>
          </p:spPr>
        </p:pic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61" name="Grafik 160">
              <a:extLst>
                <a:ext uri="{FF2B5EF4-FFF2-40B4-BE49-F238E27FC236}">
                  <a16:creationId xmlns:a16="http://schemas.microsoft.com/office/drawing/2014/main" id="{7724B715-E1AC-465F-9ECD-7B59CDFDF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3734027"/>
              <a:ext cx="1359526" cy="548688"/>
            </a:xfrm>
            <a:prstGeom prst="rect">
              <a:avLst/>
            </a:prstGeom>
          </p:spPr>
        </p:pic>
        <p:pic>
          <p:nvPicPr>
            <p:cNvPr id="164" name="Grafik 163">
              <a:extLst>
                <a:ext uri="{FF2B5EF4-FFF2-40B4-BE49-F238E27FC236}">
                  <a16:creationId xmlns:a16="http://schemas.microsoft.com/office/drawing/2014/main" id="{242C5D75-08EB-4FD2-A382-7B2C7D4F9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4940" y="3734026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435441" y="3542180"/>
            <a:ext cx="11576964" cy="1883260"/>
          </a:xfrm>
          <a:prstGeom prst="corner">
            <a:avLst>
              <a:gd name="adj1" fmla="val 48834"/>
              <a:gd name="adj2" fmla="val 89558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hlinkClick r:id="" action="ppaction://hlinkshowjump?jump=nextslide">
              <a:snd r:embed="rId14" name="chimes.wav"/>
            </a:hlinkClick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5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74EF0CF8-1C2D-45E3-9599-CA0D14A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7107" y="1658984"/>
              <a:ext cx="1353429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00110827-62CA-4992-B64E-E92C16C7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9272" y="1658984"/>
              <a:ext cx="1359526" cy="548688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8F1CC72C-4419-48AE-B8ED-3F2ECCE32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535" y="1658984"/>
              <a:ext cx="1353429" cy="548688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54785"/>
            <a:chOff x="474055" y="2661031"/>
            <a:chExt cx="11356909" cy="55478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53307C27-5AE5-432B-BE98-77863FE64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37236" y="2661032"/>
              <a:ext cx="1359526" cy="548688"/>
            </a:xfrm>
            <a:prstGeom prst="rect">
              <a:avLst/>
            </a:prstGeom>
          </p:spPr>
        </p:pic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A42EF17E-38ED-4E28-B3CF-A65AE22D0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06514" y="2661033"/>
              <a:ext cx="1353429" cy="548688"/>
            </a:xfrm>
            <a:prstGeom prst="rect">
              <a:avLst/>
            </a:prstGeom>
          </p:spPr>
        </p:pic>
        <p:pic>
          <p:nvPicPr>
            <p:cNvPr id="125" name="Grafik 124">
              <a:extLst>
                <a:ext uri="{FF2B5EF4-FFF2-40B4-BE49-F238E27FC236}">
                  <a16:creationId xmlns:a16="http://schemas.microsoft.com/office/drawing/2014/main" id="{61AC2FAA-D5C6-4138-84E3-FE6A7C8BF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77535" y="2661031"/>
              <a:ext cx="1353429" cy="548688"/>
            </a:xfrm>
            <a:prstGeom prst="rect">
              <a:avLst/>
            </a:prstGeom>
          </p:spPr>
        </p:pic>
        <p:pic>
          <p:nvPicPr>
            <p:cNvPr id="128" name="Grafik 127">
              <a:extLst>
                <a:ext uri="{FF2B5EF4-FFF2-40B4-BE49-F238E27FC236}">
                  <a16:creationId xmlns:a16="http://schemas.microsoft.com/office/drawing/2014/main" id="{0CDDEC49-C51C-4AF7-BDE9-B9FB227DD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9698" y="2661032"/>
              <a:ext cx="1359526" cy="548688"/>
            </a:xfrm>
            <a:prstGeom prst="rect">
              <a:avLst/>
            </a:prstGeom>
          </p:spPr>
        </p:pic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9FD4D98E-A147-4F05-87A4-6FD26A52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4055" y="2661031"/>
              <a:ext cx="1353429" cy="554784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136" name="Grafik 135">
              <a:extLst>
                <a:ext uri="{FF2B5EF4-FFF2-40B4-BE49-F238E27FC236}">
                  <a16:creationId xmlns:a16="http://schemas.microsoft.com/office/drawing/2014/main" id="{6277B62F-1AFD-4B17-87BA-D2B79A41D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14351" y="2661032"/>
              <a:ext cx="1353429" cy="554784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8" y="3751172"/>
            <a:ext cx="11356906" cy="554785"/>
            <a:chOff x="474058" y="3734026"/>
            <a:chExt cx="11356906" cy="554785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E15D9DE4-544E-47E6-8B59-E5F6537D8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44352" y="3734026"/>
              <a:ext cx="1359526" cy="548688"/>
            </a:xfrm>
            <a:prstGeom prst="rect">
              <a:avLst/>
            </a:prstGeom>
          </p:spPr>
        </p:pic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1AE87707-EE14-4D90-B0CD-B51AA8E56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20743" y="3734027"/>
              <a:ext cx="1353429" cy="554784"/>
            </a:xfrm>
            <a:prstGeom prst="rect">
              <a:avLst/>
            </a:prstGeom>
          </p:spPr>
        </p:pic>
        <p:pic>
          <p:nvPicPr>
            <p:cNvPr id="149" name="Grafik 148">
              <a:extLst>
                <a:ext uri="{FF2B5EF4-FFF2-40B4-BE49-F238E27FC236}">
                  <a16:creationId xmlns:a16="http://schemas.microsoft.com/office/drawing/2014/main" id="{B2D224EF-F32D-4455-A68B-8E4838B66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9138" y="3734027"/>
              <a:ext cx="1353429" cy="548688"/>
            </a:xfrm>
            <a:prstGeom prst="rect">
              <a:avLst/>
            </a:prstGeom>
          </p:spPr>
        </p:pic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58" name="Grafik 157">
              <a:extLst>
                <a:ext uri="{FF2B5EF4-FFF2-40B4-BE49-F238E27FC236}">
                  <a16:creationId xmlns:a16="http://schemas.microsoft.com/office/drawing/2014/main" id="{CF0ABB92-651F-47B1-92C3-CED2372A4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13335" y="3734026"/>
              <a:ext cx="1353429" cy="548688"/>
            </a:xfrm>
            <a:prstGeom prst="rect">
              <a:avLst/>
            </a:prstGeom>
          </p:spPr>
        </p:pic>
        <p:pic>
          <p:nvPicPr>
            <p:cNvPr id="161" name="Grafik 160">
              <a:extLst>
                <a:ext uri="{FF2B5EF4-FFF2-40B4-BE49-F238E27FC236}">
                  <a16:creationId xmlns:a16="http://schemas.microsoft.com/office/drawing/2014/main" id="{7724B715-E1AC-465F-9ECD-7B59CDFDF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3734027"/>
              <a:ext cx="1359526" cy="548688"/>
            </a:xfrm>
            <a:prstGeom prst="rect">
              <a:avLst/>
            </a:prstGeom>
          </p:spPr>
        </p:pic>
        <p:pic>
          <p:nvPicPr>
            <p:cNvPr id="164" name="Grafik 163">
              <a:extLst>
                <a:ext uri="{FF2B5EF4-FFF2-40B4-BE49-F238E27FC236}">
                  <a16:creationId xmlns:a16="http://schemas.microsoft.com/office/drawing/2014/main" id="{242C5D75-08EB-4FD2-A382-7B2C7D4F9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4940" y="3734026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3579276"/>
            <a:ext cx="11576964" cy="1761331"/>
          </a:xfrm>
          <a:prstGeom prst="corner">
            <a:avLst>
              <a:gd name="adj1" fmla="val 47114"/>
              <a:gd name="adj2" fmla="val 89410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FCAB036-FCE0-4D59-BD95-B1458EBB3361}"/>
              </a:ext>
            </a:extLst>
          </p:cNvPr>
          <p:cNvSpPr txBox="1"/>
          <p:nvPr/>
        </p:nvSpPr>
        <p:spPr>
          <a:xfrm>
            <a:off x="9848698" y="3795033"/>
            <a:ext cx="731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5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74EF0CF8-1C2D-45E3-9599-CA0D14A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7107" y="1658984"/>
              <a:ext cx="1353429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00110827-62CA-4992-B64E-E92C16C7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9272" y="1658984"/>
              <a:ext cx="1359526" cy="548688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8F1CC72C-4419-48AE-B8ED-3F2ECCE32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535" y="1658984"/>
              <a:ext cx="1353429" cy="548688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54785"/>
            <a:chOff x="474055" y="2661031"/>
            <a:chExt cx="11356909" cy="55478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53307C27-5AE5-432B-BE98-77863FE64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37236" y="2661032"/>
              <a:ext cx="1359526" cy="548688"/>
            </a:xfrm>
            <a:prstGeom prst="rect">
              <a:avLst/>
            </a:prstGeom>
          </p:spPr>
        </p:pic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A42EF17E-38ED-4E28-B3CF-A65AE22D0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06514" y="2661033"/>
              <a:ext cx="1353429" cy="548688"/>
            </a:xfrm>
            <a:prstGeom prst="rect">
              <a:avLst/>
            </a:prstGeom>
          </p:spPr>
        </p:pic>
        <p:pic>
          <p:nvPicPr>
            <p:cNvPr id="125" name="Grafik 124">
              <a:extLst>
                <a:ext uri="{FF2B5EF4-FFF2-40B4-BE49-F238E27FC236}">
                  <a16:creationId xmlns:a16="http://schemas.microsoft.com/office/drawing/2014/main" id="{61AC2FAA-D5C6-4138-84E3-FE6A7C8BF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77535" y="2661031"/>
              <a:ext cx="1353429" cy="548688"/>
            </a:xfrm>
            <a:prstGeom prst="rect">
              <a:avLst/>
            </a:prstGeom>
          </p:spPr>
        </p:pic>
        <p:pic>
          <p:nvPicPr>
            <p:cNvPr id="128" name="Grafik 127">
              <a:extLst>
                <a:ext uri="{FF2B5EF4-FFF2-40B4-BE49-F238E27FC236}">
                  <a16:creationId xmlns:a16="http://schemas.microsoft.com/office/drawing/2014/main" id="{0CDDEC49-C51C-4AF7-BDE9-B9FB227DD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9698" y="2661032"/>
              <a:ext cx="1359526" cy="548688"/>
            </a:xfrm>
            <a:prstGeom prst="rect">
              <a:avLst/>
            </a:prstGeom>
          </p:spPr>
        </p:pic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9FD4D98E-A147-4F05-87A4-6FD26A52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4055" y="2661031"/>
              <a:ext cx="1353429" cy="554784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136" name="Grafik 135">
              <a:extLst>
                <a:ext uri="{FF2B5EF4-FFF2-40B4-BE49-F238E27FC236}">
                  <a16:creationId xmlns:a16="http://schemas.microsoft.com/office/drawing/2014/main" id="{6277B62F-1AFD-4B17-87BA-D2B79A41D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14351" y="2661032"/>
              <a:ext cx="1353429" cy="554784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8" y="3751172"/>
            <a:ext cx="11356906" cy="554785"/>
            <a:chOff x="474058" y="3734026"/>
            <a:chExt cx="11356906" cy="554785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E15D9DE4-544E-47E6-8B59-E5F6537D8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44352" y="3734026"/>
              <a:ext cx="1359526" cy="548688"/>
            </a:xfrm>
            <a:prstGeom prst="rect">
              <a:avLst/>
            </a:prstGeom>
          </p:spPr>
        </p:pic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1AE87707-EE14-4D90-B0CD-B51AA8E56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20743" y="3734027"/>
              <a:ext cx="1353429" cy="554784"/>
            </a:xfrm>
            <a:prstGeom prst="rect">
              <a:avLst/>
            </a:prstGeom>
          </p:spPr>
        </p:pic>
        <p:pic>
          <p:nvPicPr>
            <p:cNvPr id="149" name="Grafik 148">
              <a:extLst>
                <a:ext uri="{FF2B5EF4-FFF2-40B4-BE49-F238E27FC236}">
                  <a16:creationId xmlns:a16="http://schemas.microsoft.com/office/drawing/2014/main" id="{B2D224EF-F32D-4455-A68B-8E4838B66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9138" y="3734027"/>
              <a:ext cx="1353429" cy="548688"/>
            </a:xfrm>
            <a:prstGeom prst="rect">
              <a:avLst/>
            </a:prstGeom>
          </p:spPr>
        </p:pic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58" name="Grafik 157">
              <a:extLst>
                <a:ext uri="{FF2B5EF4-FFF2-40B4-BE49-F238E27FC236}">
                  <a16:creationId xmlns:a16="http://schemas.microsoft.com/office/drawing/2014/main" id="{CF0ABB92-651F-47B1-92C3-CED2372A4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13335" y="3734026"/>
              <a:ext cx="1353429" cy="548688"/>
            </a:xfrm>
            <a:prstGeom prst="rect">
              <a:avLst/>
            </a:prstGeom>
          </p:spPr>
        </p:pic>
        <p:pic>
          <p:nvPicPr>
            <p:cNvPr id="161" name="Grafik 160">
              <a:extLst>
                <a:ext uri="{FF2B5EF4-FFF2-40B4-BE49-F238E27FC236}">
                  <a16:creationId xmlns:a16="http://schemas.microsoft.com/office/drawing/2014/main" id="{7724B715-E1AC-465F-9ECD-7B59CDFDF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3734027"/>
              <a:ext cx="1359526" cy="548688"/>
            </a:xfrm>
            <a:prstGeom prst="rect">
              <a:avLst/>
            </a:prstGeom>
          </p:spPr>
        </p:pic>
        <p:pic>
          <p:nvPicPr>
            <p:cNvPr id="164" name="Grafik 163">
              <a:extLst>
                <a:ext uri="{FF2B5EF4-FFF2-40B4-BE49-F238E27FC236}">
                  <a16:creationId xmlns:a16="http://schemas.microsoft.com/office/drawing/2014/main" id="{242C5D75-08EB-4FD2-A382-7B2C7D4F9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4940" y="3734026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435441" y="3542180"/>
            <a:ext cx="11576964" cy="1883260"/>
          </a:xfrm>
          <a:prstGeom prst="corner">
            <a:avLst>
              <a:gd name="adj1" fmla="val 48834"/>
              <a:gd name="adj2" fmla="val 2161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hlinkClick r:id="" action="ppaction://hlinkshowjump?jump=nextslide">
              <a:snd r:embed="rId20" name="chimes.wav"/>
            </a:hlinkClick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4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74EF0CF8-1C2D-45E3-9599-CA0D14A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7107" y="1658984"/>
              <a:ext cx="1353429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00110827-62CA-4992-B64E-E92C16C7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9272" y="1658984"/>
              <a:ext cx="1359526" cy="548688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8F1CC72C-4419-48AE-B8ED-3F2ECCE32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535" y="1658984"/>
              <a:ext cx="1353429" cy="548688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54785"/>
            <a:chOff x="474055" y="2661031"/>
            <a:chExt cx="11356909" cy="55478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53307C27-5AE5-432B-BE98-77863FE64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37236" y="2661032"/>
              <a:ext cx="1359526" cy="548688"/>
            </a:xfrm>
            <a:prstGeom prst="rect">
              <a:avLst/>
            </a:prstGeom>
          </p:spPr>
        </p:pic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A42EF17E-38ED-4E28-B3CF-A65AE22D0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06514" y="2661033"/>
              <a:ext cx="1353429" cy="548688"/>
            </a:xfrm>
            <a:prstGeom prst="rect">
              <a:avLst/>
            </a:prstGeom>
          </p:spPr>
        </p:pic>
        <p:pic>
          <p:nvPicPr>
            <p:cNvPr id="125" name="Grafik 124">
              <a:extLst>
                <a:ext uri="{FF2B5EF4-FFF2-40B4-BE49-F238E27FC236}">
                  <a16:creationId xmlns:a16="http://schemas.microsoft.com/office/drawing/2014/main" id="{61AC2FAA-D5C6-4138-84E3-FE6A7C8BF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77535" y="2661031"/>
              <a:ext cx="1353429" cy="548688"/>
            </a:xfrm>
            <a:prstGeom prst="rect">
              <a:avLst/>
            </a:prstGeom>
          </p:spPr>
        </p:pic>
        <p:pic>
          <p:nvPicPr>
            <p:cNvPr id="128" name="Grafik 127">
              <a:extLst>
                <a:ext uri="{FF2B5EF4-FFF2-40B4-BE49-F238E27FC236}">
                  <a16:creationId xmlns:a16="http://schemas.microsoft.com/office/drawing/2014/main" id="{0CDDEC49-C51C-4AF7-BDE9-B9FB227DD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9698" y="2661032"/>
              <a:ext cx="1359526" cy="548688"/>
            </a:xfrm>
            <a:prstGeom prst="rect">
              <a:avLst/>
            </a:prstGeom>
          </p:spPr>
        </p:pic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9FD4D98E-A147-4F05-87A4-6FD26A52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4055" y="2661031"/>
              <a:ext cx="1353429" cy="554784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136" name="Grafik 135">
              <a:extLst>
                <a:ext uri="{FF2B5EF4-FFF2-40B4-BE49-F238E27FC236}">
                  <a16:creationId xmlns:a16="http://schemas.microsoft.com/office/drawing/2014/main" id="{6277B62F-1AFD-4B17-87BA-D2B79A41D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14351" y="2661032"/>
              <a:ext cx="1353429" cy="554784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8" y="3751172"/>
            <a:ext cx="11356906" cy="554785"/>
            <a:chOff x="474058" y="3734026"/>
            <a:chExt cx="11356906" cy="554785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E15D9DE4-544E-47E6-8B59-E5F6537D8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44352" y="3734026"/>
              <a:ext cx="1359526" cy="548688"/>
            </a:xfrm>
            <a:prstGeom prst="rect">
              <a:avLst/>
            </a:prstGeom>
          </p:spPr>
        </p:pic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1AE87707-EE14-4D90-B0CD-B51AA8E56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20743" y="3734027"/>
              <a:ext cx="1353429" cy="554784"/>
            </a:xfrm>
            <a:prstGeom prst="rect">
              <a:avLst/>
            </a:prstGeom>
          </p:spPr>
        </p:pic>
        <p:pic>
          <p:nvPicPr>
            <p:cNvPr id="149" name="Grafik 148">
              <a:extLst>
                <a:ext uri="{FF2B5EF4-FFF2-40B4-BE49-F238E27FC236}">
                  <a16:creationId xmlns:a16="http://schemas.microsoft.com/office/drawing/2014/main" id="{B2D224EF-F32D-4455-A68B-8E4838B66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9138" y="3734027"/>
              <a:ext cx="1353429" cy="548688"/>
            </a:xfrm>
            <a:prstGeom prst="rect">
              <a:avLst/>
            </a:prstGeom>
          </p:spPr>
        </p:pic>
        <p:pic>
          <p:nvPicPr>
            <p:cNvPr id="155" name="Grafik 154">
              <a:extLst>
                <a:ext uri="{FF2B5EF4-FFF2-40B4-BE49-F238E27FC236}">
                  <a16:creationId xmlns:a16="http://schemas.microsoft.com/office/drawing/2014/main" id="{97008B78-5EF3-4FE0-A6F0-85B5D0480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3734028"/>
              <a:ext cx="1353429" cy="548688"/>
            </a:xfrm>
            <a:prstGeom prst="rect">
              <a:avLst/>
            </a:prstGeom>
          </p:spPr>
        </p:pic>
        <p:pic>
          <p:nvPicPr>
            <p:cNvPr id="158" name="Grafik 157">
              <a:extLst>
                <a:ext uri="{FF2B5EF4-FFF2-40B4-BE49-F238E27FC236}">
                  <a16:creationId xmlns:a16="http://schemas.microsoft.com/office/drawing/2014/main" id="{CF0ABB92-651F-47B1-92C3-CED2372A4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13335" y="3734026"/>
              <a:ext cx="1353429" cy="548688"/>
            </a:xfrm>
            <a:prstGeom prst="rect">
              <a:avLst/>
            </a:prstGeom>
          </p:spPr>
        </p:pic>
        <p:pic>
          <p:nvPicPr>
            <p:cNvPr id="161" name="Grafik 160">
              <a:extLst>
                <a:ext uri="{FF2B5EF4-FFF2-40B4-BE49-F238E27FC236}">
                  <a16:creationId xmlns:a16="http://schemas.microsoft.com/office/drawing/2014/main" id="{7724B715-E1AC-465F-9ECD-7B59CDFDF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3734027"/>
              <a:ext cx="1359526" cy="548688"/>
            </a:xfrm>
            <a:prstGeom prst="rect">
              <a:avLst/>
            </a:prstGeom>
          </p:spPr>
        </p:pic>
        <p:pic>
          <p:nvPicPr>
            <p:cNvPr id="164" name="Grafik 163">
              <a:extLst>
                <a:ext uri="{FF2B5EF4-FFF2-40B4-BE49-F238E27FC236}">
                  <a16:creationId xmlns:a16="http://schemas.microsoft.com/office/drawing/2014/main" id="{242C5D75-08EB-4FD2-A382-7B2C7D4F9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4940" y="3734026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3579276"/>
            <a:ext cx="11576964" cy="1761331"/>
          </a:xfrm>
          <a:prstGeom prst="corner">
            <a:avLst>
              <a:gd name="adj1" fmla="val 47114"/>
              <a:gd name="adj2" fmla="val 0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FCAB036-FCE0-4D59-BD95-B1458EBB3361}"/>
              </a:ext>
            </a:extLst>
          </p:cNvPr>
          <p:cNvSpPr txBox="1"/>
          <p:nvPr/>
        </p:nvSpPr>
        <p:spPr>
          <a:xfrm>
            <a:off x="11248320" y="3996008"/>
            <a:ext cx="731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58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74EF0CF8-1C2D-45E3-9599-CA0D14A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7107" y="1658984"/>
              <a:ext cx="1353429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00110827-62CA-4992-B64E-E92C16C7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9272" y="1658984"/>
              <a:ext cx="1359526" cy="548688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8F1CC72C-4419-48AE-B8ED-3F2ECCE32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535" y="1658984"/>
              <a:ext cx="1353429" cy="548688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54785"/>
            <a:chOff x="474055" y="2661031"/>
            <a:chExt cx="11356909" cy="55478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53307C27-5AE5-432B-BE98-77863FE64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37236" y="2661032"/>
              <a:ext cx="1359526" cy="548688"/>
            </a:xfrm>
            <a:prstGeom prst="rect">
              <a:avLst/>
            </a:prstGeom>
          </p:spPr>
        </p:pic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A42EF17E-38ED-4E28-B3CF-A65AE22D0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06514" y="2661033"/>
              <a:ext cx="1353429" cy="548688"/>
            </a:xfrm>
            <a:prstGeom prst="rect">
              <a:avLst/>
            </a:prstGeom>
          </p:spPr>
        </p:pic>
        <p:pic>
          <p:nvPicPr>
            <p:cNvPr id="125" name="Grafik 124">
              <a:extLst>
                <a:ext uri="{FF2B5EF4-FFF2-40B4-BE49-F238E27FC236}">
                  <a16:creationId xmlns:a16="http://schemas.microsoft.com/office/drawing/2014/main" id="{61AC2FAA-D5C6-4138-84E3-FE6A7C8BF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77535" y="2661031"/>
              <a:ext cx="1353429" cy="548688"/>
            </a:xfrm>
            <a:prstGeom prst="rect">
              <a:avLst/>
            </a:prstGeom>
          </p:spPr>
        </p:pic>
        <p:pic>
          <p:nvPicPr>
            <p:cNvPr id="128" name="Grafik 127">
              <a:extLst>
                <a:ext uri="{FF2B5EF4-FFF2-40B4-BE49-F238E27FC236}">
                  <a16:creationId xmlns:a16="http://schemas.microsoft.com/office/drawing/2014/main" id="{0CDDEC49-C51C-4AF7-BDE9-B9FB227DD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9698" y="2661032"/>
              <a:ext cx="1359526" cy="548688"/>
            </a:xfrm>
            <a:prstGeom prst="rect">
              <a:avLst/>
            </a:prstGeom>
          </p:spPr>
        </p:pic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9FD4D98E-A147-4F05-87A4-6FD26A52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4055" y="2661031"/>
              <a:ext cx="1353429" cy="554784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136" name="Grafik 135">
              <a:extLst>
                <a:ext uri="{FF2B5EF4-FFF2-40B4-BE49-F238E27FC236}">
                  <a16:creationId xmlns:a16="http://schemas.microsoft.com/office/drawing/2014/main" id="{6277B62F-1AFD-4B17-87BA-D2B79A41D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14351" y="2661032"/>
              <a:ext cx="1353429" cy="554784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8" y="3751172"/>
            <a:ext cx="11356906" cy="554785"/>
            <a:chOff x="474058" y="3734026"/>
            <a:chExt cx="11356906" cy="554785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E15D9DE4-544E-47E6-8B59-E5F6537D8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44352" y="3734026"/>
              <a:ext cx="1359526" cy="548688"/>
            </a:xfrm>
            <a:prstGeom prst="rect">
              <a:avLst/>
            </a:prstGeom>
          </p:spPr>
        </p:pic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1AE87707-EE14-4D90-B0CD-B51AA8E56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20743" y="3734027"/>
              <a:ext cx="1353429" cy="554784"/>
            </a:xfrm>
            <a:prstGeom prst="rect">
              <a:avLst/>
            </a:prstGeom>
          </p:spPr>
        </p:pic>
        <p:pic>
          <p:nvPicPr>
            <p:cNvPr id="149" name="Grafik 148">
              <a:extLst>
                <a:ext uri="{FF2B5EF4-FFF2-40B4-BE49-F238E27FC236}">
                  <a16:creationId xmlns:a16="http://schemas.microsoft.com/office/drawing/2014/main" id="{B2D224EF-F32D-4455-A68B-8E4838B66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9138" y="3734027"/>
              <a:ext cx="1353429" cy="548688"/>
            </a:xfrm>
            <a:prstGeom prst="rect">
              <a:avLst/>
            </a:prstGeom>
          </p:spPr>
        </p:pic>
        <p:pic>
          <p:nvPicPr>
            <p:cNvPr id="155" name="Grafik 154">
              <a:extLst>
                <a:ext uri="{FF2B5EF4-FFF2-40B4-BE49-F238E27FC236}">
                  <a16:creationId xmlns:a16="http://schemas.microsoft.com/office/drawing/2014/main" id="{97008B78-5EF3-4FE0-A6F0-85B5D0480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3734028"/>
              <a:ext cx="1353429" cy="548688"/>
            </a:xfrm>
            <a:prstGeom prst="rect">
              <a:avLst/>
            </a:prstGeom>
          </p:spPr>
        </p:pic>
        <p:pic>
          <p:nvPicPr>
            <p:cNvPr id="158" name="Grafik 157">
              <a:extLst>
                <a:ext uri="{FF2B5EF4-FFF2-40B4-BE49-F238E27FC236}">
                  <a16:creationId xmlns:a16="http://schemas.microsoft.com/office/drawing/2014/main" id="{CF0ABB92-651F-47B1-92C3-CED2372A4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13335" y="3734026"/>
              <a:ext cx="1353429" cy="548688"/>
            </a:xfrm>
            <a:prstGeom prst="rect">
              <a:avLst/>
            </a:prstGeom>
          </p:spPr>
        </p:pic>
        <p:pic>
          <p:nvPicPr>
            <p:cNvPr id="161" name="Grafik 160">
              <a:extLst>
                <a:ext uri="{FF2B5EF4-FFF2-40B4-BE49-F238E27FC236}">
                  <a16:creationId xmlns:a16="http://schemas.microsoft.com/office/drawing/2014/main" id="{7724B715-E1AC-465F-9ECD-7B59CDFDF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3734027"/>
              <a:ext cx="1359526" cy="548688"/>
            </a:xfrm>
            <a:prstGeom prst="rect">
              <a:avLst/>
            </a:prstGeom>
          </p:spPr>
        </p:pic>
        <p:pic>
          <p:nvPicPr>
            <p:cNvPr id="164" name="Grafik 163">
              <a:extLst>
                <a:ext uri="{FF2B5EF4-FFF2-40B4-BE49-F238E27FC236}">
                  <a16:creationId xmlns:a16="http://schemas.microsoft.com/office/drawing/2014/main" id="{242C5D75-08EB-4FD2-A382-7B2C7D4F9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4940" y="3734026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435441" y="4526406"/>
            <a:ext cx="11576964" cy="899034"/>
          </a:xfrm>
          <a:prstGeom prst="corner">
            <a:avLst>
              <a:gd name="adj1" fmla="val 1370"/>
              <a:gd name="adj2" fmla="val 1098360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hlinkClick r:id="" action="ppaction://hlinkshowjump?jump=nextslide">
              <a:snd r:embed="rId16" name="chimes.wav"/>
            </a:hlinkClick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9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74EF0CF8-1C2D-45E3-9599-CA0D14A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7107" y="1658984"/>
              <a:ext cx="1353429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00110827-62CA-4992-B64E-E92C16C7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9272" y="1658984"/>
              <a:ext cx="1359526" cy="548688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8F1CC72C-4419-48AE-B8ED-3F2ECCE32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535" y="1658984"/>
              <a:ext cx="1353429" cy="548688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54785"/>
            <a:chOff x="474055" y="2661031"/>
            <a:chExt cx="11356909" cy="55478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53307C27-5AE5-432B-BE98-77863FE64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37236" y="2661032"/>
              <a:ext cx="1359526" cy="548688"/>
            </a:xfrm>
            <a:prstGeom prst="rect">
              <a:avLst/>
            </a:prstGeom>
          </p:spPr>
        </p:pic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A42EF17E-38ED-4E28-B3CF-A65AE22D0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06514" y="2661033"/>
              <a:ext cx="1353429" cy="548688"/>
            </a:xfrm>
            <a:prstGeom prst="rect">
              <a:avLst/>
            </a:prstGeom>
          </p:spPr>
        </p:pic>
        <p:pic>
          <p:nvPicPr>
            <p:cNvPr id="125" name="Grafik 124">
              <a:extLst>
                <a:ext uri="{FF2B5EF4-FFF2-40B4-BE49-F238E27FC236}">
                  <a16:creationId xmlns:a16="http://schemas.microsoft.com/office/drawing/2014/main" id="{61AC2FAA-D5C6-4138-84E3-FE6A7C8BF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77535" y="2661031"/>
              <a:ext cx="1353429" cy="548688"/>
            </a:xfrm>
            <a:prstGeom prst="rect">
              <a:avLst/>
            </a:prstGeom>
          </p:spPr>
        </p:pic>
        <p:pic>
          <p:nvPicPr>
            <p:cNvPr id="128" name="Grafik 127">
              <a:extLst>
                <a:ext uri="{FF2B5EF4-FFF2-40B4-BE49-F238E27FC236}">
                  <a16:creationId xmlns:a16="http://schemas.microsoft.com/office/drawing/2014/main" id="{0CDDEC49-C51C-4AF7-BDE9-B9FB227DD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9698" y="2661032"/>
              <a:ext cx="1359526" cy="548688"/>
            </a:xfrm>
            <a:prstGeom prst="rect">
              <a:avLst/>
            </a:prstGeom>
          </p:spPr>
        </p:pic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9FD4D98E-A147-4F05-87A4-6FD26A52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4055" y="2661031"/>
              <a:ext cx="1353429" cy="554784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136" name="Grafik 135">
              <a:extLst>
                <a:ext uri="{FF2B5EF4-FFF2-40B4-BE49-F238E27FC236}">
                  <a16:creationId xmlns:a16="http://schemas.microsoft.com/office/drawing/2014/main" id="{6277B62F-1AFD-4B17-87BA-D2B79A41D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14351" y="2661032"/>
              <a:ext cx="1353429" cy="554784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8" y="3751172"/>
            <a:ext cx="11356906" cy="554785"/>
            <a:chOff x="474058" y="3734026"/>
            <a:chExt cx="11356906" cy="554785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E15D9DE4-544E-47E6-8B59-E5F6537D8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44352" y="3734026"/>
              <a:ext cx="1359526" cy="548688"/>
            </a:xfrm>
            <a:prstGeom prst="rect">
              <a:avLst/>
            </a:prstGeom>
          </p:spPr>
        </p:pic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1AE87707-EE14-4D90-B0CD-B51AA8E56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20743" y="3734027"/>
              <a:ext cx="1353429" cy="554784"/>
            </a:xfrm>
            <a:prstGeom prst="rect">
              <a:avLst/>
            </a:prstGeom>
          </p:spPr>
        </p:pic>
        <p:pic>
          <p:nvPicPr>
            <p:cNvPr id="149" name="Grafik 148">
              <a:extLst>
                <a:ext uri="{FF2B5EF4-FFF2-40B4-BE49-F238E27FC236}">
                  <a16:creationId xmlns:a16="http://schemas.microsoft.com/office/drawing/2014/main" id="{B2D224EF-F32D-4455-A68B-8E4838B66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9138" y="3734027"/>
              <a:ext cx="1353429" cy="548688"/>
            </a:xfrm>
            <a:prstGeom prst="rect">
              <a:avLst/>
            </a:prstGeom>
          </p:spPr>
        </p:pic>
        <p:pic>
          <p:nvPicPr>
            <p:cNvPr id="155" name="Grafik 154">
              <a:extLst>
                <a:ext uri="{FF2B5EF4-FFF2-40B4-BE49-F238E27FC236}">
                  <a16:creationId xmlns:a16="http://schemas.microsoft.com/office/drawing/2014/main" id="{97008B78-5EF3-4FE0-A6F0-85B5D0480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3734028"/>
              <a:ext cx="1353429" cy="548688"/>
            </a:xfrm>
            <a:prstGeom prst="rect">
              <a:avLst/>
            </a:prstGeom>
          </p:spPr>
        </p:pic>
        <p:pic>
          <p:nvPicPr>
            <p:cNvPr id="158" name="Grafik 157">
              <a:extLst>
                <a:ext uri="{FF2B5EF4-FFF2-40B4-BE49-F238E27FC236}">
                  <a16:creationId xmlns:a16="http://schemas.microsoft.com/office/drawing/2014/main" id="{CF0ABB92-651F-47B1-92C3-CED2372A4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13335" y="3734026"/>
              <a:ext cx="1353429" cy="548688"/>
            </a:xfrm>
            <a:prstGeom prst="rect">
              <a:avLst/>
            </a:prstGeom>
          </p:spPr>
        </p:pic>
        <p:pic>
          <p:nvPicPr>
            <p:cNvPr id="161" name="Grafik 160">
              <a:extLst>
                <a:ext uri="{FF2B5EF4-FFF2-40B4-BE49-F238E27FC236}">
                  <a16:creationId xmlns:a16="http://schemas.microsoft.com/office/drawing/2014/main" id="{7724B715-E1AC-465F-9ECD-7B59CDFDF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3734027"/>
              <a:ext cx="1359526" cy="548688"/>
            </a:xfrm>
            <a:prstGeom prst="rect">
              <a:avLst/>
            </a:prstGeom>
          </p:spPr>
        </p:pic>
        <p:pic>
          <p:nvPicPr>
            <p:cNvPr id="164" name="Grafik 163">
              <a:extLst>
                <a:ext uri="{FF2B5EF4-FFF2-40B4-BE49-F238E27FC236}">
                  <a16:creationId xmlns:a16="http://schemas.microsoft.com/office/drawing/2014/main" id="{242C5D75-08EB-4FD2-A382-7B2C7D4F9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4940" y="3734026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52" name="Grafik 151">
              <a:extLst>
                <a:ext uri="{FF2B5EF4-FFF2-40B4-BE49-F238E27FC236}">
                  <a16:creationId xmlns:a16="http://schemas.microsoft.com/office/drawing/2014/main" id="{480C2D27-807E-4F08-BB4D-DFAE3175D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4055" y="4753313"/>
              <a:ext cx="1359526" cy="548688"/>
            </a:xfrm>
            <a:prstGeom prst="rect">
              <a:avLst/>
            </a:prstGeom>
          </p:spPr>
        </p:pic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4526406"/>
            <a:ext cx="11576964" cy="814201"/>
          </a:xfrm>
          <a:prstGeom prst="corner">
            <a:avLst>
              <a:gd name="adj1" fmla="val 0"/>
              <a:gd name="adj2" fmla="val 1215405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FCAB036-FCE0-4D59-BD95-B1458EBB3361}"/>
              </a:ext>
            </a:extLst>
          </p:cNvPr>
          <p:cNvSpPr txBox="1"/>
          <p:nvPr/>
        </p:nvSpPr>
        <p:spPr>
          <a:xfrm>
            <a:off x="1678467" y="4700361"/>
            <a:ext cx="731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5" y="1770900"/>
            <a:ext cx="11356909" cy="560695"/>
            <a:chOff x="474055" y="1646977"/>
            <a:chExt cx="11356909" cy="560695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8BBC90CF-0815-40B3-B031-FB4BFEE30529}"/>
                </a:ext>
              </a:extLst>
            </p:cNvPr>
            <p:cNvGrpSpPr/>
            <p:nvPr/>
          </p:nvGrpSpPr>
          <p:grpSpPr>
            <a:xfrm>
              <a:off x="7147107" y="1658984"/>
              <a:ext cx="1353429" cy="548688"/>
              <a:chOff x="7197587" y="1687412"/>
              <a:chExt cx="1353429" cy="548688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74EF0CF8-1C2D-45E3-9599-CA0D14A5D5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9DB2D326-4C46-4D6D-8D83-A07AB314E1F6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83B6291E-2A2E-4C64-A8FF-903CCFB025C1}"/>
                </a:ext>
              </a:extLst>
            </p:cNvPr>
            <p:cNvGrpSpPr/>
            <p:nvPr/>
          </p:nvGrpSpPr>
          <p:grpSpPr>
            <a:xfrm>
              <a:off x="474055" y="1658983"/>
              <a:ext cx="1359529" cy="548689"/>
              <a:chOff x="502643" y="1687411"/>
              <a:chExt cx="1359529" cy="548689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E18E0BE-82D0-4B4A-BD31-12195FBA0F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4A290648-7942-446A-B1F1-2F0C75808D22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11ECCB6B-D30D-406B-B2F5-DE3C92247AD8}"/>
                </a:ext>
              </a:extLst>
            </p:cNvPr>
            <p:cNvGrpSpPr/>
            <p:nvPr/>
          </p:nvGrpSpPr>
          <p:grpSpPr>
            <a:xfrm>
              <a:off x="8809272" y="1658984"/>
              <a:ext cx="1359526" cy="548688"/>
              <a:chOff x="2183981" y="822019"/>
              <a:chExt cx="1359526" cy="548688"/>
            </a:xfrm>
          </p:grpSpPr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00110827-62CA-4992-B64E-E92C16C7A0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05" name="Rechteck 104">
                <a:extLst>
                  <a:ext uri="{FF2B5EF4-FFF2-40B4-BE49-F238E27FC236}">
                    <a16:creationId xmlns:a16="http://schemas.microsoft.com/office/drawing/2014/main" id="{29BECAD6-533A-4007-9170-6AA722D9E56D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6" name="Gruppieren 105">
              <a:extLst>
                <a:ext uri="{FF2B5EF4-FFF2-40B4-BE49-F238E27FC236}">
                  <a16:creationId xmlns:a16="http://schemas.microsoft.com/office/drawing/2014/main" id="{DF3001E7-D981-4809-8F3B-B190798028B9}"/>
                </a:ext>
              </a:extLst>
            </p:cNvPr>
            <p:cNvGrpSpPr/>
            <p:nvPr/>
          </p:nvGrpSpPr>
          <p:grpSpPr>
            <a:xfrm>
              <a:off x="5478844" y="1652888"/>
              <a:ext cx="1359527" cy="554784"/>
              <a:chOff x="502645" y="822019"/>
              <a:chExt cx="1359527" cy="554784"/>
            </a:xfrm>
          </p:grpSpPr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3A253426-DD03-4569-ABA3-95AD10F9BC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08" name="L-Form 107">
                <a:extLst>
                  <a:ext uri="{FF2B5EF4-FFF2-40B4-BE49-F238E27FC236}">
                    <a16:creationId xmlns:a16="http://schemas.microsoft.com/office/drawing/2014/main" id="{39A7B8DA-ABBA-4BE3-8B05-4C8BA35B5355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9" name="Gruppieren 108">
              <a:extLst>
                <a:ext uri="{FF2B5EF4-FFF2-40B4-BE49-F238E27FC236}">
                  <a16:creationId xmlns:a16="http://schemas.microsoft.com/office/drawing/2014/main" id="{D3F6A447-5069-4C2A-A638-41DD6617D1CA}"/>
                </a:ext>
              </a:extLst>
            </p:cNvPr>
            <p:cNvGrpSpPr/>
            <p:nvPr/>
          </p:nvGrpSpPr>
          <p:grpSpPr>
            <a:xfrm>
              <a:off x="2142320" y="1646977"/>
              <a:ext cx="1359526" cy="560695"/>
              <a:chOff x="3859219" y="822018"/>
              <a:chExt cx="1359526" cy="560695"/>
            </a:xfrm>
          </p:grpSpPr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4385645B-8C0C-4AEA-B7AE-FB97F72234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11" name="Rechteck 110">
                <a:extLst>
                  <a:ext uri="{FF2B5EF4-FFF2-40B4-BE49-F238E27FC236}">
                    <a16:creationId xmlns:a16="http://schemas.microsoft.com/office/drawing/2014/main" id="{BE2A6624-454C-4BE6-92CA-31EF4967689C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2087E1A9-4EB5-4685-B0F5-33BDDE37A645}"/>
                </a:ext>
              </a:extLst>
            </p:cNvPr>
            <p:cNvGrpSpPr/>
            <p:nvPr/>
          </p:nvGrpSpPr>
          <p:grpSpPr>
            <a:xfrm>
              <a:off x="10477534" y="1658983"/>
              <a:ext cx="1353430" cy="548689"/>
              <a:chOff x="7215791" y="822018"/>
              <a:chExt cx="1353430" cy="548689"/>
            </a:xfrm>
          </p:grpSpPr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8F1CC72C-4419-48AE-B8ED-3F2ECCE325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17" name="Rechteck 116">
                <a:extLst>
                  <a:ext uri="{FF2B5EF4-FFF2-40B4-BE49-F238E27FC236}">
                    <a16:creationId xmlns:a16="http://schemas.microsoft.com/office/drawing/2014/main" id="{2C69E041-5CDE-4D70-9D48-F27A1797297A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60695"/>
            <a:chOff x="474055" y="780764"/>
            <a:chExt cx="11356909" cy="56069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2DFAB07D-8C6E-4E42-A2EF-7A77AB0FF91F}"/>
                </a:ext>
              </a:extLst>
            </p:cNvPr>
            <p:cNvGrpSpPr/>
            <p:nvPr/>
          </p:nvGrpSpPr>
          <p:grpSpPr>
            <a:xfrm>
              <a:off x="3812614" y="780764"/>
              <a:ext cx="1359526" cy="560695"/>
              <a:chOff x="3859219" y="822018"/>
              <a:chExt cx="1359526" cy="560695"/>
            </a:xfrm>
          </p:grpSpPr>
          <p:pic>
            <p:nvPicPr>
              <p:cNvPr id="668" name="Grafik 667">
                <a:extLst>
                  <a:ext uri="{FF2B5EF4-FFF2-40B4-BE49-F238E27FC236}">
                    <a16:creationId xmlns:a16="http://schemas.microsoft.com/office/drawing/2014/main" id="{28FDB381-22EC-4F68-9D72-92010BA2DC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014E842B-BD09-4A4A-92D5-FC7BC1296865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DFA12B1A-E51C-4567-9200-EE3C6A18215D}"/>
                </a:ext>
              </a:extLst>
            </p:cNvPr>
            <p:cNvGrpSpPr/>
            <p:nvPr/>
          </p:nvGrpSpPr>
          <p:grpSpPr>
            <a:xfrm>
              <a:off x="7145075" y="780764"/>
              <a:ext cx="1353430" cy="548689"/>
              <a:chOff x="7215791" y="822018"/>
              <a:chExt cx="1353430" cy="548689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A6039565-1A3C-477A-A4DA-A0F338B8CA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4E486967-3423-48A3-8650-2B2F54E332D9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071DDAE6-0D7E-44C9-A840-CF39E282BD1F}"/>
                </a:ext>
              </a:extLst>
            </p:cNvPr>
            <p:cNvGrpSpPr/>
            <p:nvPr/>
          </p:nvGrpSpPr>
          <p:grpSpPr>
            <a:xfrm>
              <a:off x="8808258" y="780764"/>
              <a:ext cx="1359526" cy="548689"/>
              <a:chOff x="8891030" y="822018"/>
              <a:chExt cx="1359526" cy="548689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A47B5BA8-47BF-47BE-B8C5-ECA057B4A2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FCFE1E87-7B5F-4C96-B82B-7D658AE1BD93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31EE7912-C3A2-48FB-BD27-1B140ACAB3A2}"/>
                </a:ext>
              </a:extLst>
            </p:cNvPr>
            <p:cNvGrpSpPr/>
            <p:nvPr/>
          </p:nvGrpSpPr>
          <p:grpSpPr>
            <a:xfrm>
              <a:off x="10477535" y="780764"/>
              <a:ext cx="1353429" cy="548690"/>
              <a:chOff x="10572365" y="822017"/>
              <a:chExt cx="1353429" cy="548690"/>
            </a:xfrm>
          </p:grpSpPr>
          <p:pic>
            <p:nvPicPr>
              <p:cNvPr id="670" name="Grafik 669">
                <a:extLst>
                  <a:ext uri="{FF2B5EF4-FFF2-40B4-BE49-F238E27FC236}">
                    <a16:creationId xmlns:a16="http://schemas.microsoft.com/office/drawing/2014/main" id="{85330825-71C6-4F12-9356-EA493F4759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49B0AD7C-E5C2-42E6-8A2E-B8E85B13F822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F2EBD162-FC16-4902-B64F-EF1AA7DD5B19}"/>
                </a:ext>
              </a:extLst>
            </p:cNvPr>
            <p:cNvGrpSpPr/>
            <p:nvPr/>
          </p:nvGrpSpPr>
          <p:grpSpPr>
            <a:xfrm>
              <a:off x="5481893" y="780764"/>
              <a:ext cx="1353429" cy="554784"/>
              <a:chOff x="5540554" y="822019"/>
              <a:chExt cx="1353429" cy="554784"/>
            </a:xfrm>
          </p:grpSpPr>
          <p:pic>
            <p:nvPicPr>
              <p:cNvPr id="674" name="Grafik 673">
                <a:extLst>
                  <a:ext uri="{FF2B5EF4-FFF2-40B4-BE49-F238E27FC236}">
                    <a16:creationId xmlns:a16="http://schemas.microsoft.com/office/drawing/2014/main" id="{3CDF5EF6-2CA0-460B-A4E8-6550EFCD51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21" name="L-Form 20">
                <a:extLst>
                  <a:ext uri="{FF2B5EF4-FFF2-40B4-BE49-F238E27FC236}">
                    <a16:creationId xmlns:a16="http://schemas.microsoft.com/office/drawing/2014/main" id="{63F60C11-1CF1-4737-BF05-5EA5B56F6070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60695"/>
            <a:chOff x="474055" y="2661031"/>
            <a:chExt cx="11356909" cy="56069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5387DBDE-54E7-4727-85ED-5D6DA483DB15}"/>
                </a:ext>
              </a:extLst>
            </p:cNvPr>
            <p:cNvGrpSpPr/>
            <p:nvPr/>
          </p:nvGrpSpPr>
          <p:grpSpPr>
            <a:xfrm>
              <a:off x="2137236" y="2661031"/>
              <a:ext cx="1359526" cy="548689"/>
              <a:chOff x="8891030" y="822018"/>
              <a:chExt cx="1359526" cy="548689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53307C27-5AE5-432B-BE98-77863FE64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0" name="Rechteck 119">
                <a:extLst>
                  <a:ext uri="{FF2B5EF4-FFF2-40B4-BE49-F238E27FC236}">
                    <a16:creationId xmlns:a16="http://schemas.microsoft.com/office/drawing/2014/main" id="{F4AFD43F-761B-4C2D-84DD-182CE36E1ECA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862C3765-1111-4CFB-9AA1-7A396E48767E}"/>
                </a:ext>
              </a:extLst>
            </p:cNvPr>
            <p:cNvGrpSpPr/>
            <p:nvPr/>
          </p:nvGrpSpPr>
          <p:grpSpPr>
            <a:xfrm>
              <a:off x="3806514" y="2661031"/>
              <a:ext cx="1353429" cy="548690"/>
              <a:chOff x="10572365" y="822017"/>
              <a:chExt cx="1353429" cy="548690"/>
            </a:xfrm>
          </p:grpSpPr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A42EF17E-38ED-4E28-B3CF-A65AE22D0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3" name="Rechteck 122">
                <a:extLst>
                  <a:ext uri="{FF2B5EF4-FFF2-40B4-BE49-F238E27FC236}">
                    <a16:creationId xmlns:a16="http://schemas.microsoft.com/office/drawing/2014/main" id="{2FE40B4B-3E79-45D0-8E16-567DB32444B7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AC3DA12F-D952-4CC1-BBED-E3848256D49B}"/>
                </a:ext>
              </a:extLst>
            </p:cNvPr>
            <p:cNvGrpSpPr/>
            <p:nvPr/>
          </p:nvGrpSpPr>
          <p:grpSpPr>
            <a:xfrm>
              <a:off x="10477535" y="2661031"/>
              <a:ext cx="1353429" cy="548688"/>
              <a:chOff x="7197587" y="1687412"/>
              <a:chExt cx="1353429" cy="548688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61AC2FAA-D5C6-4138-84E3-FE6A7C8BF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16B81789-6225-4567-B6E5-A52CEC4E865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DE191017-0DD7-47AD-BA51-79882CA2AEFB}"/>
                </a:ext>
              </a:extLst>
            </p:cNvPr>
            <p:cNvGrpSpPr/>
            <p:nvPr/>
          </p:nvGrpSpPr>
          <p:grpSpPr>
            <a:xfrm>
              <a:off x="5469695" y="2661031"/>
              <a:ext cx="1359529" cy="548689"/>
              <a:chOff x="502643" y="1687411"/>
              <a:chExt cx="1359529" cy="548689"/>
            </a:xfrm>
          </p:grpSpPr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0CDDEC49-C51C-4AF7-BDE9-B9FB227DD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9" name="Rechteck 128">
                <a:extLst>
                  <a:ext uri="{FF2B5EF4-FFF2-40B4-BE49-F238E27FC236}">
                    <a16:creationId xmlns:a16="http://schemas.microsoft.com/office/drawing/2014/main" id="{7DAD68A5-C638-4CAB-A5D5-1110C8C75A48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2" name="Gruppieren 131">
              <a:extLst>
                <a:ext uri="{FF2B5EF4-FFF2-40B4-BE49-F238E27FC236}">
                  <a16:creationId xmlns:a16="http://schemas.microsoft.com/office/drawing/2014/main" id="{420AEA82-5AC2-4B93-BAEE-8DEAE84C7291}"/>
                </a:ext>
              </a:extLst>
            </p:cNvPr>
            <p:cNvGrpSpPr/>
            <p:nvPr/>
          </p:nvGrpSpPr>
          <p:grpSpPr>
            <a:xfrm>
              <a:off x="474055" y="2661031"/>
              <a:ext cx="1353429" cy="554784"/>
              <a:chOff x="5540554" y="822019"/>
              <a:chExt cx="1353429" cy="554784"/>
            </a:xfrm>
          </p:grpSpPr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9FD4D98E-A147-4F05-87A4-6FD26A52D8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34" name="L-Form 133">
                <a:extLst>
                  <a:ext uri="{FF2B5EF4-FFF2-40B4-BE49-F238E27FC236}">
                    <a16:creationId xmlns:a16="http://schemas.microsoft.com/office/drawing/2014/main" id="{095FF24B-9288-4A69-A109-AA781A440555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Gruppieren 134">
              <a:extLst>
                <a:ext uri="{FF2B5EF4-FFF2-40B4-BE49-F238E27FC236}">
                  <a16:creationId xmlns:a16="http://schemas.microsoft.com/office/drawing/2014/main" id="{2A81D83C-9EBD-4D9C-A592-7F2B0D0FB6FF}"/>
                </a:ext>
              </a:extLst>
            </p:cNvPr>
            <p:cNvGrpSpPr/>
            <p:nvPr/>
          </p:nvGrpSpPr>
          <p:grpSpPr>
            <a:xfrm>
              <a:off x="8808254" y="2661031"/>
              <a:ext cx="1359526" cy="560695"/>
              <a:chOff x="3859219" y="822018"/>
              <a:chExt cx="1359526" cy="560695"/>
            </a:xfrm>
          </p:grpSpPr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6277B62F-1AFD-4B17-87BA-D2B79A41D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37" name="Rechteck 136">
                <a:extLst>
                  <a:ext uri="{FF2B5EF4-FFF2-40B4-BE49-F238E27FC236}">
                    <a16:creationId xmlns:a16="http://schemas.microsoft.com/office/drawing/2014/main" id="{A32D25A0-786B-4EDF-8438-D718C8559833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5" y="3751172"/>
            <a:ext cx="11356909" cy="560695"/>
            <a:chOff x="474055" y="3734026"/>
            <a:chExt cx="11356909" cy="560695"/>
          </a:xfrm>
        </p:grpSpPr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1238FF54-F9EF-4C54-8D79-71B554AE1F63}"/>
                </a:ext>
              </a:extLst>
            </p:cNvPr>
            <p:cNvGrpSpPr/>
            <p:nvPr/>
          </p:nvGrpSpPr>
          <p:grpSpPr>
            <a:xfrm>
              <a:off x="2144352" y="3734026"/>
              <a:ext cx="1359526" cy="548688"/>
              <a:chOff x="2183981" y="822019"/>
              <a:chExt cx="1359526" cy="548688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E15D9DE4-544E-47E6-8B59-E5F6537D8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41" name="Rechteck 140">
                <a:extLst>
                  <a:ext uri="{FF2B5EF4-FFF2-40B4-BE49-F238E27FC236}">
                    <a16:creationId xmlns:a16="http://schemas.microsoft.com/office/drawing/2014/main" id="{195747EC-2A8B-4BB6-8666-779A588277B3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E021F44-0AE0-4B00-B05A-9A34E4228D69}"/>
                </a:ext>
              </a:extLst>
            </p:cNvPr>
            <p:cNvGrpSpPr/>
            <p:nvPr/>
          </p:nvGrpSpPr>
          <p:grpSpPr>
            <a:xfrm>
              <a:off x="3814646" y="3734026"/>
              <a:ext cx="1359526" cy="560695"/>
              <a:chOff x="3859219" y="822018"/>
              <a:chExt cx="1359526" cy="56069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1AE87707-EE14-4D90-B0CD-B51AA8E56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7AFFC5E-46F7-4EF3-8052-E37CEED0C1AA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DBDD109D-242F-40B0-8C54-DCC1B586FA5E}"/>
                </a:ext>
              </a:extLst>
            </p:cNvPr>
            <p:cNvGrpSpPr/>
            <p:nvPr/>
          </p:nvGrpSpPr>
          <p:grpSpPr>
            <a:xfrm>
              <a:off x="474055" y="3734026"/>
              <a:ext cx="1359529" cy="548689"/>
              <a:chOff x="502643" y="1687411"/>
              <a:chExt cx="1359529" cy="548689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7724B715-E1AC-465F-9ECD-7B59CDFDF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2B8ED854-2DFD-42B0-8FAB-22E58F00AC95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523220"/>
            <a:ext cx="11576964" cy="4817388"/>
          </a:xfrm>
          <a:prstGeom prst="corner">
            <a:avLst>
              <a:gd name="adj1" fmla="val 81846"/>
              <a:gd name="adj2" fmla="val 136891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hlinkClick r:id="" action="ppaction://hlinkshowjump?jump=nextslide">
              <a:snd r:embed="rId19" name="chimes.wav"/>
            </a:hlinkClick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5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74EF0CF8-1C2D-45E3-9599-CA0D14A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7107" y="1658984"/>
              <a:ext cx="1353429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00110827-62CA-4992-B64E-E92C16C7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9272" y="1658984"/>
              <a:ext cx="1359526" cy="548688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8F1CC72C-4419-48AE-B8ED-3F2ECCE32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535" y="1658984"/>
              <a:ext cx="1353429" cy="548688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54785"/>
            <a:chOff x="474055" y="2661031"/>
            <a:chExt cx="11356909" cy="55478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53307C27-5AE5-432B-BE98-77863FE64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37236" y="2661032"/>
              <a:ext cx="1359526" cy="548688"/>
            </a:xfrm>
            <a:prstGeom prst="rect">
              <a:avLst/>
            </a:prstGeom>
          </p:spPr>
        </p:pic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A42EF17E-38ED-4E28-B3CF-A65AE22D0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06514" y="2661033"/>
              <a:ext cx="1353429" cy="548688"/>
            </a:xfrm>
            <a:prstGeom prst="rect">
              <a:avLst/>
            </a:prstGeom>
          </p:spPr>
        </p:pic>
        <p:pic>
          <p:nvPicPr>
            <p:cNvPr id="125" name="Grafik 124">
              <a:extLst>
                <a:ext uri="{FF2B5EF4-FFF2-40B4-BE49-F238E27FC236}">
                  <a16:creationId xmlns:a16="http://schemas.microsoft.com/office/drawing/2014/main" id="{61AC2FAA-D5C6-4138-84E3-FE6A7C8BF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77535" y="2661031"/>
              <a:ext cx="1353429" cy="548688"/>
            </a:xfrm>
            <a:prstGeom prst="rect">
              <a:avLst/>
            </a:prstGeom>
          </p:spPr>
        </p:pic>
        <p:pic>
          <p:nvPicPr>
            <p:cNvPr id="128" name="Grafik 127">
              <a:extLst>
                <a:ext uri="{FF2B5EF4-FFF2-40B4-BE49-F238E27FC236}">
                  <a16:creationId xmlns:a16="http://schemas.microsoft.com/office/drawing/2014/main" id="{0CDDEC49-C51C-4AF7-BDE9-B9FB227DD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9698" y="2661032"/>
              <a:ext cx="1359526" cy="548688"/>
            </a:xfrm>
            <a:prstGeom prst="rect">
              <a:avLst/>
            </a:prstGeom>
          </p:spPr>
        </p:pic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9FD4D98E-A147-4F05-87A4-6FD26A52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4055" y="2661031"/>
              <a:ext cx="1353429" cy="554784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136" name="Grafik 135">
              <a:extLst>
                <a:ext uri="{FF2B5EF4-FFF2-40B4-BE49-F238E27FC236}">
                  <a16:creationId xmlns:a16="http://schemas.microsoft.com/office/drawing/2014/main" id="{6277B62F-1AFD-4B17-87BA-D2B79A41D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14351" y="2661032"/>
              <a:ext cx="1353429" cy="554784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8" y="3751172"/>
            <a:ext cx="11356906" cy="554785"/>
            <a:chOff x="474058" y="3734026"/>
            <a:chExt cx="11356906" cy="554785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E15D9DE4-544E-47E6-8B59-E5F6537D8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44352" y="3734026"/>
              <a:ext cx="1359526" cy="548688"/>
            </a:xfrm>
            <a:prstGeom prst="rect">
              <a:avLst/>
            </a:prstGeom>
          </p:spPr>
        </p:pic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1AE87707-EE14-4D90-B0CD-B51AA8E56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20743" y="3734027"/>
              <a:ext cx="1353429" cy="554784"/>
            </a:xfrm>
            <a:prstGeom prst="rect">
              <a:avLst/>
            </a:prstGeom>
          </p:spPr>
        </p:pic>
        <p:pic>
          <p:nvPicPr>
            <p:cNvPr id="149" name="Grafik 148">
              <a:extLst>
                <a:ext uri="{FF2B5EF4-FFF2-40B4-BE49-F238E27FC236}">
                  <a16:creationId xmlns:a16="http://schemas.microsoft.com/office/drawing/2014/main" id="{B2D224EF-F32D-4455-A68B-8E4838B66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9138" y="3734027"/>
              <a:ext cx="1353429" cy="548688"/>
            </a:xfrm>
            <a:prstGeom prst="rect">
              <a:avLst/>
            </a:prstGeom>
          </p:spPr>
        </p:pic>
        <p:pic>
          <p:nvPicPr>
            <p:cNvPr id="155" name="Grafik 154">
              <a:extLst>
                <a:ext uri="{FF2B5EF4-FFF2-40B4-BE49-F238E27FC236}">
                  <a16:creationId xmlns:a16="http://schemas.microsoft.com/office/drawing/2014/main" id="{97008B78-5EF3-4FE0-A6F0-85B5D0480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3734028"/>
              <a:ext cx="1353429" cy="548688"/>
            </a:xfrm>
            <a:prstGeom prst="rect">
              <a:avLst/>
            </a:prstGeom>
          </p:spPr>
        </p:pic>
        <p:pic>
          <p:nvPicPr>
            <p:cNvPr id="158" name="Grafik 157">
              <a:extLst>
                <a:ext uri="{FF2B5EF4-FFF2-40B4-BE49-F238E27FC236}">
                  <a16:creationId xmlns:a16="http://schemas.microsoft.com/office/drawing/2014/main" id="{CF0ABB92-651F-47B1-92C3-CED2372A4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13335" y="3734026"/>
              <a:ext cx="1353429" cy="548688"/>
            </a:xfrm>
            <a:prstGeom prst="rect">
              <a:avLst/>
            </a:prstGeom>
          </p:spPr>
        </p:pic>
        <p:pic>
          <p:nvPicPr>
            <p:cNvPr id="161" name="Grafik 160">
              <a:extLst>
                <a:ext uri="{FF2B5EF4-FFF2-40B4-BE49-F238E27FC236}">
                  <a16:creationId xmlns:a16="http://schemas.microsoft.com/office/drawing/2014/main" id="{7724B715-E1AC-465F-9ECD-7B59CDFDF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3734027"/>
              <a:ext cx="1359526" cy="548688"/>
            </a:xfrm>
            <a:prstGeom prst="rect">
              <a:avLst/>
            </a:prstGeom>
          </p:spPr>
        </p:pic>
        <p:pic>
          <p:nvPicPr>
            <p:cNvPr id="164" name="Grafik 163">
              <a:extLst>
                <a:ext uri="{FF2B5EF4-FFF2-40B4-BE49-F238E27FC236}">
                  <a16:creationId xmlns:a16="http://schemas.microsoft.com/office/drawing/2014/main" id="{242C5D75-08EB-4FD2-A382-7B2C7D4F9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4940" y="3734026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52" name="Grafik 151">
              <a:extLst>
                <a:ext uri="{FF2B5EF4-FFF2-40B4-BE49-F238E27FC236}">
                  <a16:creationId xmlns:a16="http://schemas.microsoft.com/office/drawing/2014/main" id="{480C2D27-807E-4F08-BB4D-DFAE3175D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4055" y="4753313"/>
              <a:ext cx="1359526" cy="548688"/>
            </a:xfrm>
            <a:prstGeom prst="rect">
              <a:avLst/>
            </a:prstGeom>
          </p:spPr>
        </p:pic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435441" y="4526406"/>
            <a:ext cx="11576964" cy="899034"/>
          </a:xfrm>
          <a:prstGeom prst="corner">
            <a:avLst>
              <a:gd name="adj1" fmla="val 1370"/>
              <a:gd name="adj2" fmla="val 928845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hlinkClick r:id="" action="ppaction://hlinkshowjump?jump=nextslide">
              <a:snd r:embed="rId21" name="chimes.wav"/>
            </a:hlinkClick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54658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74EF0CF8-1C2D-45E3-9599-CA0D14A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7107" y="1658984"/>
              <a:ext cx="1353429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00110827-62CA-4992-B64E-E92C16C7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9272" y="1658984"/>
              <a:ext cx="1359526" cy="548688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8F1CC72C-4419-48AE-B8ED-3F2ECCE32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535" y="1658984"/>
              <a:ext cx="1353429" cy="548688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54785"/>
            <a:chOff x="474055" y="2661031"/>
            <a:chExt cx="11356909" cy="55478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53307C27-5AE5-432B-BE98-77863FE64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37236" y="2661032"/>
              <a:ext cx="1359526" cy="548688"/>
            </a:xfrm>
            <a:prstGeom prst="rect">
              <a:avLst/>
            </a:prstGeom>
          </p:spPr>
        </p:pic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A42EF17E-38ED-4E28-B3CF-A65AE22D0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06514" y="2661033"/>
              <a:ext cx="1353429" cy="548688"/>
            </a:xfrm>
            <a:prstGeom prst="rect">
              <a:avLst/>
            </a:prstGeom>
          </p:spPr>
        </p:pic>
        <p:pic>
          <p:nvPicPr>
            <p:cNvPr id="125" name="Grafik 124">
              <a:extLst>
                <a:ext uri="{FF2B5EF4-FFF2-40B4-BE49-F238E27FC236}">
                  <a16:creationId xmlns:a16="http://schemas.microsoft.com/office/drawing/2014/main" id="{61AC2FAA-D5C6-4138-84E3-FE6A7C8BF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77535" y="2661031"/>
              <a:ext cx="1353429" cy="548688"/>
            </a:xfrm>
            <a:prstGeom prst="rect">
              <a:avLst/>
            </a:prstGeom>
          </p:spPr>
        </p:pic>
        <p:pic>
          <p:nvPicPr>
            <p:cNvPr id="128" name="Grafik 127">
              <a:extLst>
                <a:ext uri="{FF2B5EF4-FFF2-40B4-BE49-F238E27FC236}">
                  <a16:creationId xmlns:a16="http://schemas.microsoft.com/office/drawing/2014/main" id="{0CDDEC49-C51C-4AF7-BDE9-B9FB227DD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9698" y="2661032"/>
              <a:ext cx="1359526" cy="548688"/>
            </a:xfrm>
            <a:prstGeom prst="rect">
              <a:avLst/>
            </a:prstGeom>
          </p:spPr>
        </p:pic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9FD4D98E-A147-4F05-87A4-6FD26A52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4055" y="2661031"/>
              <a:ext cx="1353429" cy="554784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136" name="Grafik 135">
              <a:extLst>
                <a:ext uri="{FF2B5EF4-FFF2-40B4-BE49-F238E27FC236}">
                  <a16:creationId xmlns:a16="http://schemas.microsoft.com/office/drawing/2014/main" id="{6277B62F-1AFD-4B17-87BA-D2B79A41D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14351" y="2661032"/>
              <a:ext cx="1353429" cy="554784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8" y="3751172"/>
            <a:ext cx="11356906" cy="554785"/>
            <a:chOff x="474058" y="3734026"/>
            <a:chExt cx="11356906" cy="554785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E15D9DE4-544E-47E6-8B59-E5F6537D8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44352" y="3734026"/>
              <a:ext cx="1359526" cy="548688"/>
            </a:xfrm>
            <a:prstGeom prst="rect">
              <a:avLst/>
            </a:prstGeom>
          </p:spPr>
        </p:pic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1AE87707-EE14-4D90-B0CD-B51AA8E56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20743" y="3734027"/>
              <a:ext cx="1353429" cy="554784"/>
            </a:xfrm>
            <a:prstGeom prst="rect">
              <a:avLst/>
            </a:prstGeom>
          </p:spPr>
        </p:pic>
        <p:pic>
          <p:nvPicPr>
            <p:cNvPr id="149" name="Grafik 148">
              <a:extLst>
                <a:ext uri="{FF2B5EF4-FFF2-40B4-BE49-F238E27FC236}">
                  <a16:creationId xmlns:a16="http://schemas.microsoft.com/office/drawing/2014/main" id="{B2D224EF-F32D-4455-A68B-8E4838B66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9138" y="3734027"/>
              <a:ext cx="1353429" cy="548688"/>
            </a:xfrm>
            <a:prstGeom prst="rect">
              <a:avLst/>
            </a:prstGeom>
          </p:spPr>
        </p:pic>
        <p:pic>
          <p:nvPicPr>
            <p:cNvPr id="155" name="Grafik 154">
              <a:extLst>
                <a:ext uri="{FF2B5EF4-FFF2-40B4-BE49-F238E27FC236}">
                  <a16:creationId xmlns:a16="http://schemas.microsoft.com/office/drawing/2014/main" id="{97008B78-5EF3-4FE0-A6F0-85B5D0480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3734028"/>
              <a:ext cx="1353429" cy="548688"/>
            </a:xfrm>
            <a:prstGeom prst="rect">
              <a:avLst/>
            </a:prstGeom>
          </p:spPr>
        </p:pic>
        <p:pic>
          <p:nvPicPr>
            <p:cNvPr id="158" name="Grafik 157">
              <a:extLst>
                <a:ext uri="{FF2B5EF4-FFF2-40B4-BE49-F238E27FC236}">
                  <a16:creationId xmlns:a16="http://schemas.microsoft.com/office/drawing/2014/main" id="{CF0ABB92-651F-47B1-92C3-CED2372A4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13335" y="3734026"/>
              <a:ext cx="1353429" cy="548688"/>
            </a:xfrm>
            <a:prstGeom prst="rect">
              <a:avLst/>
            </a:prstGeom>
          </p:spPr>
        </p:pic>
        <p:pic>
          <p:nvPicPr>
            <p:cNvPr id="161" name="Grafik 160">
              <a:extLst>
                <a:ext uri="{FF2B5EF4-FFF2-40B4-BE49-F238E27FC236}">
                  <a16:creationId xmlns:a16="http://schemas.microsoft.com/office/drawing/2014/main" id="{7724B715-E1AC-465F-9ECD-7B59CDFDF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3734027"/>
              <a:ext cx="1359526" cy="548688"/>
            </a:xfrm>
            <a:prstGeom prst="rect">
              <a:avLst/>
            </a:prstGeom>
          </p:spPr>
        </p:pic>
        <p:pic>
          <p:nvPicPr>
            <p:cNvPr id="164" name="Grafik 163">
              <a:extLst>
                <a:ext uri="{FF2B5EF4-FFF2-40B4-BE49-F238E27FC236}">
                  <a16:creationId xmlns:a16="http://schemas.microsoft.com/office/drawing/2014/main" id="{242C5D75-08EB-4FD2-A382-7B2C7D4F9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4940" y="3734026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B23ED63C-EFCF-41C0-9AA7-55CD807BF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1302" y="4747217"/>
              <a:ext cx="1359526" cy="554784"/>
            </a:xfrm>
            <a:prstGeom prst="rect">
              <a:avLst/>
            </a:prstGeom>
          </p:spPr>
        </p:pic>
        <p:pic>
          <p:nvPicPr>
            <p:cNvPr id="152" name="Grafik 151">
              <a:extLst>
                <a:ext uri="{FF2B5EF4-FFF2-40B4-BE49-F238E27FC236}">
                  <a16:creationId xmlns:a16="http://schemas.microsoft.com/office/drawing/2014/main" id="{480C2D27-807E-4F08-BB4D-DFAE3175D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4055" y="4753313"/>
              <a:ext cx="1359526" cy="548688"/>
            </a:xfrm>
            <a:prstGeom prst="rect">
              <a:avLst/>
            </a:prstGeom>
          </p:spPr>
        </p:pic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4526406"/>
            <a:ext cx="11576964" cy="814201"/>
          </a:xfrm>
          <a:prstGeom prst="corner">
            <a:avLst>
              <a:gd name="adj1" fmla="val 0"/>
              <a:gd name="adj2" fmla="val 1013253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FCAB036-FCE0-4D59-BD95-B1458EBB3361}"/>
              </a:ext>
            </a:extLst>
          </p:cNvPr>
          <p:cNvSpPr txBox="1"/>
          <p:nvPr/>
        </p:nvSpPr>
        <p:spPr>
          <a:xfrm>
            <a:off x="3362722" y="4703775"/>
            <a:ext cx="731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68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74EF0CF8-1C2D-45E3-9599-CA0D14A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7107" y="1658984"/>
              <a:ext cx="1353429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00110827-62CA-4992-B64E-E92C16C7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9272" y="1658984"/>
              <a:ext cx="1359526" cy="548688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8F1CC72C-4419-48AE-B8ED-3F2ECCE32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535" y="1658984"/>
              <a:ext cx="1353429" cy="548688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54785"/>
            <a:chOff x="474055" y="2661031"/>
            <a:chExt cx="11356909" cy="55478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53307C27-5AE5-432B-BE98-77863FE64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37236" y="2661032"/>
              <a:ext cx="1359526" cy="548688"/>
            </a:xfrm>
            <a:prstGeom prst="rect">
              <a:avLst/>
            </a:prstGeom>
          </p:spPr>
        </p:pic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A42EF17E-38ED-4E28-B3CF-A65AE22D0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06514" y="2661033"/>
              <a:ext cx="1353429" cy="548688"/>
            </a:xfrm>
            <a:prstGeom prst="rect">
              <a:avLst/>
            </a:prstGeom>
          </p:spPr>
        </p:pic>
        <p:pic>
          <p:nvPicPr>
            <p:cNvPr id="125" name="Grafik 124">
              <a:extLst>
                <a:ext uri="{FF2B5EF4-FFF2-40B4-BE49-F238E27FC236}">
                  <a16:creationId xmlns:a16="http://schemas.microsoft.com/office/drawing/2014/main" id="{61AC2FAA-D5C6-4138-84E3-FE6A7C8BF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77535" y="2661031"/>
              <a:ext cx="1353429" cy="548688"/>
            </a:xfrm>
            <a:prstGeom prst="rect">
              <a:avLst/>
            </a:prstGeom>
          </p:spPr>
        </p:pic>
        <p:pic>
          <p:nvPicPr>
            <p:cNvPr id="128" name="Grafik 127">
              <a:extLst>
                <a:ext uri="{FF2B5EF4-FFF2-40B4-BE49-F238E27FC236}">
                  <a16:creationId xmlns:a16="http://schemas.microsoft.com/office/drawing/2014/main" id="{0CDDEC49-C51C-4AF7-BDE9-B9FB227DD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9698" y="2661032"/>
              <a:ext cx="1359526" cy="548688"/>
            </a:xfrm>
            <a:prstGeom prst="rect">
              <a:avLst/>
            </a:prstGeom>
          </p:spPr>
        </p:pic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9FD4D98E-A147-4F05-87A4-6FD26A52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4055" y="2661031"/>
              <a:ext cx="1353429" cy="554784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136" name="Grafik 135">
              <a:extLst>
                <a:ext uri="{FF2B5EF4-FFF2-40B4-BE49-F238E27FC236}">
                  <a16:creationId xmlns:a16="http://schemas.microsoft.com/office/drawing/2014/main" id="{6277B62F-1AFD-4B17-87BA-D2B79A41D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14351" y="2661032"/>
              <a:ext cx="1353429" cy="554784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8" y="3751172"/>
            <a:ext cx="11356906" cy="554785"/>
            <a:chOff x="474058" y="3734026"/>
            <a:chExt cx="11356906" cy="554785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E15D9DE4-544E-47E6-8B59-E5F6537D8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44352" y="3734026"/>
              <a:ext cx="1359526" cy="548688"/>
            </a:xfrm>
            <a:prstGeom prst="rect">
              <a:avLst/>
            </a:prstGeom>
          </p:spPr>
        </p:pic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1AE87707-EE14-4D90-B0CD-B51AA8E56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20743" y="3734027"/>
              <a:ext cx="1353429" cy="554784"/>
            </a:xfrm>
            <a:prstGeom prst="rect">
              <a:avLst/>
            </a:prstGeom>
          </p:spPr>
        </p:pic>
        <p:pic>
          <p:nvPicPr>
            <p:cNvPr id="149" name="Grafik 148">
              <a:extLst>
                <a:ext uri="{FF2B5EF4-FFF2-40B4-BE49-F238E27FC236}">
                  <a16:creationId xmlns:a16="http://schemas.microsoft.com/office/drawing/2014/main" id="{B2D224EF-F32D-4455-A68B-8E4838B66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9138" y="3734027"/>
              <a:ext cx="1353429" cy="548688"/>
            </a:xfrm>
            <a:prstGeom prst="rect">
              <a:avLst/>
            </a:prstGeom>
          </p:spPr>
        </p:pic>
        <p:pic>
          <p:nvPicPr>
            <p:cNvPr id="155" name="Grafik 154">
              <a:extLst>
                <a:ext uri="{FF2B5EF4-FFF2-40B4-BE49-F238E27FC236}">
                  <a16:creationId xmlns:a16="http://schemas.microsoft.com/office/drawing/2014/main" id="{97008B78-5EF3-4FE0-A6F0-85B5D0480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3734028"/>
              <a:ext cx="1353429" cy="548688"/>
            </a:xfrm>
            <a:prstGeom prst="rect">
              <a:avLst/>
            </a:prstGeom>
          </p:spPr>
        </p:pic>
        <p:pic>
          <p:nvPicPr>
            <p:cNvPr id="158" name="Grafik 157">
              <a:extLst>
                <a:ext uri="{FF2B5EF4-FFF2-40B4-BE49-F238E27FC236}">
                  <a16:creationId xmlns:a16="http://schemas.microsoft.com/office/drawing/2014/main" id="{CF0ABB92-651F-47B1-92C3-CED2372A4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13335" y="3734026"/>
              <a:ext cx="1353429" cy="548688"/>
            </a:xfrm>
            <a:prstGeom prst="rect">
              <a:avLst/>
            </a:prstGeom>
          </p:spPr>
        </p:pic>
        <p:pic>
          <p:nvPicPr>
            <p:cNvPr id="161" name="Grafik 160">
              <a:extLst>
                <a:ext uri="{FF2B5EF4-FFF2-40B4-BE49-F238E27FC236}">
                  <a16:creationId xmlns:a16="http://schemas.microsoft.com/office/drawing/2014/main" id="{7724B715-E1AC-465F-9ECD-7B59CDFDF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3734027"/>
              <a:ext cx="1359526" cy="548688"/>
            </a:xfrm>
            <a:prstGeom prst="rect">
              <a:avLst/>
            </a:prstGeom>
          </p:spPr>
        </p:pic>
        <p:pic>
          <p:nvPicPr>
            <p:cNvPr id="164" name="Grafik 163">
              <a:extLst>
                <a:ext uri="{FF2B5EF4-FFF2-40B4-BE49-F238E27FC236}">
                  <a16:creationId xmlns:a16="http://schemas.microsoft.com/office/drawing/2014/main" id="{242C5D75-08EB-4FD2-A382-7B2C7D4F9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4940" y="3734026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B23ED63C-EFCF-41C0-9AA7-55CD807BF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1302" y="4747217"/>
              <a:ext cx="1359526" cy="554784"/>
            </a:xfrm>
            <a:prstGeom prst="rect">
              <a:avLst/>
            </a:prstGeom>
          </p:spPr>
        </p:pic>
        <p:pic>
          <p:nvPicPr>
            <p:cNvPr id="152" name="Grafik 151">
              <a:extLst>
                <a:ext uri="{FF2B5EF4-FFF2-40B4-BE49-F238E27FC236}">
                  <a16:creationId xmlns:a16="http://schemas.microsoft.com/office/drawing/2014/main" id="{480C2D27-807E-4F08-BB4D-DFAE3175D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4055" y="4753313"/>
              <a:ext cx="1359526" cy="548688"/>
            </a:xfrm>
            <a:prstGeom prst="rect">
              <a:avLst/>
            </a:prstGeom>
          </p:spPr>
        </p:pic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435441" y="4526406"/>
            <a:ext cx="11576964" cy="899034"/>
          </a:xfrm>
          <a:prstGeom prst="corner">
            <a:avLst>
              <a:gd name="adj1" fmla="val 1370"/>
              <a:gd name="adj2" fmla="val 742378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hlinkClick r:id="" action="ppaction://hlinkshowjump?jump=nextslide">
              <a:snd r:embed="rId12" name="chimes.wav"/>
            </a:hlinkClick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hlinkClick r:id="" action="ppaction://hlinkshowjump?jump=firstslide">
              <a:snd r:embed="rId14" name="cashreg.wav"/>
            </a:hlinkClick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hlinkClick r:id="" action="ppaction://hlinkshowjump?jump=firstslide">
              <a:snd r:embed="rId14" name="cashreg.wav"/>
            </a:hlinkClick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hlinkClick r:id="" action="ppaction://hlinkshowjump?jump=firstslide">
              <a:snd r:embed="rId14" name="cashreg.wav"/>
            </a:hlinkClick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hlinkClick r:id="" action="ppaction://hlinkshowjump?jump=firstslide">
              <a:snd r:embed="rId14" name="cashreg.wav"/>
            </a:hlinkClick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hlinkClick r:id="" action="ppaction://hlinkshowjump?jump=firstslide">
              <a:snd r:embed="rId14" name="cashreg.wav"/>
            </a:hlinkClick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hlinkClick r:id="" action="ppaction://hlinkshowjump?jump=firstslide">
              <a:snd r:embed="rId14" name="cashreg.wav"/>
            </a:hlinkClick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hlinkClick r:id="" action="ppaction://hlinkshowjump?jump=firstslide">
              <a:snd r:embed="rId14" name="cashreg.wav"/>
            </a:hlinkClick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hlinkClick r:id="" action="ppaction://hlinkshowjump?jump=firstslide">
              <a:snd r:embed="rId14" name="cashreg.wav"/>
            </a:hlinkClick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54658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hlinkClick r:id="" action="ppaction://hlinkshowjump?jump=firstslide">
              <a:snd r:embed="rId14" name="cashreg.wav"/>
            </a:hlinkClick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8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74EF0CF8-1C2D-45E3-9599-CA0D14A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7107" y="1658984"/>
              <a:ext cx="1353429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00110827-62CA-4992-B64E-E92C16C7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9272" y="1658984"/>
              <a:ext cx="1359526" cy="548688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8F1CC72C-4419-48AE-B8ED-3F2ECCE32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535" y="1658984"/>
              <a:ext cx="1353429" cy="548688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54785"/>
            <a:chOff x="474055" y="2661031"/>
            <a:chExt cx="11356909" cy="55478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53307C27-5AE5-432B-BE98-77863FE64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37236" y="2661032"/>
              <a:ext cx="1359526" cy="548688"/>
            </a:xfrm>
            <a:prstGeom prst="rect">
              <a:avLst/>
            </a:prstGeom>
          </p:spPr>
        </p:pic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A42EF17E-38ED-4E28-B3CF-A65AE22D0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06514" y="2661033"/>
              <a:ext cx="1353429" cy="548688"/>
            </a:xfrm>
            <a:prstGeom prst="rect">
              <a:avLst/>
            </a:prstGeom>
          </p:spPr>
        </p:pic>
        <p:pic>
          <p:nvPicPr>
            <p:cNvPr id="125" name="Grafik 124">
              <a:extLst>
                <a:ext uri="{FF2B5EF4-FFF2-40B4-BE49-F238E27FC236}">
                  <a16:creationId xmlns:a16="http://schemas.microsoft.com/office/drawing/2014/main" id="{61AC2FAA-D5C6-4138-84E3-FE6A7C8BF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77535" y="2661031"/>
              <a:ext cx="1353429" cy="548688"/>
            </a:xfrm>
            <a:prstGeom prst="rect">
              <a:avLst/>
            </a:prstGeom>
          </p:spPr>
        </p:pic>
        <p:pic>
          <p:nvPicPr>
            <p:cNvPr id="128" name="Grafik 127">
              <a:extLst>
                <a:ext uri="{FF2B5EF4-FFF2-40B4-BE49-F238E27FC236}">
                  <a16:creationId xmlns:a16="http://schemas.microsoft.com/office/drawing/2014/main" id="{0CDDEC49-C51C-4AF7-BDE9-B9FB227DD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9698" y="2661032"/>
              <a:ext cx="1359526" cy="548688"/>
            </a:xfrm>
            <a:prstGeom prst="rect">
              <a:avLst/>
            </a:prstGeom>
          </p:spPr>
        </p:pic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9FD4D98E-A147-4F05-87A4-6FD26A52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4055" y="2661031"/>
              <a:ext cx="1353429" cy="554784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136" name="Grafik 135">
              <a:extLst>
                <a:ext uri="{FF2B5EF4-FFF2-40B4-BE49-F238E27FC236}">
                  <a16:creationId xmlns:a16="http://schemas.microsoft.com/office/drawing/2014/main" id="{6277B62F-1AFD-4B17-87BA-D2B79A41D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14351" y="2661032"/>
              <a:ext cx="1353429" cy="554784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8" y="3751172"/>
            <a:ext cx="11356906" cy="554785"/>
            <a:chOff x="474058" y="3734026"/>
            <a:chExt cx="11356906" cy="554785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E15D9DE4-544E-47E6-8B59-E5F6537D8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44352" y="3734026"/>
              <a:ext cx="1359526" cy="548688"/>
            </a:xfrm>
            <a:prstGeom prst="rect">
              <a:avLst/>
            </a:prstGeom>
          </p:spPr>
        </p:pic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1AE87707-EE14-4D90-B0CD-B51AA8E56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20743" y="3734027"/>
              <a:ext cx="1353429" cy="554784"/>
            </a:xfrm>
            <a:prstGeom prst="rect">
              <a:avLst/>
            </a:prstGeom>
          </p:spPr>
        </p:pic>
        <p:pic>
          <p:nvPicPr>
            <p:cNvPr id="149" name="Grafik 148">
              <a:extLst>
                <a:ext uri="{FF2B5EF4-FFF2-40B4-BE49-F238E27FC236}">
                  <a16:creationId xmlns:a16="http://schemas.microsoft.com/office/drawing/2014/main" id="{B2D224EF-F32D-4455-A68B-8E4838B66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9138" y="3734027"/>
              <a:ext cx="1353429" cy="548688"/>
            </a:xfrm>
            <a:prstGeom prst="rect">
              <a:avLst/>
            </a:prstGeom>
          </p:spPr>
        </p:pic>
        <p:pic>
          <p:nvPicPr>
            <p:cNvPr id="155" name="Grafik 154">
              <a:extLst>
                <a:ext uri="{FF2B5EF4-FFF2-40B4-BE49-F238E27FC236}">
                  <a16:creationId xmlns:a16="http://schemas.microsoft.com/office/drawing/2014/main" id="{97008B78-5EF3-4FE0-A6F0-85B5D0480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3734028"/>
              <a:ext cx="1353429" cy="548688"/>
            </a:xfrm>
            <a:prstGeom prst="rect">
              <a:avLst/>
            </a:prstGeom>
          </p:spPr>
        </p:pic>
        <p:pic>
          <p:nvPicPr>
            <p:cNvPr id="158" name="Grafik 157">
              <a:extLst>
                <a:ext uri="{FF2B5EF4-FFF2-40B4-BE49-F238E27FC236}">
                  <a16:creationId xmlns:a16="http://schemas.microsoft.com/office/drawing/2014/main" id="{CF0ABB92-651F-47B1-92C3-CED2372A4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13335" y="3734026"/>
              <a:ext cx="1353429" cy="548688"/>
            </a:xfrm>
            <a:prstGeom prst="rect">
              <a:avLst/>
            </a:prstGeom>
          </p:spPr>
        </p:pic>
        <p:pic>
          <p:nvPicPr>
            <p:cNvPr id="161" name="Grafik 160">
              <a:extLst>
                <a:ext uri="{FF2B5EF4-FFF2-40B4-BE49-F238E27FC236}">
                  <a16:creationId xmlns:a16="http://schemas.microsoft.com/office/drawing/2014/main" id="{7724B715-E1AC-465F-9ECD-7B59CDFDF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3734027"/>
              <a:ext cx="1359526" cy="548688"/>
            </a:xfrm>
            <a:prstGeom prst="rect">
              <a:avLst/>
            </a:prstGeom>
          </p:spPr>
        </p:pic>
        <p:pic>
          <p:nvPicPr>
            <p:cNvPr id="164" name="Grafik 163">
              <a:extLst>
                <a:ext uri="{FF2B5EF4-FFF2-40B4-BE49-F238E27FC236}">
                  <a16:creationId xmlns:a16="http://schemas.microsoft.com/office/drawing/2014/main" id="{242C5D75-08EB-4FD2-A382-7B2C7D4F9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4940" y="3734026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B23ED63C-EFCF-41C0-9AA7-55CD807BF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1302" y="4747217"/>
              <a:ext cx="1359526" cy="554784"/>
            </a:xfrm>
            <a:prstGeom prst="rect">
              <a:avLst/>
            </a:prstGeom>
          </p:spPr>
        </p:pic>
        <p:pic>
          <p:nvPicPr>
            <p:cNvPr id="152" name="Grafik 151">
              <a:extLst>
                <a:ext uri="{FF2B5EF4-FFF2-40B4-BE49-F238E27FC236}">
                  <a16:creationId xmlns:a16="http://schemas.microsoft.com/office/drawing/2014/main" id="{480C2D27-807E-4F08-BB4D-DFAE3175D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4055" y="4753313"/>
              <a:ext cx="1359526" cy="548688"/>
            </a:xfrm>
            <a:prstGeom prst="rect">
              <a:avLst/>
            </a:prstGeom>
          </p:spPr>
        </p:pic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4526406"/>
            <a:ext cx="11576964" cy="814201"/>
          </a:xfrm>
          <a:prstGeom prst="corner">
            <a:avLst>
              <a:gd name="adj1" fmla="val 0"/>
              <a:gd name="adj2" fmla="val 811101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FCAB036-FCE0-4D59-BD95-B1458EBB3361}"/>
              </a:ext>
            </a:extLst>
          </p:cNvPr>
          <p:cNvSpPr txBox="1"/>
          <p:nvPr/>
        </p:nvSpPr>
        <p:spPr>
          <a:xfrm>
            <a:off x="4979629" y="4709686"/>
            <a:ext cx="731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85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74EF0CF8-1C2D-45E3-9599-CA0D14A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7107" y="1658984"/>
              <a:ext cx="1353429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00110827-62CA-4992-B64E-E92C16C7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9272" y="1658984"/>
              <a:ext cx="1359526" cy="548688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8F1CC72C-4419-48AE-B8ED-3F2ECCE32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535" y="1658984"/>
              <a:ext cx="1353429" cy="548688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54785"/>
            <a:chOff x="474055" y="2661031"/>
            <a:chExt cx="11356909" cy="55478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53307C27-5AE5-432B-BE98-77863FE64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37236" y="2661032"/>
              <a:ext cx="1359526" cy="548688"/>
            </a:xfrm>
            <a:prstGeom prst="rect">
              <a:avLst/>
            </a:prstGeom>
          </p:spPr>
        </p:pic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A42EF17E-38ED-4E28-B3CF-A65AE22D0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06514" y="2661033"/>
              <a:ext cx="1353429" cy="548688"/>
            </a:xfrm>
            <a:prstGeom prst="rect">
              <a:avLst/>
            </a:prstGeom>
          </p:spPr>
        </p:pic>
        <p:pic>
          <p:nvPicPr>
            <p:cNvPr id="125" name="Grafik 124">
              <a:extLst>
                <a:ext uri="{FF2B5EF4-FFF2-40B4-BE49-F238E27FC236}">
                  <a16:creationId xmlns:a16="http://schemas.microsoft.com/office/drawing/2014/main" id="{61AC2FAA-D5C6-4138-84E3-FE6A7C8BF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77535" y="2661031"/>
              <a:ext cx="1353429" cy="548688"/>
            </a:xfrm>
            <a:prstGeom prst="rect">
              <a:avLst/>
            </a:prstGeom>
          </p:spPr>
        </p:pic>
        <p:pic>
          <p:nvPicPr>
            <p:cNvPr id="128" name="Grafik 127">
              <a:extLst>
                <a:ext uri="{FF2B5EF4-FFF2-40B4-BE49-F238E27FC236}">
                  <a16:creationId xmlns:a16="http://schemas.microsoft.com/office/drawing/2014/main" id="{0CDDEC49-C51C-4AF7-BDE9-B9FB227DD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9698" y="2661032"/>
              <a:ext cx="1359526" cy="548688"/>
            </a:xfrm>
            <a:prstGeom prst="rect">
              <a:avLst/>
            </a:prstGeom>
          </p:spPr>
        </p:pic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9FD4D98E-A147-4F05-87A4-6FD26A52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4055" y="2661031"/>
              <a:ext cx="1353429" cy="554784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136" name="Grafik 135">
              <a:extLst>
                <a:ext uri="{FF2B5EF4-FFF2-40B4-BE49-F238E27FC236}">
                  <a16:creationId xmlns:a16="http://schemas.microsoft.com/office/drawing/2014/main" id="{6277B62F-1AFD-4B17-87BA-D2B79A41D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14351" y="2661032"/>
              <a:ext cx="1353429" cy="554784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8" y="3751172"/>
            <a:ext cx="11356906" cy="554785"/>
            <a:chOff x="474058" y="3734026"/>
            <a:chExt cx="11356906" cy="554785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E15D9DE4-544E-47E6-8B59-E5F6537D8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44352" y="3734026"/>
              <a:ext cx="1359526" cy="548688"/>
            </a:xfrm>
            <a:prstGeom prst="rect">
              <a:avLst/>
            </a:prstGeom>
          </p:spPr>
        </p:pic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1AE87707-EE14-4D90-B0CD-B51AA8E56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20743" y="3734027"/>
              <a:ext cx="1353429" cy="554784"/>
            </a:xfrm>
            <a:prstGeom prst="rect">
              <a:avLst/>
            </a:prstGeom>
          </p:spPr>
        </p:pic>
        <p:pic>
          <p:nvPicPr>
            <p:cNvPr id="149" name="Grafik 148">
              <a:extLst>
                <a:ext uri="{FF2B5EF4-FFF2-40B4-BE49-F238E27FC236}">
                  <a16:creationId xmlns:a16="http://schemas.microsoft.com/office/drawing/2014/main" id="{B2D224EF-F32D-4455-A68B-8E4838B66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9138" y="3734027"/>
              <a:ext cx="1353429" cy="548688"/>
            </a:xfrm>
            <a:prstGeom prst="rect">
              <a:avLst/>
            </a:prstGeom>
          </p:spPr>
        </p:pic>
        <p:pic>
          <p:nvPicPr>
            <p:cNvPr id="155" name="Grafik 154">
              <a:extLst>
                <a:ext uri="{FF2B5EF4-FFF2-40B4-BE49-F238E27FC236}">
                  <a16:creationId xmlns:a16="http://schemas.microsoft.com/office/drawing/2014/main" id="{97008B78-5EF3-4FE0-A6F0-85B5D0480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3734028"/>
              <a:ext cx="1353429" cy="548688"/>
            </a:xfrm>
            <a:prstGeom prst="rect">
              <a:avLst/>
            </a:prstGeom>
          </p:spPr>
        </p:pic>
        <p:pic>
          <p:nvPicPr>
            <p:cNvPr id="158" name="Grafik 157">
              <a:extLst>
                <a:ext uri="{FF2B5EF4-FFF2-40B4-BE49-F238E27FC236}">
                  <a16:creationId xmlns:a16="http://schemas.microsoft.com/office/drawing/2014/main" id="{CF0ABB92-651F-47B1-92C3-CED2372A4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13335" y="3734026"/>
              <a:ext cx="1353429" cy="548688"/>
            </a:xfrm>
            <a:prstGeom prst="rect">
              <a:avLst/>
            </a:prstGeom>
          </p:spPr>
        </p:pic>
        <p:pic>
          <p:nvPicPr>
            <p:cNvPr id="161" name="Grafik 160">
              <a:extLst>
                <a:ext uri="{FF2B5EF4-FFF2-40B4-BE49-F238E27FC236}">
                  <a16:creationId xmlns:a16="http://schemas.microsoft.com/office/drawing/2014/main" id="{7724B715-E1AC-465F-9ECD-7B59CDFDF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3734027"/>
              <a:ext cx="1359526" cy="548688"/>
            </a:xfrm>
            <a:prstGeom prst="rect">
              <a:avLst/>
            </a:prstGeom>
          </p:spPr>
        </p:pic>
        <p:pic>
          <p:nvPicPr>
            <p:cNvPr id="164" name="Grafik 163">
              <a:extLst>
                <a:ext uri="{FF2B5EF4-FFF2-40B4-BE49-F238E27FC236}">
                  <a16:creationId xmlns:a16="http://schemas.microsoft.com/office/drawing/2014/main" id="{242C5D75-08EB-4FD2-A382-7B2C7D4F9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4940" y="3734026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B23ED63C-EFCF-41C0-9AA7-55CD807BF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1302" y="4747217"/>
              <a:ext cx="1359526" cy="554784"/>
            </a:xfrm>
            <a:prstGeom prst="rect">
              <a:avLst/>
            </a:prstGeom>
          </p:spPr>
        </p:pic>
        <p:pic>
          <p:nvPicPr>
            <p:cNvPr id="152" name="Grafik 151">
              <a:extLst>
                <a:ext uri="{FF2B5EF4-FFF2-40B4-BE49-F238E27FC236}">
                  <a16:creationId xmlns:a16="http://schemas.microsoft.com/office/drawing/2014/main" id="{480C2D27-807E-4F08-BB4D-DFAE3175D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4055" y="4753313"/>
              <a:ext cx="1359526" cy="548688"/>
            </a:xfrm>
            <a:prstGeom prst="rect">
              <a:avLst/>
            </a:prstGeom>
          </p:spPr>
        </p:pic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435441" y="4526406"/>
            <a:ext cx="11576964" cy="899034"/>
          </a:xfrm>
          <a:prstGeom prst="corner">
            <a:avLst>
              <a:gd name="adj1" fmla="val 1370"/>
              <a:gd name="adj2" fmla="val 555911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hlinkClick r:id="" action="ppaction://hlinkshowjump?jump=nextslide">
              <a:snd r:embed="rId20" name="chimes.wav"/>
            </a:hlinkClick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54658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5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74EF0CF8-1C2D-45E3-9599-CA0D14A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7107" y="1658984"/>
              <a:ext cx="1353429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00110827-62CA-4992-B64E-E92C16C7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9272" y="1658984"/>
              <a:ext cx="1359526" cy="548688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8F1CC72C-4419-48AE-B8ED-3F2ECCE32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535" y="1658984"/>
              <a:ext cx="1353429" cy="548688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54785"/>
            <a:chOff x="474055" y="2661031"/>
            <a:chExt cx="11356909" cy="55478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53307C27-5AE5-432B-BE98-77863FE64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37236" y="2661032"/>
              <a:ext cx="1359526" cy="548688"/>
            </a:xfrm>
            <a:prstGeom prst="rect">
              <a:avLst/>
            </a:prstGeom>
          </p:spPr>
        </p:pic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A42EF17E-38ED-4E28-B3CF-A65AE22D0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06514" y="2661033"/>
              <a:ext cx="1353429" cy="548688"/>
            </a:xfrm>
            <a:prstGeom prst="rect">
              <a:avLst/>
            </a:prstGeom>
          </p:spPr>
        </p:pic>
        <p:pic>
          <p:nvPicPr>
            <p:cNvPr id="125" name="Grafik 124">
              <a:extLst>
                <a:ext uri="{FF2B5EF4-FFF2-40B4-BE49-F238E27FC236}">
                  <a16:creationId xmlns:a16="http://schemas.microsoft.com/office/drawing/2014/main" id="{61AC2FAA-D5C6-4138-84E3-FE6A7C8BF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77535" y="2661031"/>
              <a:ext cx="1353429" cy="548688"/>
            </a:xfrm>
            <a:prstGeom prst="rect">
              <a:avLst/>
            </a:prstGeom>
          </p:spPr>
        </p:pic>
        <p:pic>
          <p:nvPicPr>
            <p:cNvPr id="128" name="Grafik 127">
              <a:extLst>
                <a:ext uri="{FF2B5EF4-FFF2-40B4-BE49-F238E27FC236}">
                  <a16:creationId xmlns:a16="http://schemas.microsoft.com/office/drawing/2014/main" id="{0CDDEC49-C51C-4AF7-BDE9-B9FB227DD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9698" y="2661032"/>
              <a:ext cx="1359526" cy="548688"/>
            </a:xfrm>
            <a:prstGeom prst="rect">
              <a:avLst/>
            </a:prstGeom>
          </p:spPr>
        </p:pic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9FD4D98E-A147-4F05-87A4-6FD26A52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4055" y="2661031"/>
              <a:ext cx="1353429" cy="554784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136" name="Grafik 135">
              <a:extLst>
                <a:ext uri="{FF2B5EF4-FFF2-40B4-BE49-F238E27FC236}">
                  <a16:creationId xmlns:a16="http://schemas.microsoft.com/office/drawing/2014/main" id="{6277B62F-1AFD-4B17-87BA-D2B79A41D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14351" y="2661032"/>
              <a:ext cx="1353429" cy="554784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8" y="3751172"/>
            <a:ext cx="11356906" cy="554785"/>
            <a:chOff x="474058" y="3734026"/>
            <a:chExt cx="11356906" cy="554785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E15D9DE4-544E-47E6-8B59-E5F6537D8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44352" y="3734026"/>
              <a:ext cx="1359526" cy="548688"/>
            </a:xfrm>
            <a:prstGeom prst="rect">
              <a:avLst/>
            </a:prstGeom>
          </p:spPr>
        </p:pic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1AE87707-EE14-4D90-B0CD-B51AA8E56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20743" y="3734027"/>
              <a:ext cx="1353429" cy="554784"/>
            </a:xfrm>
            <a:prstGeom prst="rect">
              <a:avLst/>
            </a:prstGeom>
          </p:spPr>
        </p:pic>
        <p:pic>
          <p:nvPicPr>
            <p:cNvPr id="149" name="Grafik 148">
              <a:extLst>
                <a:ext uri="{FF2B5EF4-FFF2-40B4-BE49-F238E27FC236}">
                  <a16:creationId xmlns:a16="http://schemas.microsoft.com/office/drawing/2014/main" id="{B2D224EF-F32D-4455-A68B-8E4838B66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9138" y="3734027"/>
              <a:ext cx="1353429" cy="548688"/>
            </a:xfrm>
            <a:prstGeom prst="rect">
              <a:avLst/>
            </a:prstGeom>
          </p:spPr>
        </p:pic>
        <p:pic>
          <p:nvPicPr>
            <p:cNvPr id="155" name="Grafik 154">
              <a:extLst>
                <a:ext uri="{FF2B5EF4-FFF2-40B4-BE49-F238E27FC236}">
                  <a16:creationId xmlns:a16="http://schemas.microsoft.com/office/drawing/2014/main" id="{97008B78-5EF3-4FE0-A6F0-85B5D0480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3734028"/>
              <a:ext cx="1353429" cy="548688"/>
            </a:xfrm>
            <a:prstGeom prst="rect">
              <a:avLst/>
            </a:prstGeom>
          </p:spPr>
        </p:pic>
        <p:pic>
          <p:nvPicPr>
            <p:cNvPr id="158" name="Grafik 157">
              <a:extLst>
                <a:ext uri="{FF2B5EF4-FFF2-40B4-BE49-F238E27FC236}">
                  <a16:creationId xmlns:a16="http://schemas.microsoft.com/office/drawing/2014/main" id="{CF0ABB92-651F-47B1-92C3-CED2372A4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13335" y="3734026"/>
              <a:ext cx="1353429" cy="548688"/>
            </a:xfrm>
            <a:prstGeom prst="rect">
              <a:avLst/>
            </a:prstGeom>
          </p:spPr>
        </p:pic>
        <p:pic>
          <p:nvPicPr>
            <p:cNvPr id="161" name="Grafik 160">
              <a:extLst>
                <a:ext uri="{FF2B5EF4-FFF2-40B4-BE49-F238E27FC236}">
                  <a16:creationId xmlns:a16="http://schemas.microsoft.com/office/drawing/2014/main" id="{7724B715-E1AC-465F-9ECD-7B59CDFDF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3734027"/>
              <a:ext cx="1359526" cy="548688"/>
            </a:xfrm>
            <a:prstGeom prst="rect">
              <a:avLst/>
            </a:prstGeom>
          </p:spPr>
        </p:pic>
        <p:pic>
          <p:nvPicPr>
            <p:cNvPr id="164" name="Grafik 163">
              <a:extLst>
                <a:ext uri="{FF2B5EF4-FFF2-40B4-BE49-F238E27FC236}">
                  <a16:creationId xmlns:a16="http://schemas.microsoft.com/office/drawing/2014/main" id="{242C5D75-08EB-4FD2-A382-7B2C7D4F9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4940" y="3734026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B23ED63C-EFCF-41C0-9AA7-55CD807BF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1302" y="4747217"/>
              <a:ext cx="1359526" cy="554784"/>
            </a:xfrm>
            <a:prstGeom prst="rect">
              <a:avLst/>
            </a:prstGeom>
          </p:spPr>
        </p:pic>
        <p:pic>
          <p:nvPicPr>
            <p:cNvPr id="152" name="Grafik 151">
              <a:extLst>
                <a:ext uri="{FF2B5EF4-FFF2-40B4-BE49-F238E27FC236}">
                  <a16:creationId xmlns:a16="http://schemas.microsoft.com/office/drawing/2014/main" id="{480C2D27-807E-4F08-BB4D-DFAE3175D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4055" y="4753313"/>
              <a:ext cx="1359526" cy="548688"/>
            </a:xfrm>
            <a:prstGeom prst="rect">
              <a:avLst/>
            </a:prstGeom>
          </p:spPr>
        </p:pic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73" name="Grafik 172">
              <a:extLst>
                <a:ext uri="{FF2B5EF4-FFF2-40B4-BE49-F238E27FC236}">
                  <a16:creationId xmlns:a16="http://schemas.microsoft.com/office/drawing/2014/main" id="{4A525952-AC81-4D3B-A38C-754893FF6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475794" y="4753313"/>
              <a:ext cx="1353429" cy="548688"/>
            </a:xfrm>
            <a:prstGeom prst="rect">
              <a:avLst/>
            </a:prstGeom>
          </p:spPr>
        </p:pic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4526406"/>
            <a:ext cx="11576964" cy="814201"/>
          </a:xfrm>
          <a:prstGeom prst="corner">
            <a:avLst>
              <a:gd name="adj1" fmla="val 0"/>
              <a:gd name="adj2" fmla="val 601462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FCAB036-FCE0-4D59-BD95-B1458EBB3361}"/>
              </a:ext>
            </a:extLst>
          </p:cNvPr>
          <p:cNvSpPr txBox="1"/>
          <p:nvPr/>
        </p:nvSpPr>
        <p:spPr>
          <a:xfrm>
            <a:off x="6540885" y="4703776"/>
            <a:ext cx="731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51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74EF0CF8-1C2D-45E3-9599-CA0D14A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7107" y="1658984"/>
              <a:ext cx="1353429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00110827-62CA-4992-B64E-E92C16C7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9272" y="1658984"/>
              <a:ext cx="1359526" cy="548688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8F1CC72C-4419-48AE-B8ED-3F2ECCE32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535" y="1658984"/>
              <a:ext cx="1353429" cy="548688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54785"/>
            <a:chOff x="474055" y="2661031"/>
            <a:chExt cx="11356909" cy="55478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53307C27-5AE5-432B-BE98-77863FE64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37236" y="2661032"/>
              <a:ext cx="1359526" cy="548688"/>
            </a:xfrm>
            <a:prstGeom prst="rect">
              <a:avLst/>
            </a:prstGeom>
          </p:spPr>
        </p:pic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A42EF17E-38ED-4E28-B3CF-A65AE22D0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06514" y="2661033"/>
              <a:ext cx="1353429" cy="548688"/>
            </a:xfrm>
            <a:prstGeom prst="rect">
              <a:avLst/>
            </a:prstGeom>
          </p:spPr>
        </p:pic>
        <p:pic>
          <p:nvPicPr>
            <p:cNvPr id="125" name="Grafik 124">
              <a:extLst>
                <a:ext uri="{FF2B5EF4-FFF2-40B4-BE49-F238E27FC236}">
                  <a16:creationId xmlns:a16="http://schemas.microsoft.com/office/drawing/2014/main" id="{61AC2FAA-D5C6-4138-84E3-FE6A7C8BF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77535" y="2661031"/>
              <a:ext cx="1353429" cy="548688"/>
            </a:xfrm>
            <a:prstGeom prst="rect">
              <a:avLst/>
            </a:prstGeom>
          </p:spPr>
        </p:pic>
        <p:pic>
          <p:nvPicPr>
            <p:cNvPr id="128" name="Grafik 127">
              <a:extLst>
                <a:ext uri="{FF2B5EF4-FFF2-40B4-BE49-F238E27FC236}">
                  <a16:creationId xmlns:a16="http://schemas.microsoft.com/office/drawing/2014/main" id="{0CDDEC49-C51C-4AF7-BDE9-B9FB227DD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9698" y="2661032"/>
              <a:ext cx="1359526" cy="548688"/>
            </a:xfrm>
            <a:prstGeom prst="rect">
              <a:avLst/>
            </a:prstGeom>
          </p:spPr>
        </p:pic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9FD4D98E-A147-4F05-87A4-6FD26A52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4055" y="2661031"/>
              <a:ext cx="1353429" cy="554784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136" name="Grafik 135">
              <a:extLst>
                <a:ext uri="{FF2B5EF4-FFF2-40B4-BE49-F238E27FC236}">
                  <a16:creationId xmlns:a16="http://schemas.microsoft.com/office/drawing/2014/main" id="{6277B62F-1AFD-4B17-87BA-D2B79A41D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14351" y="2661032"/>
              <a:ext cx="1353429" cy="554784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8" y="3751172"/>
            <a:ext cx="11356906" cy="554785"/>
            <a:chOff x="474058" y="3734026"/>
            <a:chExt cx="11356906" cy="554785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E15D9DE4-544E-47E6-8B59-E5F6537D8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44352" y="3734026"/>
              <a:ext cx="1359526" cy="548688"/>
            </a:xfrm>
            <a:prstGeom prst="rect">
              <a:avLst/>
            </a:prstGeom>
          </p:spPr>
        </p:pic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1AE87707-EE14-4D90-B0CD-B51AA8E56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20743" y="3734027"/>
              <a:ext cx="1353429" cy="554784"/>
            </a:xfrm>
            <a:prstGeom prst="rect">
              <a:avLst/>
            </a:prstGeom>
          </p:spPr>
        </p:pic>
        <p:pic>
          <p:nvPicPr>
            <p:cNvPr id="149" name="Grafik 148">
              <a:extLst>
                <a:ext uri="{FF2B5EF4-FFF2-40B4-BE49-F238E27FC236}">
                  <a16:creationId xmlns:a16="http://schemas.microsoft.com/office/drawing/2014/main" id="{B2D224EF-F32D-4455-A68B-8E4838B66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9138" y="3734027"/>
              <a:ext cx="1353429" cy="548688"/>
            </a:xfrm>
            <a:prstGeom prst="rect">
              <a:avLst/>
            </a:prstGeom>
          </p:spPr>
        </p:pic>
        <p:pic>
          <p:nvPicPr>
            <p:cNvPr id="155" name="Grafik 154">
              <a:extLst>
                <a:ext uri="{FF2B5EF4-FFF2-40B4-BE49-F238E27FC236}">
                  <a16:creationId xmlns:a16="http://schemas.microsoft.com/office/drawing/2014/main" id="{97008B78-5EF3-4FE0-A6F0-85B5D0480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3734028"/>
              <a:ext cx="1353429" cy="548688"/>
            </a:xfrm>
            <a:prstGeom prst="rect">
              <a:avLst/>
            </a:prstGeom>
          </p:spPr>
        </p:pic>
        <p:pic>
          <p:nvPicPr>
            <p:cNvPr id="158" name="Grafik 157">
              <a:extLst>
                <a:ext uri="{FF2B5EF4-FFF2-40B4-BE49-F238E27FC236}">
                  <a16:creationId xmlns:a16="http://schemas.microsoft.com/office/drawing/2014/main" id="{CF0ABB92-651F-47B1-92C3-CED2372A4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13335" y="3734026"/>
              <a:ext cx="1353429" cy="548688"/>
            </a:xfrm>
            <a:prstGeom prst="rect">
              <a:avLst/>
            </a:prstGeom>
          </p:spPr>
        </p:pic>
        <p:pic>
          <p:nvPicPr>
            <p:cNvPr id="161" name="Grafik 160">
              <a:extLst>
                <a:ext uri="{FF2B5EF4-FFF2-40B4-BE49-F238E27FC236}">
                  <a16:creationId xmlns:a16="http://schemas.microsoft.com/office/drawing/2014/main" id="{7724B715-E1AC-465F-9ECD-7B59CDFDF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3734027"/>
              <a:ext cx="1359526" cy="548688"/>
            </a:xfrm>
            <a:prstGeom prst="rect">
              <a:avLst/>
            </a:prstGeom>
          </p:spPr>
        </p:pic>
        <p:pic>
          <p:nvPicPr>
            <p:cNvPr id="164" name="Grafik 163">
              <a:extLst>
                <a:ext uri="{FF2B5EF4-FFF2-40B4-BE49-F238E27FC236}">
                  <a16:creationId xmlns:a16="http://schemas.microsoft.com/office/drawing/2014/main" id="{242C5D75-08EB-4FD2-A382-7B2C7D4F9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4940" y="3734026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B23ED63C-EFCF-41C0-9AA7-55CD807BF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1302" y="4747217"/>
              <a:ext cx="1359526" cy="554784"/>
            </a:xfrm>
            <a:prstGeom prst="rect">
              <a:avLst/>
            </a:prstGeom>
          </p:spPr>
        </p:pic>
        <p:pic>
          <p:nvPicPr>
            <p:cNvPr id="152" name="Grafik 151">
              <a:extLst>
                <a:ext uri="{FF2B5EF4-FFF2-40B4-BE49-F238E27FC236}">
                  <a16:creationId xmlns:a16="http://schemas.microsoft.com/office/drawing/2014/main" id="{480C2D27-807E-4F08-BB4D-DFAE3175D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4055" y="4753313"/>
              <a:ext cx="1359526" cy="548688"/>
            </a:xfrm>
            <a:prstGeom prst="rect">
              <a:avLst/>
            </a:prstGeom>
          </p:spPr>
        </p:pic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73" name="Grafik 172">
              <a:extLst>
                <a:ext uri="{FF2B5EF4-FFF2-40B4-BE49-F238E27FC236}">
                  <a16:creationId xmlns:a16="http://schemas.microsoft.com/office/drawing/2014/main" id="{4A525952-AC81-4D3B-A38C-754893FF6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475794" y="4753313"/>
              <a:ext cx="1353429" cy="548688"/>
            </a:xfrm>
            <a:prstGeom prst="rect">
              <a:avLst/>
            </a:prstGeom>
          </p:spPr>
        </p:pic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435441" y="4526406"/>
            <a:ext cx="11576964" cy="899034"/>
          </a:xfrm>
          <a:prstGeom prst="corner">
            <a:avLst>
              <a:gd name="adj1" fmla="val 1370"/>
              <a:gd name="adj2" fmla="val 372835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hlinkClick r:id="" action="ppaction://hlinkshowjump?jump=nextslide">
              <a:snd r:embed="rId15" name="chimes.wav"/>
            </a:hlinkClick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54658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9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74EF0CF8-1C2D-45E3-9599-CA0D14A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7107" y="1658984"/>
              <a:ext cx="1353429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00110827-62CA-4992-B64E-E92C16C7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9272" y="1658984"/>
              <a:ext cx="1359526" cy="548688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8F1CC72C-4419-48AE-B8ED-3F2ECCE32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535" y="1658984"/>
              <a:ext cx="1353429" cy="548688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54785"/>
            <a:chOff x="474055" y="2661031"/>
            <a:chExt cx="11356909" cy="55478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53307C27-5AE5-432B-BE98-77863FE64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37236" y="2661032"/>
              <a:ext cx="1359526" cy="548688"/>
            </a:xfrm>
            <a:prstGeom prst="rect">
              <a:avLst/>
            </a:prstGeom>
          </p:spPr>
        </p:pic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A42EF17E-38ED-4E28-B3CF-A65AE22D0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06514" y="2661033"/>
              <a:ext cx="1353429" cy="548688"/>
            </a:xfrm>
            <a:prstGeom prst="rect">
              <a:avLst/>
            </a:prstGeom>
          </p:spPr>
        </p:pic>
        <p:pic>
          <p:nvPicPr>
            <p:cNvPr id="125" name="Grafik 124">
              <a:extLst>
                <a:ext uri="{FF2B5EF4-FFF2-40B4-BE49-F238E27FC236}">
                  <a16:creationId xmlns:a16="http://schemas.microsoft.com/office/drawing/2014/main" id="{61AC2FAA-D5C6-4138-84E3-FE6A7C8BF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77535" y="2661031"/>
              <a:ext cx="1353429" cy="548688"/>
            </a:xfrm>
            <a:prstGeom prst="rect">
              <a:avLst/>
            </a:prstGeom>
          </p:spPr>
        </p:pic>
        <p:pic>
          <p:nvPicPr>
            <p:cNvPr id="128" name="Grafik 127">
              <a:extLst>
                <a:ext uri="{FF2B5EF4-FFF2-40B4-BE49-F238E27FC236}">
                  <a16:creationId xmlns:a16="http://schemas.microsoft.com/office/drawing/2014/main" id="{0CDDEC49-C51C-4AF7-BDE9-B9FB227DD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9698" y="2661032"/>
              <a:ext cx="1359526" cy="548688"/>
            </a:xfrm>
            <a:prstGeom prst="rect">
              <a:avLst/>
            </a:prstGeom>
          </p:spPr>
        </p:pic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9FD4D98E-A147-4F05-87A4-6FD26A52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4055" y="2661031"/>
              <a:ext cx="1353429" cy="554784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136" name="Grafik 135">
              <a:extLst>
                <a:ext uri="{FF2B5EF4-FFF2-40B4-BE49-F238E27FC236}">
                  <a16:creationId xmlns:a16="http://schemas.microsoft.com/office/drawing/2014/main" id="{6277B62F-1AFD-4B17-87BA-D2B79A41D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14351" y="2661032"/>
              <a:ext cx="1353429" cy="554784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8" y="3751172"/>
            <a:ext cx="11356906" cy="554785"/>
            <a:chOff x="474058" y="3734026"/>
            <a:chExt cx="11356906" cy="554785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E15D9DE4-544E-47E6-8B59-E5F6537D8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44352" y="3734026"/>
              <a:ext cx="1359526" cy="548688"/>
            </a:xfrm>
            <a:prstGeom prst="rect">
              <a:avLst/>
            </a:prstGeom>
          </p:spPr>
        </p:pic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1AE87707-EE14-4D90-B0CD-B51AA8E56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20743" y="3734027"/>
              <a:ext cx="1353429" cy="554784"/>
            </a:xfrm>
            <a:prstGeom prst="rect">
              <a:avLst/>
            </a:prstGeom>
          </p:spPr>
        </p:pic>
        <p:pic>
          <p:nvPicPr>
            <p:cNvPr id="149" name="Grafik 148">
              <a:extLst>
                <a:ext uri="{FF2B5EF4-FFF2-40B4-BE49-F238E27FC236}">
                  <a16:creationId xmlns:a16="http://schemas.microsoft.com/office/drawing/2014/main" id="{B2D224EF-F32D-4455-A68B-8E4838B66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9138" y="3734027"/>
              <a:ext cx="1353429" cy="548688"/>
            </a:xfrm>
            <a:prstGeom prst="rect">
              <a:avLst/>
            </a:prstGeom>
          </p:spPr>
        </p:pic>
        <p:pic>
          <p:nvPicPr>
            <p:cNvPr id="155" name="Grafik 154">
              <a:extLst>
                <a:ext uri="{FF2B5EF4-FFF2-40B4-BE49-F238E27FC236}">
                  <a16:creationId xmlns:a16="http://schemas.microsoft.com/office/drawing/2014/main" id="{97008B78-5EF3-4FE0-A6F0-85B5D0480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3734028"/>
              <a:ext cx="1353429" cy="548688"/>
            </a:xfrm>
            <a:prstGeom prst="rect">
              <a:avLst/>
            </a:prstGeom>
          </p:spPr>
        </p:pic>
        <p:pic>
          <p:nvPicPr>
            <p:cNvPr id="158" name="Grafik 157">
              <a:extLst>
                <a:ext uri="{FF2B5EF4-FFF2-40B4-BE49-F238E27FC236}">
                  <a16:creationId xmlns:a16="http://schemas.microsoft.com/office/drawing/2014/main" id="{CF0ABB92-651F-47B1-92C3-CED2372A4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13335" y="3734026"/>
              <a:ext cx="1353429" cy="548688"/>
            </a:xfrm>
            <a:prstGeom prst="rect">
              <a:avLst/>
            </a:prstGeom>
          </p:spPr>
        </p:pic>
        <p:pic>
          <p:nvPicPr>
            <p:cNvPr id="161" name="Grafik 160">
              <a:extLst>
                <a:ext uri="{FF2B5EF4-FFF2-40B4-BE49-F238E27FC236}">
                  <a16:creationId xmlns:a16="http://schemas.microsoft.com/office/drawing/2014/main" id="{7724B715-E1AC-465F-9ECD-7B59CDFDF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3734027"/>
              <a:ext cx="1359526" cy="548688"/>
            </a:xfrm>
            <a:prstGeom prst="rect">
              <a:avLst/>
            </a:prstGeom>
          </p:spPr>
        </p:pic>
        <p:pic>
          <p:nvPicPr>
            <p:cNvPr id="164" name="Grafik 163">
              <a:extLst>
                <a:ext uri="{FF2B5EF4-FFF2-40B4-BE49-F238E27FC236}">
                  <a16:creationId xmlns:a16="http://schemas.microsoft.com/office/drawing/2014/main" id="{242C5D75-08EB-4FD2-A382-7B2C7D4F9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4940" y="3734026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B23ED63C-EFCF-41C0-9AA7-55CD807BF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1302" y="4747217"/>
              <a:ext cx="1359526" cy="554784"/>
            </a:xfrm>
            <a:prstGeom prst="rect">
              <a:avLst/>
            </a:prstGeom>
          </p:spPr>
        </p:pic>
        <p:pic>
          <p:nvPicPr>
            <p:cNvPr id="152" name="Grafik 151">
              <a:extLst>
                <a:ext uri="{FF2B5EF4-FFF2-40B4-BE49-F238E27FC236}">
                  <a16:creationId xmlns:a16="http://schemas.microsoft.com/office/drawing/2014/main" id="{480C2D27-807E-4F08-BB4D-DFAE3175D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4055" y="4753313"/>
              <a:ext cx="1359526" cy="548688"/>
            </a:xfrm>
            <a:prstGeom prst="rect">
              <a:avLst/>
            </a:prstGeom>
          </p:spPr>
        </p:pic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73" name="Grafik 172">
              <a:extLst>
                <a:ext uri="{FF2B5EF4-FFF2-40B4-BE49-F238E27FC236}">
                  <a16:creationId xmlns:a16="http://schemas.microsoft.com/office/drawing/2014/main" id="{4A525952-AC81-4D3B-A38C-754893FF6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475794" y="4753313"/>
              <a:ext cx="1353429" cy="548688"/>
            </a:xfrm>
            <a:prstGeom prst="rect">
              <a:avLst/>
            </a:prstGeom>
          </p:spPr>
        </p:pic>
        <p:pic>
          <p:nvPicPr>
            <p:cNvPr id="176" name="Grafik 175">
              <a:extLst>
                <a:ext uri="{FF2B5EF4-FFF2-40B4-BE49-F238E27FC236}">
                  <a16:creationId xmlns:a16="http://schemas.microsoft.com/office/drawing/2014/main" id="{5E9B06E4-35D8-45B6-ABB4-8C0FF465C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36946" y="4753313"/>
              <a:ext cx="1359526" cy="548688"/>
            </a:xfrm>
            <a:prstGeom prst="rect">
              <a:avLst/>
            </a:prstGeom>
          </p:spPr>
        </p:pic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4526406"/>
            <a:ext cx="11576964" cy="814201"/>
          </a:xfrm>
          <a:prstGeom prst="corner">
            <a:avLst>
              <a:gd name="adj1" fmla="val 0"/>
              <a:gd name="adj2" fmla="val 405550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FCAB036-FCE0-4D59-BD95-B1458EBB3361}"/>
              </a:ext>
            </a:extLst>
          </p:cNvPr>
          <p:cNvSpPr txBox="1"/>
          <p:nvPr/>
        </p:nvSpPr>
        <p:spPr>
          <a:xfrm>
            <a:off x="8155901" y="4729301"/>
            <a:ext cx="731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2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74EF0CF8-1C2D-45E3-9599-CA0D14A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7107" y="1658984"/>
              <a:ext cx="1353429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00110827-62CA-4992-B64E-E92C16C7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9272" y="1658984"/>
              <a:ext cx="1359526" cy="548688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8F1CC72C-4419-48AE-B8ED-3F2ECCE32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535" y="1658984"/>
              <a:ext cx="1353429" cy="548688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54785"/>
            <a:chOff x="474055" y="2661031"/>
            <a:chExt cx="11356909" cy="55478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53307C27-5AE5-432B-BE98-77863FE64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37236" y="2661032"/>
              <a:ext cx="1359526" cy="548688"/>
            </a:xfrm>
            <a:prstGeom prst="rect">
              <a:avLst/>
            </a:prstGeom>
          </p:spPr>
        </p:pic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A42EF17E-38ED-4E28-B3CF-A65AE22D0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06514" y="2661033"/>
              <a:ext cx="1353429" cy="548688"/>
            </a:xfrm>
            <a:prstGeom prst="rect">
              <a:avLst/>
            </a:prstGeom>
          </p:spPr>
        </p:pic>
        <p:pic>
          <p:nvPicPr>
            <p:cNvPr id="125" name="Grafik 124">
              <a:extLst>
                <a:ext uri="{FF2B5EF4-FFF2-40B4-BE49-F238E27FC236}">
                  <a16:creationId xmlns:a16="http://schemas.microsoft.com/office/drawing/2014/main" id="{61AC2FAA-D5C6-4138-84E3-FE6A7C8BF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77535" y="2661031"/>
              <a:ext cx="1353429" cy="548688"/>
            </a:xfrm>
            <a:prstGeom prst="rect">
              <a:avLst/>
            </a:prstGeom>
          </p:spPr>
        </p:pic>
        <p:pic>
          <p:nvPicPr>
            <p:cNvPr id="128" name="Grafik 127">
              <a:extLst>
                <a:ext uri="{FF2B5EF4-FFF2-40B4-BE49-F238E27FC236}">
                  <a16:creationId xmlns:a16="http://schemas.microsoft.com/office/drawing/2014/main" id="{0CDDEC49-C51C-4AF7-BDE9-B9FB227DD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9698" y="2661032"/>
              <a:ext cx="1359526" cy="548688"/>
            </a:xfrm>
            <a:prstGeom prst="rect">
              <a:avLst/>
            </a:prstGeom>
          </p:spPr>
        </p:pic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9FD4D98E-A147-4F05-87A4-6FD26A52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4055" y="2661031"/>
              <a:ext cx="1353429" cy="554784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136" name="Grafik 135">
              <a:extLst>
                <a:ext uri="{FF2B5EF4-FFF2-40B4-BE49-F238E27FC236}">
                  <a16:creationId xmlns:a16="http://schemas.microsoft.com/office/drawing/2014/main" id="{6277B62F-1AFD-4B17-87BA-D2B79A41D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14351" y="2661032"/>
              <a:ext cx="1353429" cy="554784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8" y="3751172"/>
            <a:ext cx="11356906" cy="554785"/>
            <a:chOff x="474058" y="3734026"/>
            <a:chExt cx="11356906" cy="554785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E15D9DE4-544E-47E6-8B59-E5F6537D8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44352" y="3734026"/>
              <a:ext cx="1359526" cy="548688"/>
            </a:xfrm>
            <a:prstGeom prst="rect">
              <a:avLst/>
            </a:prstGeom>
          </p:spPr>
        </p:pic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1AE87707-EE14-4D90-B0CD-B51AA8E56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20743" y="3734027"/>
              <a:ext cx="1353429" cy="554784"/>
            </a:xfrm>
            <a:prstGeom prst="rect">
              <a:avLst/>
            </a:prstGeom>
          </p:spPr>
        </p:pic>
        <p:pic>
          <p:nvPicPr>
            <p:cNvPr id="149" name="Grafik 148">
              <a:extLst>
                <a:ext uri="{FF2B5EF4-FFF2-40B4-BE49-F238E27FC236}">
                  <a16:creationId xmlns:a16="http://schemas.microsoft.com/office/drawing/2014/main" id="{B2D224EF-F32D-4455-A68B-8E4838B66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9138" y="3734027"/>
              <a:ext cx="1353429" cy="548688"/>
            </a:xfrm>
            <a:prstGeom prst="rect">
              <a:avLst/>
            </a:prstGeom>
          </p:spPr>
        </p:pic>
        <p:pic>
          <p:nvPicPr>
            <p:cNvPr id="155" name="Grafik 154">
              <a:extLst>
                <a:ext uri="{FF2B5EF4-FFF2-40B4-BE49-F238E27FC236}">
                  <a16:creationId xmlns:a16="http://schemas.microsoft.com/office/drawing/2014/main" id="{97008B78-5EF3-4FE0-A6F0-85B5D0480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3734028"/>
              <a:ext cx="1353429" cy="548688"/>
            </a:xfrm>
            <a:prstGeom prst="rect">
              <a:avLst/>
            </a:prstGeom>
          </p:spPr>
        </p:pic>
        <p:pic>
          <p:nvPicPr>
            <p:cNvPr id="158" name="Grafik 157">
              <a:extLst>
                <a:ext uri="{FF2B5EF4-FFF2-40B4-BE49-F238E27FC236}">
                  <a16:creationId xmlns:a16="http://schemas.microsoft.com/office/drawing/2014/main" id="{CF0ABB92-651F-47B1-92C3-CED2372A4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13335" y="3734026"/>
              <a:ext cx="1353429" cy="548688"/>
            </a:xfrm>
            <a:prstGeom prst="rect">
              <a:avLst/>
            </a:prstGeom>
          </p:spPr>
        </p:pic>
        <p:pic>
          <p:nvPicPr>
            <p:cNvPr id="161" name="Grafik 160">
              <a:extLst>
                <a:ext uri="{FF2B5EF4-FFF2-40B4-BE49-F238E27FC236}">
                  <a16:creationId xmlns:a16="http://schemas.microsoft.com/office/drawing/2014/main" id="{7724B715-E1AC-465F-9ECD-7B59CDFDF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3734027"/>
              <a:ext cx="1359526" cy="548688"/>
            </a:xfrm>
            <a:prstGeom prst="rect">
              <a:avLst/>
            </a:prstGeom>
          </p:spPr>
        </p:pic>
        <p:pic>
          <p:nvPicPr>
            <p:cNvPr id="164" name="Grafik 163">
              <a:extLst>
                <a:ext uri="{FF2B5EF4-FFF2-40B4-BE49-F238E27FC236}">
                  <a16:creationId xmlns:a16="http://schemas.microsoft.com/office/drawing/2014/main" id="{242C5D75-08EB-4FD2-A382-7B2C7D4F9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4940" y="3734026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B23ED63C-EFCF-41C0-9AA7-55CD807BF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1302" y="4747217"/>
              <a:ext cx="1359526" cy="554784"/>
            </a:xfrm>
            <a:prstGeom prst="rect">
              <a:avLst/>
            </a:prstGeom>
          </p:spPr>
        </p:pic>
        <p:pic>
          <p:nvPicPr>
            <p:cNvPr id="152" name="Grafik 151">
              <a:extLst>
                <a:ext uri="{FF2B5EF4-FFF2-40B4-BE49-F238E27FC236}">
                  <a16:creationId xmlns:a16="http://schemas.microsoft.com/office/drawing/2014/main" id="{480C2D27-807E-4F08-BB4D-DFAE3175D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4055" y="4753313"/>
              <a:ext cx="1359526" cy="548688"/>
            </a:xfrm>
            <a:prstGeom prst="rect">
              <a:avLst/>
            </a:prstGeom>
          </p:spPr>
        </p:pic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73" name="Grafik 172">
              <a:extLst>
                <a:ext uri="{FF2B5EF4-FFF2-40B4-BE49-F238E27FC236}">
                  <a16:creationId xmlns:a16="http://schemas.microsoft.com/office/drawing/2014/main" id="{4A525952-AC81-4D3B-A38C-754893FF6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475794" y="4753313"/>
              <a:ext cx="1353429" cy="548688"/>
            </a:xfrm>
            <a:prstGeom prst="rect">
              <a:avLst/>
            </a:prstGeom>
          </p:spPr>
        </p:pic>
        <p:pic>
          <p:nvPicPr>
            <p:cNvPr id="176" name="Grafik 175">
              <a:extLst>
                <a:ext uri="{FF2B5EF4-FFF2-40B4-BE49-F238E27FC236}">
                  <a16:creationId xmlns:a16="http://schemas.microsoft.com/office/drawing/2014/main" id="{5E9B06E4-35D8-45B6-ABB4-8C0FF465C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36946" y="4753313"/>
              <a:ext cx="1359526" cy="548688"/>
            </a:xfrm>
            <a:prstGeom prst="rect">
              <a:avLst/>
            </a:prstGeom>
          </p:spPr>
        </p:pic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435441" y="4526406"/>
            <a:ext cx="11576964" cy="899034"/>
          </a:xfrm>
          <a:prstGeom prst="corner">
            <a:avLst>
              <a:gd name="adj1" fmla="val 1370"/>
              <a:gd name="adj2" fmla="val 180718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hlinkClick r:id="" action="ppaction://hlinkshowjump?jump=nextslide">
              <a:snd r:embed="rId18" name="chimes.wav"/>
            </a:hlinkClick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54658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6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74EF0CF8-1C2D-45E3-9599-CA0D14A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7107" y="1658984"/>
              <a:ext cx="1353429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00110827-62CA-4992-B64E-E92C16C7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9272" y="1658984"/>
              <a:ext cx="1359526" cy="548688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8F1CC72C-4419-48AE-B8ED-3F2ECCE32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535" y="1658984"/>
              <a:ext cx="1353429" cy="548688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54785"/>
            <a:chOff x="474055" y="2661031"/>
            <a:chExt cx="11356909" cy="55478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53307C27-5AE5-432B-BE98-77863FE64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37236" y="2661032"/>
              <a:ext cx="1359526" cy="548688"/>
            </a:xfrm>
            <a:prstGeom prst="rect">
              <a:avLst/>
            </a:prstGeom>
          </p:spPr>
        </p:pic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A42EF17E-38ED-4E28-B3CF-A65AE22D0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06514" y="2661033"/>
              <a:ext cx="1353429" cy="548688"/>
            </a:xfrm>
            <a:prstGeom prst="rect">
              <a:avLst/>
            </a:prstGeom>
          </p:spPr>
        </p:pic>
        <p:pic>
          <p:nvPicPr>
            <p:cNvPr id="125" name="Grafik 124">
              <a:extLst>
                <a:ext uri="{FF2B5EF4-FFF2-40B4-BE49-F238E27FC236}">
                  <a16:creationId xmlns:a16="http://schemas.microsoft.com/office/drawing/2014/main" id="{61AC2FAA-D5C6-4138-84E3-FE6A7C8BF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77535" y="2661031"/>
              <a:ext cx="1353429" cy="548688"/>
            </a:xfrm>
            <a:prstGeom prst="rect">
              <a:avLst/>
            </a:prstGeom>
          </p:spPr>
        </p:pic>
        <p:pic>
          <p:nvPicPr>
            <p:cNvPr id="128" name="Grafik 127">
              <a:extLst>
                <a:ext uri="{FF2B5EF4-FFF2-40B4-BE49-F238E27FC236}">
                  <a16:creationId xmlns:a16="http://schemas.microsoft.com/office/drawing/2014/main" id="{0CDDEC49-C51C-4AF7-BDE9-B9FB227DD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9698" y="2661032"/>
              <a:ext cx="1359526" cy="548688"/>
            </a:xfrm>
            <a:prstGeom prst="rect">
              <a:avLst/>
            </a:prstGeom>
          </p:spPr>
        </p:pic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9FD4D98E-A147-4F05-87A4-6FD26A52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4055" y="2661031"/>
              <a:ext cx="1353429" cy="554784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136" name="Grafik 135">
              <a:extLst>
                <a:ext uri="{FF2B5EF4-FFF2-40B4-BE49-F238E27FC236}">
                  <a16:creationId xmlns:a16="http://schemas.microsoft.com/office/drawing/2014/main" id="{6277B62F-1AFD-4B17-87BA-D2B79A41D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14351" y="2661032"/>
              <a:ext cx="1353429" cy="554784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8" y="3751172"/>
            <a:ext cx="11356906" cy="554785"/>
            <a:chOff x="474058" y="3734026"/>
            <a:chExt cx="11356906" cy="554785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E15D9DE4-544E-47E6-8B59-E5F6537D8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44352" y="3734026"/>
              <a:ext cx="1359526" cy="548688"/>
            </a:xfrm>
            <a:prstGeom prst="rect">
              <a:avLst/>
            </a:prstGeom>
          </p:spPr>
        </p:pic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1AE87707-EE14-4D90-B0CD-B51AA8E56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20743" y="3734027"/>
              <a:ext cx="1353429" cy="554784"/>
            </a:xfrm>
            <a:prstGeom prst="rect">
              <a:avLst/>
            </a:prstGeom>
          </p:spPr>
        </p:pic>
        <p:pic>
          <p:nvPicPr>
            <p:cNvPr id="149" name="Grafik 148">
              <a:extLst>
                <a:ext uri="{FF2B5EF4-FFF2-40B4-BE49-F238E27FC236}">
                  <a16:creationId xmlns:a16="http://schemas.microsoft.com/office/drawing/2014/main" id="{B2D224EF-F32D-4455-A68B-8E4838B66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9138" y="3734027"/>
              <a:ext cx="1353429" cy="548688"/>
            </a:xfrm>
            <a:prstGeom prst="rect">
              <a:avLst/>
            </a:prstGeom>
          </p:spPr>
        </p:pic>
        <p:pic>
          <p:nvPicPr>
            <p:cNvPr id="155" name="Grafik 154">
              <a:extLst>
                <a:ext uri="{FF2B5EF4-FFF2-40B4-BE49-F238E27FC236}">
                  <a16:creationId xmlns:a16="http://schemas.microsoft.com/office/drawing/2014/main" id="{97008B78-5EF3-4FE0-A6F0-85B5D0480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3734028"/>
              <a:ext cx="1353429" cy="548688"/>
            </a:xfrm>
            <a:prstGeom prst="rect">
              <a:avLst/>
            </a:prstGeom>
          </p:spPr>
        </p:pic>
        <p:pic>
          <p:nvPicPr>
            <p:cNvPr id="158" name="Grafik 157">
              <a:extLst>
                <a:ext uri="{FF2B5EF4-FFF2-40B4-BE49-F238E27FC236}">
                  <a16:creationId xmlns:a16="http://schemas.microsoft.com/office/drawing/2014/main" id="{CF0ABB92-651F-47B1-92C3-CED2372A4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13335" y="3734026"/>
              <a:ext cx="1353429" cy="548688"/>
            </a:xfrm>
            <a:prstGeom prst="rect">
              <a:avLst/>
            </a:prstGeom>
          </p:spPr>
        </p:pic>
        <p:pic>
          <p:nvPicPr>
            <p:cNvPr id="161" name="Grafik 160">
              <a:extLst>
                <a:ext uri="{FF2B5EF4-FFF2-40B4-BE49-F238E27FC236}">
                  <a16:creationId xmlns:a16="http://schemas.microsoft.com/office/drawing/2014/main" id="{7724B715-E1AC-465F-9ECD-7B59CDFDF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3734027"/>
              <a:ext cx="1359526" cy="548688"/>
            </a:xfrm>
            <a:prstGeom prst="rect">
              <a:avLst/>
            </a:prstGeom>
          </p:spPr>
        </p:pic>
        <p:pic>
          <p:nvPicPr>
            <p:cNvPr id="164" name="Grafik 163">
              <a:extLst>
                <a:ext uri="{FF2B5EF4-FFF2-40B4-BE49-F238E27FC236}">
                  <a16:creationId xmlns:a16="http://schemas.microsoft.com/office/drawing/2014/main" id="{242C5D75-08EB-4FD2-A382-7B2C7D4F9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4940" y="3734026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B23ED63C-EFCF-41C0-9AA7-55CD807BF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1302" y="4747217"/>
              <a:ext cx="1359526" cy="554784"/>
            </a:xfrm>
            <a:prstGeom prst="rect">
              <a:avLst/>
            </a:prstGeom>
          </p:spPr>
        </p:pic>
        <p:pic>
          <p:nvPicPr>
            <p:cNvPr id="152" name="Grafik 151">
              <a:extLst>
                <a:ext uri="{FF2B5EF4-FFF2-40B4-BE49-F238E27FC236}">
                  <a16:creationId xmlns:a16="http://schemas.microsoft.com/office/drawing/2014/main" id="{480C2D27-807E-4F08-BB4D-DFAE3175D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4055" y="4753313"/>
              <a:ext cx="1359526" cy="548688"/>
            </a:xfrm>
            <a:prstGeom prst="rect">
              <a:avLst/>
            </a:prstGeom>
          </p:spPr>
        </p:pic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70" name="Grafik 169">
              <a:extLst>
                <a:ext uri="{FF2B5EF4-FFF2-40B4-BE49-F238E27FC236}">
                  <a16:creationId xmlns:a16="http://schemas.microsoft.com/office/drawing/2014/main" id="{12FC666C-FDDF-4C67-A416-E4EFCD693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4192" y="4753313"/>
              <a:ext cx="1359526" cy="548688"/>
            </a:xfrm>
            <a:prstGeom prst="rect">
              <a:avLst/>
            </a:prstGeom>
          </p:spPr>
        </p:pic>
        <p:pic>
          <p:nvPicPr>
            <p:cNvPr id="173" name="Grafik 172">
              <a:extLst>
                <a:ext uri="{FF2B5EF4-FFF2-40B4-BE49-F238E27FC236}">
                  <a16:creationId xmlns:a16="http://schemas.microsoft.com/office/drawing/2014/main" id="{4A525952-AC81-4D3B-A38C-754893FF6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475794" y="4753313"/>
              <a:ext cx="1353429" cy="548688"/>
            </a:xfrm>
            <a:prstGeom prst="rect">
              <a:avLst/>
            </a:prstGeom>
          </p:spPr>
        </p:pic>
        <p:pic>
          <p:nvPicPr>
            <p:cNvPr id="176" name="Grafik 175">
              <a:extLst>
                <a:ext uri="{FF2B5EF4-FFF2-40B4-BE49-F238E27FC236}">
                  <a16:creationId xmlns:a16="http://schemas.microsoft.com/office/drawing/2014/main" id="{5E9B06E4-35D8-45B6-ABB4-8C0FF465C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36946" y="4753313"/>
              <a:ext cx="1359526" cy="548688"/>
            </a:xfrm>
            <a:prstGeom prst="rect">
              <a:avLst/>
            </a:prstGeom>
          </p:spPr>
        </p:pic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4526406"/>
            <a:ext cx="11576964" cy="814201"/>
          </a:xfrm>
          <a:prstGeom prst="corner">
            <a:avLst>
              <a:gd name="adj1" fmla="val 0"/>
              <a:gd name="adj2" fmla="val 183433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FCAB036-FCE0-4D59-BD95-B1458EBB3361}"/>
              </a:ext>
            </a:extLst>
          </p:cNvPr>
          <p:cNvSpPr txBox="1"/>
          <p:nvPr/>
        </p:nvSpPr>
        <p:spPr>
          <a:xfrm>
            <a:off x="9856250" y="4685108"/>
            <a:ext cx="731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50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5" y="1770900"/>
            <a:ext cx="11356909" cy="560695"/>
            <a:chOff x="474055" y="1646977"/>
            <a:chExt cx="11356909" cy="560695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8BBC90CF-0815-40B3-B031-FB4BFEE30529}"/>
                </a:ext>
              </a:extLst>
            </p:cNvPr>
            <p:cNvGrpSpPr/>
            <p:nvPr/>
          </p:nvGrpSpPr>
          <p:grpSpPr>
            <a:xfrm>
              <a:off x="7147107" y="1658984"/>
              <a:ext cx="1353429" cy="548688"/>
              <a:chOff x="7197587" y="1687412"/>
              <a:chExt cx="1353429" cy="548688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74EF0CF8-1C2D-45E3-9599-CA0D14A5D5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9DB2D326-4C46-4D6D-8D83-A07AB314E1F6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83B6291E-2A2E-4C64-A8FF-903CCFB025C1}"/>
                </a:ext>
              </a:extLst>
            </p:cNvPr>
            <p:cNvGrpSpPr/>
            <p:nvPr/>
          </p:nvGrpSpPr>
          <p:grpSpPr>
            <a:xfrm>
              <a:off x="474055" y="1658983"/>
              <a:ext cx="1359529" cy="548689"/>
              <a:chOff x="502643" y="1687411"/>
              <a:chExt cx="1359529" cy="548689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E18E0BE-82D0-4B4A-BD31-12195FBA0F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4A290648-7942-446A-B1F1-2F0C75808D22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11ECCB6B-D30D-406B-B2F5-DE3C92247AD8}"/>
                </a:ext>
              </a:extLst>
            </p:cNvPr>
            <p:cNvGrpSpPr/>
            <p:nvPr/>
          </p:nvGrpSpPr>
          <p:grpSpPr>
            <a:xfrm>
              <a:off x="8809272" y="1658984"/>
              <a:ext cx="1359526" cy="548688"/>
              <a:chOff x="2183981" y="822019"/>
              <a:chExt cx="1359526" cy="548688"/>
            </a:xfrm>
          </p:grpSpPr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00110827-62CA-4992-B64E-E92C16C7A0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05" name="Rechteck 104">
                <a:extLst>
                  <a:ext uri="{FF2B5EF4-FFF2-40B4-BE49-F238E27FC236}">
                    <a16:creationId xmlns:a16="http://schemas.microsoft.com/office/drawing/2014/main" id="{29BECAD6-533A-4007-9170-6AA722D9E56D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6" name="Gruppieren 105">
              <a:extLst>
                <a:ext uri="{FF2B5EF4-FFF2-40B4-BE49-F238E27FC236}">
                  <a16:creationId xmlns:a16="http://schemas.microsoft.com/office/drawing/2014/main" id="{DF3001E7-D981-4809-8F3B-B190798028B9}"/>
                </a:ext>
              </a:extLst>
            </p:cNvPr>
            <p:cNvGrpSpPr/>
            <p:nvPr/>
          </p:nvGrpSpPr>
          <p:grpSpPr>
            <a:xfrm>
              <a:off x="5478844" y="1652888"/>
              <a:ext cx="1359527" cy="554784"/>
              <a:chOff x="502645" y="822019"/>
              <a:chExt cx="1359527" cy="554784"/>
            </a:xfrm>
          </p:grpSpPr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3A253426-DD03-4569-ABA3-95AD10F9BC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08" name="L-Form 107">
                <a:extLst>
                  <a:ext uri="{FF2B5EF4-FFF2-40B4-BE49-F238E27FC236}">
                    <a16:creationId xmlns:a16="http://schemas.microsoft.com/office/drawing/2014/main" id="{39A7B8DA-ABBA-4BE3-8B05-4C8BA35B5355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9" name="Gruppieren 108">
              <a:extLst>
                <a:ext uri="{FF2B5EF4-FFF2-40B4-BE49-F238E27FC236}">
                  <a16:creationId xmlns:a16="http://schemas.microsoft.com/office/drawing/2014/main" id="{D3F6A447-5069-4C2A-A638-41DD6617D1CA}"/>
                </a:ext>
              </a:extLst>
            </p:cNvPr>
            <p:cNvGrpSpPr/>
            <p:nvPr/>
          </p:nvGrpSpPr>
          <p:grpSpPr>
            <a:xfrm>
              <a:off x="2142320" y="1646977"/>
              <a:ext cx="1359526" cy="560695"/>
              <a:chOff x="3859219" y="822018"/>
              <a:chExt cx="1359526" cy="560695"/>
            </a:xfrm>
          </p:grpSpPr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4385645B-8C0C-4AEA-B7AE-FB97F72234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11" name="Rechteck 110">
                <a:extLst>
                  <a:ext uri="{FF2B5EF4-FFF2-40B4-BE49-F238E27FC236}">
                    <a16:creationId xmlns:a16="http://schemas.microsoft.com/office/drawing/2014/main" id="{BE2A6624-454C-4BE6-92CA-31EF4967689C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2087E1A9-4EB5-4685-B0F5-33BDDE37A645}"/>
                </a:ext>
              </a:extLst>
            </p:cNvPr>
            <p:cNvGrpSpPr/>
            <p:nvPr/>
          </p:nvGrpSpPr>
          <p:grpSpPr>
            <a:xfrm>
              <a:off x="10477534" y="1658983"/>
              <a:ext cx="1353430" cy="548689"/>
              <a:chOff x="7215791" y="822018"/>
              <a:chExt cx="1353430" cy="548689"/>
            </a:xfrm>
          </p:grpSpPr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8F1CC72C-4419-48AE-B8ED-3F2ECCE325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17" name="Rechteck 116">
                <a:extLst>
                  <a:ext uri="{FF2B5EF4-FFF2-40B4-BE49-F238E27FC236}">
                    <a16:creationId xmlns:a16="http://schemas.microsoft.com/office/drawing/2014/main" id="{2C69E041-5CDE-4D70-9D48-F27A1797297A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DFA12B1A-E51C-4567-9200-EE3C6A18215D}"/>
                </a:ext>
              </a:extLst>
            </p:cNvPr>
            <p:cNvGrpSpPr/>
            <p:nvPr/>
          </p:nvGrpSpPr>
          <p:grpSpPr>
            <a:xfrm>
              <a:off x="7145075" y="780764"/>
              <a:ext cx="1353430" cy="548689"/>
              <a:chOff x="7215791" y="822018"/>
              <a:chExt cx="1353430" cy="548689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A6039565-1A3C-477A-A4DA-A0F338B8CA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4E486967-3423-48A3-8650-2B2F54E332D9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071DDAE6-0D7E-44C9-A840-CF39E282BD1F}"/>
                </a:ext>
              </a:extLst>
            </p:cNvPr>
            <p:cNvGrpSpPr/>
            <p:nvPr/>
          </p:nvGrpSpPr>
          <p:grpSpPr>
            <a:xfrm>
              <a:off x="8808258" y="780764"/>
              <a:ext cx="1359526" cy="548689"/>
              <a:chOff x="8891030" y="822018"/>
              <a:chExt cx="1359526" cy="548689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A47B5BA8-47BF-47BE-B8C5-ECA057B4A2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FCFE1E87-7B5F-4C96-B82B-7D658AE1BD93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31EE7912-C3A2-48FB-BD27-1B140ACAB3A2}"/>
                </a:ext>
              </a:extLst>
            </p:cNvPr>
            <p:cNvGrpSpPr/>
            <p:nvPr/>
          </p:nvGrpSpPr>
          <p:grpSpPr>
            <a:xfrm>
              <a:off x="10477535" y="780764"/>
              <a:ext cx="1353429" cy="548690"/>
              <a:chOff x="10572365" y="822017"/>
              <a:chExt cx="1353429" cy="548690"/>
            </a:xfrm>
          </p:grpSpPr>
          <p:pic>
            <p:nvPicPr>
              <p:cNvPr id="670" name="Grafik 669">
                <a:extLst>
                  <a:ext uri="{FF2B5EF4-FFF2-40B4-BE49-F238E27FC236}">
                    <a16:creationId xmlns:a16="http://schemas.microsoft.com/office/drawing/2014/main" id="{85330825-71C6-4F12-9356-EA493F4759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49B0AD7C-E5C2-42E6-8A2E-B8E85B13F822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F2EBD162-FC16-4902-B64F-EF1AA7DD5B19}"/>
                </a:ext>
              </a:extLst>
            </p:cNvPr>
            <p:cNvGrpSpPr/>
            <p:nvPr/>
          </p:nvGrpSpPr>
          <p:grpSpPr>
            <a:xfrm>
              <a:off x="5481893" y="780764"/>
              <a:ext cx="1353429" cy="554784"/>
              <a:chOff x="5540554" y="822019"/>
              <a:chExt cx="1353429" cy="554784"/>
            </a:xfrm>
          </p:grpSpPr>
          <p:pic>
            <p:nvPicPr>
              <p:cNvPr id="674" name="Grafik 673">
                <a:extLst>
                  <a:ext uri="{FF2B5EF4-FFF2-40B4-BE49-F238E27FC236}">
                    <a16:creationId xmlns:a16="http://schemas.microsoft.com/office/drawing/2014/main" id="{3CDF5EF6-2CA0-460B-A4E8-6550EFCD51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21" name="L-Form 20">
                <a:extLst>
                  <a:ext uri="{FF2B5EF4-FFF2-40B4-BE49-F238E27FC236}">
                    <a16:creationId xmlns:a16="http://schemas.microsoft.com/office/drawing/2014/main" id="{63F60C11-1CF1-4737-BF05-5EA5B56F6070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60695"/>
            <a:chOff x="474055" y="2661031"/>
            <a:chExt cx="11356909" cy="56069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5387DBDE-54E7-4727-85ED-5D6DA483DB15}"/>
                </a:ext>
              </a:extLst>
            </p:cNvPr>
            <p:cNvGrpSpPr/>
            <p:nvPr/>
          </p:nvGrpSpPr>
          <p:grpSpPr>
            <a:xfrm>
              <a:off x="2137236" y="2661031"/>
              <a:ext cx="1359526" cy="548689"/>
              <a:chOff x="8891030" y="822018"/>
              <a:chExt cx="1359526" cy="548689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53307C27-5AE5-432B-BE98-77863FE64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0" name="Rechteck 119">
                <a:extLst>
                  <a:ext uri="{FF2B5EF4-FFF2-40B4-BE49-F238E27FC236}">
                    <a16:creationId xmlns:a16="http://schemas.microsoft.com/office/drawing/2014/main" id="{F4AFD43F-761B-4C2D-84DD-182CE36E1ECA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862C3765-1111-4CFB-9AA1-7A396E48767E}"/>
                </a:ext>
              </a:extLst>
            </p:cNvPr>
            <p:cNvGrpSpPr/>
            <p:nvPr/>
          </p:nvGrpSpPr>
          <p:grpSpPr>
            <a:xfrm>
              <a:off x="3806514" y="2661031"/>
              <a:ext cx="1353429" cy="548690"/>
              <a:chOff x="10572365" y="822017"/>
              <a:chExt cx="1353429" cy="548690"/>
            </a:xfrm>
          </p:grpSpPr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A42EF17E-38ED-4E28-B3CF-A65AE22D0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3" name="Rechteck 122">
                <a:extLst>
                  <a:ext uri="{FF2B5EF4-FFF2-40B4-BE49-F238E27FC236}">
                    <a16:creationId xmlns:a16="http://schemas.microsoft.com/office/drawing/2014/main" id="{2FE40B4B-3E79-45D0-8E16-567DB32444B7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AC3DA12F-D952-4CC1-BBED-E3848256D49B}"/>
                </a:ext>
              </a:extLst>
            </p:cNvPr>
            <p:cNvGrpSpPr/>
            <p:nvPr/>
          </p:nvGrpSpPr>
          <p:grpSpPr>
            <a:xfrm>
              <a:off x="10477535" y="2661031"/>
              <a:ext cx="1353429" cy="548688"/>
              <a:chOff x="7197587" y="1687412"/>
              <a:chExt cx="1353429" cy="548688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61AC2FAA-D5C6-4138-84E3-FE6A7C8BF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16B81789-6225-4567-B6E5-A52CEC4E865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DE191017-0DD7-47AD-BA51-79882CA2AEFB}"/>
                </a:ext>
              </a:extLst>
            </p:cNvPr>
            <p:cNvGrpSpPr/>
            <p:nvPr/>
          </p:nvGrpSpPr>
          <p:grpSpPr>
            <a:xfrm>
              <a:off x="5469695" y="2661031"/>
              <a:ext cx="1359529" cy="548689"/>
              <a:chOff x="502643" y="1687411"/>
              <a:chExt cx="1359529" cy="548689"/>
            </a:xfrm>
          </p:grpSpPr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0CDDEC49-C51C-4AF7-BDE9-B9FB227DD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9" name="Rechteck 128">
                <a:extLst>
                  <a:ext uri="{FF2B5EF4-FFF2-40B4-BE49-F238E27FC236}">
                    <a16:creationId xmlns:a16="http://schemas.microsoft.com/office/drawing/2014/main" id="{7DAD68A5-C638-4CAB-A5D5-1110C8C75A48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2" name="Gruppieren 131">
              <a:extLst>
                <a:ext uri="{FF2B5EF4-FFF2-40B4-BE49-F238E27FC236}">
                  <a16:creationId xmlns:a16="http://schemas.microsoft.com/office/drawing/2014/main" id="{420AEA82-5AC2-4B93-BAEE-8DEAE84C7291}"/>
                </a:ext>
              </a:extLst>
            </p:cNvPr>
            <p:cNvGrpSpPr/>
            <p:nvPr/>
          </p:nvGrpSpPr>
          <p:grpSpPr>
            <a:xfrm>
              <a:off x="474055" y="2661031"/>
              <a:ext cx="1353429" cy="554784"/>
              <a:chOff x="5540554" y="822019"/>
              <a:chExt cx="1353429" cy="554784"/>
            </a:xfrm>
          </p:grpSpPr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9FD4D98E-A147-4F05-87A4-6FD26A52D8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34" name="L-Form 133">
                <a:extLst>
                  <a:ext uri="{FF2B5EF4-FFF2-40B4-BE49-F238E27FC236}">
                    <a16:creationId xmlns:a16="http://schemas.microsoft.com/office/drawing/2014/main" id="{095FF24B-9288-4A69-A109-AA781A440555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Gruppieren 134">
              <a:extLst>
                <a:ext uri="{FF2B5EF4-FFF2-40B4-BE49-F238E27FC236}">
                  <a16:creationId xmlns:a16="http://schemas.microsoft.com/office/drawing/2014/main" id="{2A81D83C-9EBD-4D9C-A592-7F2B0D0FB6FF}"/>
                </a:ext>
              </a:extLst>
            </p:cNvPr>
            <p:cNvGrpSpPr/>
            <p:nvPr/>
          </p:nvGrpSpPr>
          <p:grpSpPr>
            <a:xfrm>
              <a:off x="8808254" y="2661031"/>
              <a:ext cx="1359526" cy="560695"/>
              <a:chOff x="3859219" y="822018"/>
              <a:chExt cx="1359526" cy="560695"/>
            </a:xfrm>
          </p:grpSpPr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6277B62F-1AFD-4B17-87BA-D2B79A41D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37" name="Rechteck 136">
                <a:extLst>
                  <a:ext uri="{FF2B5EF4-FFF2-40B4-BE49-F238E27FC236}">
                    <a16:creationId xmlns:a16="http://schemas.microsoft.com/office/drawing/2014/main" id="{A32D25A0-786B-4EDF-8438-D718C8559833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5" y="3751172"/>
            <a:ext cx="11356909" cy="560695"/>
            <a:chOff x="474055" y="3734026"/>
            <a:chExt cx="11356909" cy="560695"/>
          </a:xfrm>
        </p:grpSpPr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1238FF54-F9EF-4C54-8D79-71B554AE1F63}"/>
                </a:ext>
              </a:extLst>
            </p:cNvPr>
            <p:cNvGrpSpPr/>
            <p:nvPr/>
          </p:nvGrpSpPr>
          <p:grpSpPr>
            <a:xfrm>
              <a:off x="2144352" y="3734026"/>
              <a:ext cx="1359526" cy="548688"/>
              <a:chOff x="2183981" y="822019"/>
              <a:chExt cx="1359526" cy="548688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E15D9DE4-544E-47E6-8B59-E5F6537D8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41" name="Rechteck 140">
                <a:extLst>
                  <a:ext uri="{FF2B5EF4-FFF2-40B4-BE49-F238E27FC236}">
                    <a16:creationId xmlns:a16="http://schemas.microsoft.com/office/drawing/2014/main" id="{195747EC-2A8B-4BB6-8666-779A588277B3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E021F44-0AE0-4B00-B05A-9A34E4228D69}"/>
                </a:ext>
              </a:extLst>
            </p:cNvPr>
            <p:cNvGrpSpPr/>
            <p:nvPr/>
          </p:nvGrpSpPr>
          <p:grpSpPr>
            <a:xfrm>
              <a:off x="3814646" y="3734026"/>
              <a:ext cx="1359526" cy="560695"/>
              <a:chOff x="3859219" y="822018"/>
              <a:chExt cx="1359526" cy="56069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1AE87707-EE14-4D90-B0CD-B51AA8E56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7AFFC5E-46F7-4EF3-8052-E37CEED0C1AA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DBDD109D-242F-40B0-8C54-DCC1B586FA5E}"/>
                </a:ext>
              </a:extLst>
            </p:cNvPr>
            <p:cNvGrpSpPr/>
            <p:nvPr/>
          </p:nvGrpSpPr>
          <p:grpSpPr>
            <a:xfrm>
              <a:off x="474055" y="3734026"/>
              <a:ext cx="1359529" cy="548689"/>
              <a:chOff x="502643" y="1687411"/>
              <a:chExt cx="1359529" cy="548689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7724B715-E1AC-465F-9ECD-7B59CDFDF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2B8ED854-2DFD-42B0-8FAB-22E58F00AC95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523220"/>
            <a:ext cx="11576964" cy="4817388"/>
          </a:xfrm>
          <a:prstGeom prst="corner">
            <a:avLst>
              <a:gd name="adj1" fmla="val 81846"/>
              <a:gd name="adj2" fmla="val 137524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FCAB036-FCE0-4D59-BD95-B1458EBB3361}"/>
              </a:ext>
            </a:extLst>
          </p:cNvPr>
          <p:cNvSpPr txBox="1"/>
          <p:nvPr/>
        </p:nvSpPr>
        <p:spPr>
          <a:xfrm>
            <a:off x="4885849" y="873641"/>
            <a:ext cx="731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77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74EF0CF8-1C2D-45E3-9599-CA0D14A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7107" y="1658984"/>
              <a:ext cx="1353429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00110827-62CA-4992-B64E-E92C16C7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9272" y="1658984"/>
              <a:ext cx="1359526" cy="548688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8F1CC72C-4419-48AE-B8ED-3F2ECCE32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535" y="1658984"/>
              <a:ext cx="1353429" cy="548688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54785"/>
            <a:chOff x="474055" y="2661031"/>
            <a:chExt cx="11356909" cy="55478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53307C27-5AE5-432B-BE98-77863FE64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37236" y="2661032"/>
              <a:ext cx="1359526" cy="548688"/>
            </a:xfrm>
            <a:prstGeom prst="rect">
              <a:avLst/>
            </a:prstGeom>
          </p:spPr>
        </p:pic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A42EF17E-38ED-4E28-B3CF-A65AE22D0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06514" y="2661033"/>
              <a:ext cx="1353429" cy="548688"/>
            </a:xfrm>
            <a:prstGeom prst="rect">
              <a:avLst/>
            </a:prstGeom>
          </p:spPr>
        </p:pic>
        <p:pic>
          <p:nvPicPr>
            <p:cNvPr id="125" name="Grafik 124">
              <a:extLst>
                <a:ext uri="{FF2B5EF4-FFF2-40B4-BE49-F238E27FC236}">
                  <a16:creationId xmlns:a16="http://schemas.microsoft.com/office/drawing/2014/main" id="{61AC2FAA-D5C6-4138-84E3-FE6A7C8BF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77535" y="2661031"/>
              <a:ext cx="1353429" cy="548688"/>
            </a:xfrm>
            <a:prstGeom prst="rect">
              <a:avLst/>
            </a:prstGeom>
          </p:spPr>
        </p:pic>
        <p:pic>
          <p:nvPicPr>
            <p:cNvPr id="128" name="Grafik 127">
              <a:extLst>
                <a:ext uri="{FF2B5EF4-FFF2-40B4-BE49-F238E27FC236}">
                  <a16:creationId xmlns:a16="http://schemas.microsoft.com/office/drawing/2014/main" id="{0CDDEC49-C51C-4AF7-BDE9-B9FB227DD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9698" y="2661032"/>
              <a:ext cx="1359526" cy="548688"/>
            </a:xfrm>
            <a:prstGeom prst="rect">
              <a:avLst/>
            </a:prstGeom>
          </p:spPr>
        </p:pic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9FD4D98E-A147-4F05-87A4-6FD26A52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4055" y="2661031"/>
              <a:ext cx="1353429" cy="554784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136" name="Grafik 135">
              <a:extLst>
                <a:ext uri="{FF2B5EF4-FFF2-40B4-BE49-F238E27FC236}">
                  <a16:creationId xmlns:a16="http://schemas.microsoft.com/office/drawing/2014/main" id="{6277B62F-1AFD-4B17-87BA-D2B79A41D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14351" y="2661032"/>
              <a:ext cx="1353429" cy="554784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8" y="3751172"/>
            <a:ext cx="11356906" cy="554785"/>
            <a:chOff x="474058" y="3734026"/>
            <a:chExt cx="11356906" cy="554785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E15D9DE4-544E-47E6-8B59-E5F6537D8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44352" y="3734026"/>
              <a:ext cx="1359526" cy="548688"/>
            </a:xfrm>
            <a:prstGeom prst="rect">
              <a:avLst/>
            </a:prstGeom>
          </p:spPr>
        </p:pic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1AE87707-EE14-4D90-B0CD-B51AA8E56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20743" y="3734027"/>
              <a:ext cx="1353429" cy="554784"/>
            </a:xfrm>
            <a:prstGeom prst="rect">
              <a:avLst/>
            </a:prstGeom>
          </p:spPr>
        </p:pic>
        <p:pic>
          <p:nvPicPr>
            <p:cNvPr id="149" name="Grafik 148">
              <a:extLst>
                <a:ext uri="{FF2B5EF4-FFF2-40B4-BE49-F238E27FC236}">
                  <a16:creationId xmlns:a16="http://schemas.microsoft.com/office/drawing/2014/main" id="{B2D224EF-F32D-4455-A68B-8E4838B66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9138" y="3734027"/>
              <a:ext cx="1353429" cy="548688"/>
            </a:xfrm>
            <a:prstGeom prst="rect">
              <a:avLst/>
            </a:prstGeom>
          </p:spPr>
        </p:pic>
        <p:pic>
          <p:nvPicPr>
            <p:cNvPr id="155" name="Grafik 154">
              <a:extLst>
                <a:ext uri="{FF2B5EF4-FFF2-40B4-BE49-F238E27FC236}">
                  <a16:creationId xmlns:a16="http://schemas.microsoft.com/office/drawing/2014/main" id="{97008B78-5EF3-4FE0-A6F0-85B5D0480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3734028"/>
              <a:ext cx="1353429" cy="548688"/>
            </a:xfrm>
            <a:prstGeom prst="rect">
              <a:avLst/>
            </a:prstGeom>
          </p:spPr>
        </p:pic>
        <p:pic>
          <p:nvPicPr>
            <p:cNvPr id="158" name="Grafik 157">
              <a:extLst>
                <a:ext uri="{FF2B5EF4-FFF2-40B4-BE49-F238E27FC236}">
                  <a16:creationId xmlns:a16="http://schemas.microsoft.com/office/drawing/2014/main" id="{CF0ABB92-651F-47B1-92C3-CED2372A4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13335" y="3734026"/>
              <a:ext cx="1353429" cy="548688"/>
            </a:xfrm>
            <a:prstGeom prst="rect">
              <a:avLst/>
            </a:prstGeom>
          </p:spPr>
        </p:pic>
        <p:pic>
          <p:nvPicPr>
            <p:cNvPr id="161" name="Grafik 160">
              <a:extLst>
                <a:ext uri="{FF2B5EF4-FFF2-40B4-BE49-F238E27FC236}">
                  <a16:creationId xmlns:a16="http://schemas.microsoft.com/office/drawing/2014/main" id="{7724B715-E1AC-465F-9ECD-7B59CDFDF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3734027"/>
              <a:ext cx="1359526" cy="548688"/>
            </a:xfrm>
            <a:prstGeom prst="rect">
              <a:avLst/>
            </a:prstGeom>
          </p:spPr>
        </p:pic>
        <p:pic>
          <p:nvPicPr>
            <p:cNvPr id="164" name="Grafik 163">
              <a:extLst>
                <a:ext uri="{FF2B5EF4-FFF2-40B4-BE49-F238E27FC236}">
                  <a16:creationId xmlns:a16="http://schemas.microsoft.com/office/drawing/2014/main" id="{242C5D75-08EB-4FD2-A382-7B2C7D4F9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4940" y="3734026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B23ED63C-EFCF-41C0-9AA7-55CD807BF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1302" y="4747217"/>
              <a:ext cx="1359526" cy="554784"/>
            </a:xfrm>
            <a:prstGeom prst="rect">
              <a:avLst/>
            </a:prstGeom>
          </p:spPr>
        </p:pic>
        <p:pic>
          <p:nvPicPr>
            <p:cNvPr id="152" name="Grafik 151">
              <a:extLst>
                <a:ext uri="{FF2B5EF4-FFF2-40B4-BE49-F238E27FC236}">
                  <a16:creationId xmlns:a16="http://schemas.microsoft.com/office/drawing/2014/main" id="{480C2D27-807E-4F08-BB4D-DFAE3175D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4055" y="4753313"/>
              <a:ext cx="1359526" cy="548688"/>
            </a:xfrm>
            <a:prstGeom prst="rect">
              <a:avLst/>
            </a:prstGeom>
          </p:spPr>
        </p:pic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70" name="Grafik 169">
              <a:extLst>
                <a:ext uri="{FF2B5EF4-FFF2-40B4-BE49-F238E27FC236}">
                  <a16:creationId xmlns:a16="http://schemas.microsoft.com/office/drawing/2014/main" id="{12FC666C-FDDF-4C67-A416-E4EFCD693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4192" y="4753313"/>
              <a:ext cx="1359526" cy="548688"/>
            </a:xfrm>
            <a:prstGeom prst="rect">
              <a:avLst/>
            </a:prstGeom>
          </p:spPr>
        </p:pic>
        <p:pic>
          <p:nvPicPr>
            <p:cNvPr id="173" name="Grafik 172">
              <a:extLst>
                <a:ext uri="{FF2B5EF4-FFF2-40B4-BE49-F238E27FC236}">
                  <a16:creationId xmlns:a16="http://schemas.microsoft.com/office/drawing/2014/main" id="{4A525952-AC81-4D3B-A38C-754893FF6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475794" y="4753313"/>
              <a:ext cx="1353429" cy="548688"/>
            </a:xfrm>
            <a:prstGeom prst="rect">
              <a:avLst/>
            </a:prstGeom>
          </p:spPr>
        </p:pic>
        <p:pic>
          <p:nvPicPr>
            <p:cNvPr id="176" name="Grafik 175">
              <a:extLst>
                <a:ext uri="{FF2B5EF4-FFF2-40B4-BE49-F238E27FC236}">
                  <a16:creationId xmlns:a16="http://schemas.microsoft.com/office/drawing/2014/main" id="{5E9B06E4-35D8-45B6-ABB4-8C0FF465C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36946" y="4753313"/>
              <a:ext cx="1359526" cy="548688"/>
            </a:xfrm>
            <a:prstGeom prst="rect">
              <a:avLst/>
            </a:prstGeom>
          </p:spPr>
        </p:pic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435441" y="4526406"/>
            <a:ext cx="11576964" cy="899034"/>
          </a:xfrm>
          <a:prstGeom prst="corner">
            <a:avLst>
              <a:gd name="adj1" fmla="val 1370"/>
              <a:gd name="adj2" fmla="val 6682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hlinkClick r:id="" action="ppaction://hlinkshowjump?jump=nextslide">
              <a:snd r:embed="rId19" name="chimes.wav"/>
            </a:hlinkClick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54658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3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74EF0CF8-1C2D-45E3-9599-CA0D14A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7107" y="1658984"/>
              <a:ext cx="1353429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00110827-62CA-4992-B64E-E92C16C7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9272" y="1658984"/>
              <a:ext cx="1359526" cy="548688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8F1CC72C-4419-48AE-B8ED-3F2ECCE32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535" y="1658984"/>
              <a:ext cx="1353429" cy="548688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54785"/>
            <a:chOff x="474055" y="2661031"/>
            <a:chExt cx="11356909" cy="55478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53307C27-5AE5-432B-BE98-77863FE64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37236" y="2661032"/>
              <a:ext cx="1359526" cy="548688"/>
            </a:xfrm>
            <a:prstGeom prst="rect">
              <a:avLst/>
            </a:prstGeom>
          </p:spPr>
        </p:pic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A42EF17E-38ED-4E28-B3CF-A65AE22D0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06514" y="2661033"/>
              <a:ext cx="1353429" cy="548688"/>
            </a:xfrm>
            <a:prstGeom prst="rect">
              <a:avLst/>
            </a:prstGeom>
          </p:spPr>
        </p:pic>
        <p:pic>
          <p:nvPicPr>
            <p:cNvPr id="125" name="Grafik 124">
              <a:extLst>
                <a:ext uri="{FF2B5EF4-FFF2-40B4-BE49-F238E27FC236}">
                  <a16:creationId xmlns:a16="http://schemas.microsoft.com/office/drawing/2014/main" id="{61AC2FAA-D5C6-4138-84E3-FE6A7C8BF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77535" y="2661031"/>
              <a:ext cx="1353429" cy="548688"/>
            </a:xfrm>
            <a:prstGeom prst="rect">
              <a:avLst/>
            </a:prstGeom>
          </p:spPr>
        </p:pic>
        <p:pic>
          <p:nvPicPr>
            <p:cNvPr id="128" name="Grafik 127">
              <a:extLst>
                <a:ext uri="{FF2B5EF4-FFF2-40B4-BE49-F238E27FC236}">
                  <a16:creationId xmlns:a16="http://schemas.microsoft.com/office/drawing/2014/main" id="{0CDDEC49-C51C-4AF7-BDE9-B9FB227DD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9698" y="2661032"/>
              <a:ext cx="1359526" cy="548688"/>
            </a:xfrm>
            <a:prstGeom prst="rect">
              <a:avLst/>
            </a:prstGeom>
          </p:spPr>
        </p:pic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9FD4D98E-A147-4F05-87A4-6FD26A52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4055" y="2661031"/>
              <a:ext cx="1353429" cy="554784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136" name="Grafik 135">
              <a:extLst>
                <a:ext uri="{FF2B5EF4-FFF2-40B4-BE49-F238E27FC236}">
                  <a16:creationId xmlns:a16="http://schemas.microsoft.com/office/drawing/2014/main" id="{6277B62F-1AFD-4B17-87BA-D2B79A41D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14351" y="2661032"/>
              <a:ext cx="1353429" cy="554784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8" y="3751172"/>
            <a:ext cx="11356906" cy="554785"/>
            <a:chOff x="474058" y="3734026"/>
            <a:chExt cx="11356906" cy="554785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E15D9DE4-544E-47E6-8B59-E5F6537D8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44352" y="3734026"/>
              <a:ext cx="1359526" cy="548688"/>
            </a:xfrm>
            <a:prstGeom prst="rect">
              <a:avLst/>
            </a:prstGeom>
          </p:spPr>
        </p:pic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1AE87707-EE14-4D90-B0CD-B51AA8E56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20743" y="3734027"/>
              <a:ext cx="1353429" cy="554784"/>
            </a:xfrm>
            <a:prstGeom prst="rect">
              <a:avLst/>
            </a:prstGeom>
          </p:spPr>
        </p:pic>
        <p:pic>
          <p:nvPicPr>
            <p:cNvPr id="149" name="Grafik 148">
              <a:extLst>
                <a:ext uri="{FF2B5EF4-FFF2-40B4-BE49-F238E27FC236}">
                  <a16:creationId xmlns:a16="http://schemas.microsoft.com/office/drawing/2014/main" id="{B2D224EF-F32D-4455-A68B-8E4838B66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9138" y="3734027"/>
              <a:ext cx="1353429" cy="548688"/>
            </a:xfrm>
            <a:prstGeom prst="rect">
              <a:avLst/>
            </a:prstGeom>
          </p:spPr>
        </p:pic>
        <p:pic>
          <p:nvPicPr>
            <p:cNvPr id="155" name="Grafik 154">
              <a:extLst>
                <a:ext uri="{FF2B5EF4-FFF2-40B4-BE49-F238E27FC236}">
                  <a16:creationId xmlns:a16="http://schemas.microsoft.com/office/drawing/2014/main" id="{97008B78-5EF3-4FE0-A6F0-85B5D0480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535" y="3734028"/>
              <a:ext cx="1353429" cy="548688"/>
            </a:xfrm>
            <a:prstGeom prst="rect">
              <a:avLst/>
            </a:prstGeom>
          </p:spPr>
        </p:pic>
        <p:pic>
          <p:nvPicPr>
            <p:cNvPr id="158" name="Grafik 157">
              <a:extLst>
                <a:ext uri="{FF2B5EF4-FFF2-40B4-BE49-F238E27FC236}">
                  <a16:creationId xmlns:a16="http://schemas.microsoft.com/office/drawing/2014/main" id="{CF0ABB92-651F-47B1-92C3-CED2372A4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13335" y="3734026"/>
              <a:ext cx="1353429" cy="548688"/>
            </a:xfrm>
            <a:prstGeom prst="rect">
              <a:avLst/>
            </a:prstGeom>
          </p:spPr>
        </p:pic>
        <p:pic>
          <p:nvPicPr>
            <p:cNvPr id="161" name="Grafik 160">
              <a:extLst>
                <a:ext uri="{FF2B5EF4-FFF2-40B4-BE49-F238E27FC236}">
                  <a16:creationId xmlns:a16="http://schemas.microsoft.com/office/drawing/2014/main" id="{7724B715-E1AC-465F-9ECD-7B59CDFDF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58" y="3734027"/>
              <a:ext cx="1359526" cy="548688"/>
            </a:xfrm>
            <a:prstGeom prst="rect">
              <a:avLst/>
            </a:prstGeom>
          </p:spPr>
        </p:pic>
        <p:pic>
          <p:nvPicPr>
            <p:cNvPr id="164" name="Grafik 163">
              <a:extLst>
                <a:ext uri="{FF2B5EF4-FFF2-40B4-BE49-F238E27FC236}">
                  <a16:creationId xmlns:a16="http://schemas.microsoft.com/office/drawing/2014/main" id="{242C5D75-08EB-4FD2-A382-7B2C7D4F9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4940" y="3734026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7"/>
            <a:ext cx="11356909" cy="560694"/>
            <a:chOff x="474055" y="4741307"/>
            <a:chExt cx="11356909" cy="560694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B23ED63C-EFCF-41C0-9AA7-55CD807BF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1302" y="4747217"/>
              <a:ext cx="1359526" cy="554784"/>
            </a:xfrm>
            <a:prstGeom prst="rect">
              <a:avLst/>
            </a:prstGeom>
          </p:spPr>
        </p:pic>
        <p:pic>
          <p:nvPicPr>
            <p:cNvPr id="152" name="Grafik 151">
              <a:extLst>
                <a:ext uri="{FF2B5EF4-FFF2-40B4-BE49-F238E27FC236}">
                  <a16:creationId xmlns:a16="http://schemas.microsoft.com/office/drawing/2014/main" id="{480C2D27-807E-4F08-BB4D-DFAE3175D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4055" y="4753313"/>
              <a:ext cx="1359526" cy="548688"/>
            </a:xfrm>
            <a:prstGeom prst="rect">
              <a:avLst/>
            </a:prstGeom>
          </p:spPr>
        </p:pic>
        <p:pic>
          <p:nvPicPr>
            <p:cNvPr id="167" name="Grafik 166">
              <a:extLst>
                <a:ext uri="{FF2B5EF4-FFF2-40B4-BE49-F238E27FC236}">
                  <a16:creationId xmlns:a16="http://schemas.microsoft.com/office/drawing/2014/main" id="{BED3B357-5AA6-4BA0-8998-E66CF489B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77535" y="4741307"/>
              <a:ext cx="1353429" cy="554784"/>
            </a:xfrm>
            <a:prstGeom prst="rect">
              <a:avLst/>
            </a:prstGeom>
          </p:spPr>
        </p:pic>
        <p:pic>
          <p:nvPicPr>
            <p:cNvPr id="170" name="Grafik 169">
              <a:extLst>
                <a:ext uri="{FF2B5EF4-FFF2-40B4-BE49-F238E27FC236}">
                  <a16:creationId xmlns:a16="http://schemas.microsoft.com/office/drawing/2014/main" id="{12FC666C-FDDF-4C67-A416-E4EFCD693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4192" y="4753313"/>
              <a:ext cx="1359526" cy="548688"/>
            </a:xfrm>
            <a:prstGeom prst="rect">
              <a:avLst/>
            </a:prstGeom>
          </p:spPr>
        </p:pic>
        <p:pic>
          <p:nvPicPr>
            <p:cNvPr id="173" name="Grafik 172">
              <a:extLst>
                <a:ext uri="{FF2B5EF4-FFF2-40B4-BE49-F238E27FC236}">
                  <a16:creationId xmlns:a16="http://schemas.microsoft.com/office/drawing/2014/main" id="{4A525952-AC81-4D3B-A38C-754893FF6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475794" y="4753313"/>
              <a:ext cx="1353429" cy="548688"/>
            </a:xfrm>
            <a:prstGeom prst="rect">
              <a:avLst/>
            </a:prstGeom>
          </p:spPr>
        </p:pic>
        <p:pic>
          <p:nvPicPr>
            <p:cNvPr id="176" name="Grafik 175">
              <a:extLst>
                <a:ext uri="{FF2B5EF4-FFF2-40B4-BE49-F238E27FC236}">
                  <a16:creationId xmlns:a16="http://schemas.microsoft.com/office/drawing/2014/main" id="{5E9B06E4-35D8-45B6-ABB4-8C0FF465C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36946" y="4753313"/>
              <a:ext cx="1359526" cy="548688"/>
            </a:xfrm>
            <a:prstGeom prst="rect">
              <a:avLst/>
            </a:prstGeom>
          </p:spPr>
        </p:pic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4526406"/>
            <a:ext cx="11576964" cy="814201"/>
          </a:xfrm>
          <a:prstGeom prst="corner">
            <a:avLst>
              <a:gd name="adj1" fmla="val 0"/>
              <a:gd name="adj2" fmla="val 8734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FCAB036-FCE0-4D59-BD95-B1458EBB3361}"/>
              </a:ext>
            </a:extLst>
          </p:cNvPr>
          <p:cNvSpPr txBox="1"/>
          <p:nvPr/>
        </p:nvSpPr>
        <p:spPr>
          <a:xfrm>
            <a:off x="11369888" y="4855034"/>
            <a:ext cx="731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40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8" y="1770901"/>
            <a:ext cx="11356906" cy="560694"/>
            <a:chOff x="474058" y="1646978"/>
            <a:chExt cx="11356906" cy="560694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74EF0CF8-1C2D-45E3-9599-CA0D14A5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47107" y="1658984"/>
              <a:ext cx="1353429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E18E0BE-82D0-4B4A-BD31-12195FBA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8" y="1658984"/>
              <a:ext cx="1359526" cy="548688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00110827-62CA-4992-B64E-E92C16C7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09272" y="1658984"/>
              <a:ext cx="1359526" cy="548688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3A253426-DD03-4569-ABA3-95AD10F9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78845" y="1652888"/>
              <a:ext cx="1359526" cy="554784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4385645B-8C0C-4AEA-B7AE-FB97F722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48417" y="1646978"/>
              <a:ext cx="1353429" cy="554784"/>
            </a:xfrm>
            <a:prstGeom prst="rect">
              <a:avLst/>
            </a:prstGeom>
          </p:spPr>
        </p:pic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8F1CC72C-4419-48AE-B8ED-3F2ECCE32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477535" y="1658984"/>
              <a:ext cx="1353429" cy="548688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A6039565-1A3C-477A-A4DA-A0F338B8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45076" y="780765"/>
              <a:ext cx="1353429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A47B5BA8-47BF-47BE-B8C5-ECA057B4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808258" y="780765"/>
              <a:ext cx="1359526" cy="548688"/>
            </a:xfrm>
            <a:prstGeom prst="rect">
              <a:avLst/>
            </a:prstGeom>
          </p:spPr>
        </p:pic>
        <p:pic>
          <p:nvPicPr>
            <p:cNvPr id="670" name="Grafik 669">
              <a:extLst>
                <a:ext uri="{FF2B5EF4-FFF2-40B4-BE49-F238E27FC236}">
                  <a16:creationId xmlns:a16="http://schemas.microsoft.com/office/drawing/2014/main" id="{85330825-71C6-4F12-9356-EA493F47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477535" y="780766"/>
              <a:ext cx="1353429" cy="548688"/>
            </a:xfrm>
            <a:prstGeom prst="rect">
              <a:avLst/>
            </a:prstGeom>
          </p:spPr>
        </p:pic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54785"/>
            <a:chOff x="474055" y="2661031"/>
            <a:chExt cx="11356909" cy="55478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53307C27-5AE5-432B-BE98-77863FE64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37236" y="2661032"/>
              <a:ext cx="1359526" cy="548688"/>
            </a:xfrm>
            <a:prstGeom prst="rect">
              <a:avLst/>
            </a:prstGeom>
          </p:spPr>
        </p:pic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A42EF17E-38ED-4E28-B3CF-A65AE22D0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06514" y="2661033"/>
              <a:ext cx="1353429" cy="548688"/>
            </a:xfrm>
            <a:prstGeom prst="rect">
              <a:avLst/>
            </a:prstGeom>
          </p:spPr>
        </p:pic>
        <p:pic>
          <p:nvPicPr>
            <p:cNvPr id="125" name="Grafik 124">
              <a:extLst>
                <a:ext uri="{FF2B5EF4-FFF2-40B4-BE49-F238E27FC236}">
                  <a16:creationId xmlns:a16="http://schemas.microsoft.com/office/drawing/2014/main" id="{61AC2FAA-D5C6-4138-84E3-FE6A7C8BF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77535" y="2661031"/>
              <a:ext cx="1353429" cy="548688"/>
            </a:xfrm>
            <a:prstGeom prst="rect">
              <a:avLst/>
            </a:prstGeom>
          </p:spPr>
        </p:pic>
        <p:pic>
          <p:nvPicPr>
            <p:cNvPr id="128" name="Grafik 127">
              <a:extLst>
                <a:ext uri="{FF2B5EF4-FFF2-40B4-BE49-F238E27FC236}">
                  <a16:creationId xmlns:a16="http://schemas.microsoft.com/office/drawing/2014/main" id="{0CDDEC49-C51C-4AF7-BDE9-B9FB227DD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69698" y="2661032"/>
              <a:ext cx="1359526" cy="548688"/>
            </a:xfrm>
            <a:prstGeom prst="rect">
              <a:avLst/>
            </a:prstGeom>
          </p:spPr>
        </p:pic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9FD4D98E-A147-4F05-87A4-6FD26A52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4055" y="2661031"/>
              <a:ext cx="1353429" cy="554784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136" name="Grafik 135">
              <a:extLst>
                <a:ext uri="{FF2B5EF4-FFF2-40B4-BE49-F238E27FC236}">
                  <a16:creationId xmlns:a16="http://schemas.microsoft.com/office/drawing/2014/main" id="{6277B62F-1AFD-4B17-87BA-D2B79A41D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814351" y="2661032"/>
              <a:ext cx="1353429" cy="554784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8" y="3751172"/>
            <a:ext cx="11356906" cy="554785"/>
            <a:chOff x="474058" y="3734026"/>
            <a:chExt cx="11356906" cy="554785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E15D9DE4-544E-47E6-8B59-E5F6537D8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4352" y="3734026"/>
              <a:ext cx="1359526" cy="548688"/>
            </a:xfrm>
            <a:prstGeom prst="rect">
              <a:avLst/>
            </a:prstGeom>
          </p:spPr>
        </p:pic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1AE87707-EE14-4D90-B0CD-B51AA8E56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20743" y="3734027"/>
              <a:ext cx="1353429" cy="554784"/>
            </a:xfrm>
            <a:prstGeom prst="rect">
              <a:avLst/>
            </a:prstGeom>
          </p:spPr>
        </p:pic>
        <p:pic>
          <p:nvPicPr>
            <p:cNvPr id="149" name="Grafik 148">
              <a:extLst>
                <a:ext uri="{FF2B5EF4-FFF2-40B4-BE49-F238E27FC236}">
                  <a16:creationId xmlns:a16="http://schemas.microsoft.com/office/drawing/2014/main" id="{B2D224EF-F32D-4455-A68B-8E4838B66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49138" y="3734027"/>
              <a:ext cx="1353429" cy="548688"/>
            </a:xfrm>
            <a:prstGeom prst="rect">
              <a:avLst/>
            </a:prstGeom>
          </p:spPr>
        </p:pic>
        <p:pic>
          <p:nvPicPr>
            <p:cNvPr id="155" name="Grafik 154">
              <a:extLst>
                <a:ext uri="{FF2B5EF4-FFF2-40B4-BE49-F238E27FC236}">
                  <a16:creationId xmlns:a16="http://schemas.microsoft.com/office/drawing/2014/main" id="{97008B78-5EF3-4FE0-A6F0-85B5D0480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477535" y="3734028"/>
              <a:ext cx="1353429" cy="548688"/>
            </a:xfrm>
            <a:prstGeom prst="rect">
              <a:avLst/>
            </a:prstGeom>
          </p:spPr>
        </p:pic>
        <p:pic>
          <p:nvPicPr>
            <p:cNvPr id="158" name="Grafik 157">
              <a:extLst>
                <a:ext uri="{FF2B5EF4-FFF2-40B4-BE49-F238E27FC236}">
                  <a16:creationId xmlns:a16="http://schemas.microsoft.com/office/drawing/2014/main" id="{CF0ABB92-651F-47B1-92C3-CED2372A4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13335" y="3734026"/>
              <a:ext cx="1353429" cy="548688"/>
            </a:xfrm>
            <a:prstGeom prst="rect">
              <a:avLst/>
            </a:prstGeom>
          </p:spPr>
        </p:pic>
        <p:pic>
          <p:nvPicPr>
            <p:cNvPr id="161" name="Grafik 160">
              <a:extLst>
                <a:ext uri="{FF2B5EF4-FFF2-40B4-BE49-F238E27FC236}">
                  <a16:creationId xmlns:a16="http://schemas.microsoft.com/office/drawing/2014/main" id="{7724B715-E1AC-465F-9ECD-7B59CDFDF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8" y="3734027"/>
              <a:ext cx="1359526" cy="548688"/>
            </a:xfrm>
            <a:prstGeom prst="rect">
              <a:avLst/>
            </a:prstGeom>
          </p:spPr>
        </p:pic>
        <p:pic>
          <p:nvPicPr>
            <p:cNvPr id="164" name="Grafik 163">
              <a:extLst>
                <a:ext uri="{FF2B5EF4-FFF2-40B4-BE49-F238E27FC236}">
                  <a16:creationId xmlns:a16="http://schemas.microsoft.com/office/drawing/2014/main" id="{242C5D75-08EB-4FD2-A382-7B2C7D4F9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484940" y="3734026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7"/>
            <a:ext cx="11356909" cy="560694"/>
            <a:chOff x="474055" y="4741307"/>
            <a:chExt cx="11356909" cy="560694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B23ED63C-EFCF-41C0-9AA7-55CD807BF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1302" y="4747217"/>
              <a:ext cx="1359526" cy="554784"/>
            </a:xfrm>
            <a:prstGeom prst="rect">
              <a:avLst/>
            </a:prstGeom>
          </p:spPr>
        </p:pic>
        <p:pic>
          <p:nvPicPr>
            <p:cNvPr id="152" name="Grafik 151">
              <a:extLst>
                <a:ext uri="{FF2B5EF4-FFF2-40B4-BE49-F238E27FC236}">
                  <a16:creationId xmlns:a16="http://schemas.microsoft.com/office/drawing/2014/main" id="{480C2D27-807E-4F08-BB4D-DFAE3175D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4055" y="4753313"/>
              <a:ext cx="1359526" cy="548688"/>
            </a:xfrm>
            <a:prstGeom prst="rect">
              <a:avLst/>
            </a:prstGeom>
          </p:spPr>
        </p:pic>
        <p:pic>
          <p:nvPicPr>
            <p:cNvPr id="167" name="Grafik 166">
              <a:extLst>
                <a:ext uri="{FF2B5EF4-FFF2-40B4-BE49-F238E27FC236}">
                  <a16:creationId xmlns:a16="http://schemas.microsoft.com/office/drawing/2014/main" id="{BED3B357-5AA6-4BA0-8998-E66CF489B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535" y="4741307"/>
              <a:ext cx="1353429" cy="554784"/>
            </a:xfrm>
            <a:prstGeom prst="rect">
              <a:avLst/>
            </a:prstGeom>
          </p:spPr>
        </p:pic>
        <p:pic>
          <p:nvPicPr>
            <p:cNvPr id="170" name="Grafik 169">
              <a:extLst>
                <a:ext uri="{FF2B5EF4-FFF2-40B4-BE49-F238E27FC236}">
                  <a16:creationId xmlns:a16="http://schemas.microsoft.com/office/drawing/2014/main" id="{12FC666C-FDDF-4C67-A416-E4EFCD693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04192" y="4753313"/>
              <a:ext cx="1359526" cy="548688"/>
            </a:xfrm>
            <a:prstGeom prst="rect">
              <a:avLst/>
            </a:prstGeom>
          </p:spPr>
        </p:pic>
        <p:pic>
          <p:nvPicPr>
            <p:cNvPr id="173" name="Grafik 172">
              <a:extLst>
                <a:ext uri="{FF2B5EF4-FFF2-40B4-BE49-F238E27FC236}">
                  <a16:creationId xmlns:a16="http://schemas.microsoft.com/office/drawing/2014/main" id="{4A525952-AC81-4D3B-A38C-754893FF6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75794" y="4753313"/>
              <a:ext cx="1353429" cy="548688"/>
            </a:xfrm>
            <a:prstGeom prst="rect">
              <a:avLst/>
            </a:prstGeom>
          </p:spPr>
        </p:pic>
        <p:pic>
          <p:nvPicPr>
            <p:cNvPr id="176" name="Grafik 175">
              <a:extLst>
                <a:ext uri="{FF2B5EF4-FFF2-40B4-BE49-F238E27FC236}">
                  <a16:creationId xmlns:a16="http://schemas.microsoft.com/office/drawing/2014/main" id="{5E9B06E4-35D8-45B6-ABB4-8C0FF465C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36946" y="4753313"/>
              <a:ext cx="1359526" cy="548688"/>
            </a:xfrm>
            <a:prstGeom prst="rect">
              <a:avLst/>
            </a:prstGeom>
          </p:spPr>
        </p:pic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4526406"/>
            <a:ext cx="11576964" cy="814201"/>
          </a:xfrm>
          <a:prstGeom prst="corner">
            <a:avLst>
              <a:gd name="adj1" fmla="val 0"/>
              <a:gd name="adj2" fmla="val 8734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FCAB036-FCE0-4D59-BD95-B1458EBB3361}"/>
              </a:ext>
            </a:extLst>
          </p:cNvPr>
          <p:cNvSpPr txBox="1"/>
          <p:nvPr/>
        </p:nvSpPr>
        <p:spPr>
          <a:xfrm>
            <a:off x="11369888" y="4855034"/>
            <a:ext cx="731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CD3AF62-EB36-485A-806D-2BF3094EAAF6}"/>
              </a:ext>
            </a:extLst>
          </p:cNvPr>
          <p:cNvGrpSpPr/>
          <p:nvPr/>
        </p:nvGrpSpPr>
        <p:grpSpPr>
          <a:xfrm>
            <a:off x="1306751" y="139788"/>
            <a:ext cx="9227571" cy="6339872"/>
            <a:chOff x="1306751" y="139788"/>
            <a:chExt cx="9227571" cy="6339872"/>
          </a:xfrm>
        </p:grpSpPr>
        <p:sp>
          <p:nvSpPr>
            <p:cNvPr id="2" name="Sonne 1">
              <a:extLst>
                <a:ext uri="{FF2B5EF4-FFF2-40B4-BE49-F238E27FC236}">
                  <a16:creationId xmlns:a16="http://schemas.microsoft.com/office/drawing/2014/main" id="{BA8E1907-2A4E-4BF8-8908-6B35317758AD}"/>
                </a:ext>
              </a:extLst>
            </p:cNvPr>
            <p:cNvSpPr/>
            <p:nvPr/>
          </p:nvSpPr>
          <p:spPr>
            <a:xfrm>
              <a:off x="1306751" y="139788"/>
              <a:ext cx="9227571" cy="6339872"/>
            </a:xfrm>
            <a:prstGeom prst="sun">
              <a:avLst>
                <a:gd name="adj" fmla="val 29514"/>
              </a:avLst>
            </a:prstGeom>
            <a:solidFill>
              <a:srgbClr val="FF0000"/>
            </a:solidFill>
            <a:ln w="38100">
              <a:solidFill>
                <a:srgbClr val="FFFF00"/>
              </a:solidFill>
            </a:ln>
            <a:effectLst>
              <a:glow rad="1066800">
                <a:schemeClr val="accent1">
                  <a:satMod val="175000"/>
                  <a:alpha val="7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font9" panose="02000503000000000000" pitchFamily="2" charset="0"/>
                <a:ea typeface="+mn-ea"/>
                <a:cs typeface="+mn-cs"/>
              </a:endParaRPr>
            </a:p>
          </p:txBody>
        </p:sp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9430E0ED-C0FF-4C1B-ADE7-CD27BA6A5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437009" y="2615780"/>
              <a:ext cx="3139712" cy="1603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373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  <p:sndAc>
          <p:stSnd>
            <p:snd r:embed="rId2" name="applause.wav"/>
          </p:stSnd>
        </p:sndAc>
      </p:transition>
    </mc:Choice>
    <mc:Fallback xmlns="">
      <p:transition spd="med" advClick="0" advTm="5000">
        <p:fade/>
        <p:sndAc>
          <p:stSnd>
            <p:snd r:embed="rId2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4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hteck 255">
            <a:extLst>
              <a:ext uri="{FF2B5EF4-FFF2-40B4-BE49-F238E27FC236}">
                <a16:creationId xmlns:a16="http://schemas.microsoft.com/office/drawing/2014/main" id="{620AB537-C6FB-4EDC-9099-FE5FF4638B64}"/>
              </a:ext>
            </a:extLst>
          </p:cNvPr>
          <p:cNvSpPr/>
          <p:nvPr/>
        </p:nvSpPr>
        <p:spPr>
          <a:xfrm>
            <a:off x="-89338" y="3323769"/>
            <a:ext cx="12370676" cy="3647090"/>
          </a:xfrm>
          <a:prstGeom prst="rect">
            <a:avLst/>
          </a:prstGeom>
          <a:gradFill flip="none" rotWithShape="1">
            <a:gsLst>
              <a:gs pos="23000">
                <a:srgbClr val="00FFFF">
                  <a:tint val="66000"/>
                  <a:satMod val="160000"/>
                </a:srgbClr>
              </a:gs>
              <a:gs pos="58000">
                <a:srgbClr val="00FFFF">
                  <a:tint val="44500"/>
                  <a:satMod val="160000"/>
                </a:srgbClr>
              </a:gs>
              <a:gs pos="75000">
                <a:srgbClr val="00FFFF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8" name="Grafik 257">
            <a:extLst>
              <a:ext uri="{FF2B5EF4-FFF2-40B4-BE49-F238E27FC236}">
                <a16:creationId xmlns:a16="http://schemas.microsoft.com/office/drawing/2014/main" id="{13BA9C88-499F-40D3-AB3E-2DA2B058BD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6706" y1="42926" x2="61763" y2="52425"/>
                        <a14:foregroundMark x1="48183" y1="49353" x2="47528" y2="54082"/>
                        <a14:foregroundMark x1="49315" y1="54244" x2="45503" y2="74171"/>
                        <a14:foregroundMark x1="30792" y1="51940" x2="31924" y2="50566"/>
                        <a14:backgroundMark x1="33532" y1="51172" x2="34842" y2="57639"/>
                        <a14:backgroundMark x1="33055" y1="61318" x2="39607" y2="62530"/>
                        <a14:backgroundMark x1="35080" y1="66653" x2="42347" y2="71584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384"/>
          <a:stretch/>
        </p:blipFill>
        <p:spPr>
          <a:xfrm>
            <a:off x="8085284" y="577900"/>
            <a:ext cx="2326822" cy="2935767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42217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2000">
        <p15:prstTrans prst="airplane"/>
      </p:transition>
    </mc:Choice>
    <mc:Fallback xmlns="">
      <p:transition spd="slow" advClick="0" advTm="2000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4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CD22156-C7A7-4434-9692-710A93EE7D70}"/>
              </a:ext>
            </a:extLst>
          </p:cNvPr>
          <p:cNvGrpSpPr/>
          <p:nvPr/>
        </p:nvGrpSpPr>
        <p:grpSpPr>
          <a:xfrm>
            <a:off x="11562404" y="-825627"/>
            <a:ext cx="368470" cy="666700"/>
            <a:chOff x="10985500" y="577900"/>
            <a:chExt cx="368470" cy="666700"/>
          </a:xfrm>
        </p:grpSpPr>
        <p:sp>
          <p:nvSpPr>
            <p:cNvPr id="2" name="Gleichschenkliges Dreieck 1">
              <a:extLst>
                <a:ext uri="{FF2B5EF4-FFF2-40B4-BE49-F238E27FC236}">
                  <a16:creationId xmlns:a16="http://schemas.microsoft.com/office/drawing/2014/main" id="{082F70ED-64FF-4F8D-971E-9BE376C73E5B}"/>
                </a:ext>
              </a:extLst>
            </p:cNvPr>
            <p:cNvSpPr/>
            <p:nvPr/>
          </p:nvSpPr>
          <p:spPr>
            <a:xfrm rot="11797934">
              <a:off x="10985500" y="577900"/>
              <a:ext cx="368300" cy="6667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" name="Gleichschenkliges Dreieck 5">
              <a:extLst>
                <a:ext uri="{FF2B5EF4-FFF2-40B4-BE49-F238E27FC236}">
                  <a16:creationId xmlns:a16="http://schemas.microsoft.com/office/drawing/2014/main" id="{CD3D3237-13C0-4E43-89E2-E8A4C3463B44}"/>
                </a:ext>
              </a:extLst>
            </p:cNvPr>
            <p:cNvSpPr/>
            <p:nvPr/>
          </p:nvSpPr>
          <p:spPr>
            <a:xfrm rot="20755910">
              <a:off x="11112757" y="648096"/>
              <a:ext cx="51405" cy="84394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E4A52C41-0351-4299-A536-EDE8212A1094}"/>
                </a:ext>
              </a:extLst>
            </p:cNvPr>
            <p:cNvSpPr/>
            <p:nvPr/>
          </p:nvSpPr>
          <p:spPr>
            <a:xfrm rot="1145238">
              <a:off x="11126716" y="749589"/>
              <a:ext cx="126721" cy="17239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8CA64A0-A8C2-4A90-8546-8FB756D157B7}"/>
                </a:ext>
              </a:extLst>
            </p:cNvPr>
            <p:cNvSpPr/>
            <p:nvPr/>
          </p:nvSpPr>
          <p:spPr>
            <a:xfrm rot="2711828">
              <a:off x="11286070" y="690243"/>
              <a:ext cx="51405" cy="84394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" name="Gleichschenkliges Dreieck 9">
              <a:extLst>
                <a:ext uri="{FF2B5EF4-FFF2-40B4-BE49-F238E27FC236}">
                  <a16:creationId xmlns:a16="http://schemas.microsoft.com/office/drawing/2014/main" id="{2FF560C5-16D3-447D-8E23-79087C3422E6}"/>
                </a:ext>
              </a:extLst>
            </p:cNvPr>
            <p:cNvSpPr/>
            <p:nvPr/>
          </p:nvSpPr>
          <p:spPr>
            <a:xfrm rot="11838701">
              <a:off x="11116393" y="944869"/>
              <a:ext cx="51405" cy="84394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" name="Gleichschenkliges Dreieck 12">
              <a:extLst>
                <a:ext uri="{FF2B5EF4-FFF2-40B4-BE49-F238E27FC236}">
                  <a16:creationId xmlns:a16="http://schemas.microsoft.com/office/drawing/2014/main" id="{6333D0EE-4AFD-4B28-BF83-851B02A8DF50}"/>
                </a:ext>
              </a:extLst>
            </p:cNvPr>
            <p:cNvSpPr/>
            <p:nvPr/>
          </p:nvSpPr>
          <p:spPr>
            <a:xfrm rot="1020935">
              <a:off x="11206866" y="640403"/>
              <a:ext cx="51405" cy="84394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256" name="Rechteck 255">
            <a:extLst>
              <a:ext uri="{FF2B5EF4-FFF2-40B4-BE49-F238E27FC236}">
                <a16:creationId xmlns:a16="http://schemas.microsoft.com/office/drawing/2014/main" id="{620AB537-C6FB-4EDC-9099-FE5FF4638B64}"/>
              </a:ext>
            </a:extLst>
          </p:cNvPr>
          <p:cNvSpPr/>
          <p:nvPr/>
        </p:nvSpPr>
        <p:spPr>
          <a:xfrm>
            <a:off x="-89338" y="3323769"/>
            <a:ext cx="12370676" cy="3647090"/>
          </a:xfrm>
          <a:prstGeom prst="rect">
            <a:avLst/>
          </a:prstGeom>
          <a:gradFill flip="none" rotWithShape="1">
            <a:gsLst>
              <a:gs pos="23000">
                <a:srgbClr val="00FFFF">
                  <a:tint val="66000"/>
                  <a:satMod val="160000"/>
                </a:srgbClr>
              </a:gs>
              <a:gs pos="58000">
                <a:srgbClr val="00FFFF">
                  <a:tint val="44500"/>
                  <a:satMod val="160000"/>
                </a:srgbClr>
              </a:gs>
              <a:gs pos="75000">
                <a:srgbClr val="00FFFF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8" name="Grafik 257">
            <a:extLst>
              <a:ext uri="{FF2B5EF4-FFF2-40B4-BE49-F238E27FC236}">
                <a16:creationId xmlns:a16="http://schemas.microsoft.com/office/drawing/2014/main" id="{13BA9C88-499F-40D3-AB3E-2DA2B058BD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6706" y1="42926" x2="61763" y2="52425"/>
                        <a14:foregroundMark x1="48183" y1="49353" x2="47528" y2="54082"/>
                        <a14:foregroundMark x1="49315" y1="54244" x2="45503" y2="74171"/>
                        <a14:foregroundMark x1="30792" y1="51940" x2="31924" y2="50566"/>
                        <a14:backgroundMark x1="33532" y1="51172" x2="34842" y2="57639"/>
                        <a14:backgroundMark x1="33055" y1="61318" x2="39607" y2="62530"/>
                        <a14:backgroundMark x1="35080" y1="66653" x2="42347" y2="71584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384"/>
          <a:stretch/>
        </p:blipFill>
        <p:spPr>
          <a:xfrm>
            <a:off x="8085284" y="577900"/>
            <a:ext cx="2326822" cy="2935767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261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08945 0.635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9" y="3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4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hteck 255">
            <a:extLst>
              <a:ext uri="{FF2B5EF4-FFF2-40B4-BE49-F238E27FC236}">
                <a16:creationId xmlns:a16="http://schemas.microsoft.com/office/drawing/2014/main" id="{620AB537-C6FB-4EDC-9099-FE5FF4638B64}"/>
              </a:ext>
            </a:extLst>
          </p:cNvPr>
          <p:cNvSpPr/>
          <p:nvPr/>
        </p:nvSpPr>
        <p:spPr>
          <a:xfrm>
            <a:off x="-89338" y="3323769"/>
            <a:ext cx="12370676" cy="3647090"/>
          </a:xfrm>
          <a:prstGeom prst="rect">
            <a:avLst/>
          </a:prstGeom>
          <a:gradFill flip="none" rotWithShape="1">
            <a:gsLst>
              <a:gs pos="23000">
                <a:srgbClr val="00FFFF">
                  <a:tint val="66000"/>
                  <a:satMod val="160000"/>
                </a:srgbClr>
              </a:gs>
              <a:gs pos="58000">
                <a:srgbClr val="00FFFF">
                  <a:tint val="44500"/>
                  <a:satMod val="160000"/>
                </a:srgbClr>
              </a:gs>
              <a:gs pos="75000">
                <a:srgbClr val="00FFFF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8" name="Grafik 257">
            <a:extLst>
              <a:ext uri="{FF2B5EF4-FFF2-40B4-BE49-F238E27FC236}">
                <a16:creationId xmlns:a16="http://schemas.microsoft.com/office/drawing/2014/main" id="{13BA9C88-499F-40D3-AB3E-2DA2B058BD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6706" y1="42926" x2="61763" y2="52425"/>
                        <a14:foregroundMark x1="48183" y1="49353" x2="47528" y2="54082"/>
                        <a14:foregroundMark x1="49315" y1="54244" x2="45503" y2="74171"/>
                        <a14:foregroundMark x1="30792" y1="51940" x2="31924" y2="50566"/>
                        <a14:backgroundMark x1="33532" y1="51172" x2="34842" y2="57639"/>
                        <a14:backgroundMark x1="33055" y1="61318" x2="39607" y2="62530"/>
                        <a14:backgroundMark x1="35080" y1="66653" x2="42347" y2="71584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384"/>
          <a:stretch/>
        </p:blipFill>
        <p:spPr>
          <a:xfrm>
            <a:off x="8085284" y="577900"/>
            <a:ext cx="2326822" cy="2935767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2360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ndAc>
          <p:stSnd>
            <p:snd r:embed="rId2" name="bomb.wav"/>
          </p:stSnd>
        </p:sndAc>
      </p:transition>
    </mc:Choice>
    <mc:Fallback xmlns="">
      <p:transition advClick="0" advTm="1000">
        <p:sndAc>
          <p:stSnd>
            <p:snd r:embed="rId5" name="bomb.wav"/>
          </p:stSnd>
        </p:sndAc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4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hteck 255">
            <a:extLst>
              <a:ext uri="{FF2B5EF4-FFF2-40B4-BE49-F238E27FC236}">
                <a16:creationId xmlns:a16="http://schemas.microsoft.com/office/drawing/2014/main" id="{620AB537-C6FB-4EDC-9099-FE5FF4638B64}"/>
              </a:ext>
            </a:extLst>
          </p:cNvPr>
          <p:cNvSpPr/>
          <p:nvPr/>
        </p:nvSpPr>
        <p:spPr>
          <a:xfrm>
            <a:off x="-89338" y="3323769"/>
            <a:ext cx="12370676" cy="3647090"/>
          </a:xfrm>
          <a:prstGeom prst="rect">
            <a:avLst/>
          </a:prstGeom>
          <a:gradFill flip="none" rotWithShape="1">
            <a:gsLst>
              <a:gs pos="23000">
                <a:srgbClr val="00FFFF">
                  <a:tint val="66000"/>
                  <a:satMod val="160000"/>
                </a:srgbClr>
              </a:gs>
              <a:gs pos="58000">
                <a:srgbClr val="00FFFF">
                  <a:tint val="44500"/>
                  <a:satMod val="160000"/>
                </a:srgbClr>
              </a:gs>
              <a:gs pos="75000">
                <a:srgbClr val="00FFFF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58" name="Grafik 257">
            <a:extLst>
              <a:ext uri="{FF2B5EF4-FFF2-40B4-BE49-F238E27FC236}">
                <a16:creationId xmlns:a16="http://schemas.microsoft.com/office/drawing/2014/main" id="{13BA9C88-499F-40D3-AB3E-2DA2B058BD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6706" y1="42926" x2="61763" y2="52425"/>
                        <a14:foregroundMark x1="48183" y1="49353" x2="47528" y2="54082"/>
                        <a14:foregroundMark x1="49315" y1="54244" x2="45503" y2="74171"/>
                        <a14:foregroundMark x1="30792" y1="51940" x2="31924" y2="50566"/>
                        <a14:backgroundMark x1="33532" y1="51172" x2="34842" y2="57639"/>
                        <a14:backgroundMark x1="33055" y1="61318" x2="39607" y2="62530"/>
                        <a14:backgroundMark x1="35080" y1="66653" x2="42347" y2="71584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384"/>
          <a:stretch/>
        </p:blipFill>
        <p:spPr>
          <a:xfrm>
            <a:off x="8085284" y="577900"/>
            <a:ext cx="2326822" cy="2935767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0B05CD95-CA2D-4375-9521-B3C79B835EC8}"/>
              </a:ext>
            </a:extLst>
          </p:cNvPr>
          <p:cNvGrpSpPr/>
          <p:nvPr/>
        </p:nvGrpSpPr>
        <p:grpSpPr>
          <a:xfrm>
            <a:off x="-4585642" y="2426501"/>
            <a:ext cx="5059064" cy="2775516"/>
            <a:chOff x="794393" y="2441443"/>
            <a:chExt cx="5059064" cy="2770667"/>
          </a:xfrm>
        </p:grpSpPr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B92F995C-3727-45CE-BD4C-4B0FF665A4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49" b="89882" l="7456" r="8991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81"/>
            <a:stretch/>
          </p:blipFill>
          <p:spPr>
            <a:xfrm>
              <a:off x="945364" y="2441443"/>
              <a:ext cx="4908093" cy="2770667"/>
            </a:xfrm>
            <a:prstGeom prst="rect">
              <a:avLst/>
            </a:prstGeom>
            <a:effectLst>
              <a:reflection blurRad="6350" stA="50000" endA="300" endPos="90000" dir="5400000" sy="-100000" algn="bl" rotWithShape="0"/>
            </a:effectLst>
          </p:spPr>
        </p:pic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CC514096-E526-40ED-B0EB-CB5659610A02}"/>
                </a:ext>
              </a:extLst>
            </p:cNvPr>
            <p:cNvSpPr/>
            <p:nvPr/>
          </p:nvSpPr>
          <p:spPr>
            <a:xfrm>
              <a:off x="794393" y="4982039"/>
              <a:ext cx="872359" cy="17546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159664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">
        <p:sndAc>
          <p:stSnd>
            <p:snd r:embed="rId2" name="arrow.wav"/>
          </p:stSnd>
        </p:sndAc>
      </p:transition>
    </mc:Choice>
    <mc:Fallback xmlns="">
      <p:transition advClick="0" advTm="500"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0.25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4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hteck 255">
            <a:extLst>
              <a:ext uri="{FF2B5EF4-FFF2-40B4-BE49-F238E27FC236}">
                <a16:creationId xmlns:a16="http://schemas.microsoft.com/office/drawing/2014/main" id="{620AB537-C6FB-4EDC-9099-FE5FF4638B64}"/>
              </a:ext>
            </a:extLst>
          </p:cNvPr>
          <p:cNvSpPr/>
          <p:nvPr/>
        </p:nvSpPr>
        <p:spPr>
          <a:xfrm>
            <a:off x="-89338" y="3323769"/>
            <a:ext cx="12370676" cy="3647090"/>
          </a:xfrm>
          <a:prstGeom prst="rect">
            <a:avLst/>
          </a:prstGeom>
          <a:gradFill flip="none" rotWithShape="1">
            <a:gsLst>
              <a:gs pos="23000">
                <a:srgbClr val="00FFFF">
                  <a:tint val="66000"/>
                  <a:satMod val="160000"/>
                </a:srgbClr>
              </a:gs>
              <a:gs pos="58000">
                <a:srgbClr val="00FFFF">
                  <a:tint val="44500"/>
                  <a:satMod val="160000"/>
                </a:srgbClr>
              </a:gs>
              <a:gs pos="75000">
                <a:srgbClr val="00FFFF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8" name="Grafik 257">
            <a:extLst>
              <a:ext uri="{FF2B5EF4-FFF2-40B4-BE49-F238E27FC236}">
                <a16:creationId xmlns:a16="http://schemas.microsoft.com/office/drawing/2014/main" id="{13BA9C88-499F-40D3-AB3E-2DA2B058BD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6706" y1="42926" x2="61763" y2="52425"/>
                        <a14:foregroundMark x1="48183" y1="49353" x2="47528" y2="54082"/>
                        <a14:foregroundMark x1="49315" y1="54244" x2="45503" y2="74171"/>
                        <a14:foregroundMark x1="30792" y1="51940" x2="31924" y2="50566"/>
                        <a14:backgroundMark x1="33532" y1="51172" x2="34842" y2="57639"/>
                        <a14:backgroundMark x1="33055" y1="61318" x2="39607" y2="62530"/>
                        <a14:backgroundMark x1="35080" y1="66653" x2="42347" y2="71584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384"/>
          <a:stretch/>
        </p:blipFill>
        <p:spPr>
          <a:xfrm>
            <a:off x="8085284" y="577900"/>
            <a:ext cx="2326822" cy="2935767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61A6FB9-A627-46F2-9502-C374294B25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34" b="91062" l="4825" r="89803">
                        <a14:foregroundMark x1="24452" y1="79427" x2="36404" y2="82293"/>
                        <a14:foregroundMark x1="60307" y1="58010" x2="68531" y2="47386"/>
                        <a14:foregroundMark x1="41996" y1="72513" x2="54605" y2="62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818"/>
          <a:stretch/>
        </p:blipFill>
        <p:spPr>
          <a:xfrm>
            <a:off x="-1340882" y="2544375"/>
            <a:ext cx="4874204" cy="2544092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1417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4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hteck 255">
            <a:extLst>
              <a:ext uri="{FF2B5EF4-FFF2-40B4-BE49-F238E27FC236}">
                <a16:creationId xmlns:a16="http://schemas.microsoft.com/office/drawing/2014/main" id="{620AB537-C6FB-4EDC-9099-FE5FF4638B64}"/>
              </a:ext>
            </a:extLst>
          </p:cNvPr>
          <p:cNvSpPr/>
          <p:nvPr/>
        </p:nvSpPr>
        <p:spPr>
          <a:xfrm>
            <a:off x="-89338" y="3323769"/>
            <a:ext cx="12370676" cy="3647090"/>
          </a:xfrm>
          <a:prstGeom prst="rect">
            <a:avLst/>
          </a:prstGeom>
          <a:gradFill flip="none" rotWithShape="1">
            <a:gsLst>
              <a:gs pos="23000">
                <a:srgbClr val="00FFFF">
                  <a:tint val="66000"/>
                  <a:satMod val="160000"/>
                </a:srgbClr>
              </a:gs>
              <a:gs pos="58000">
                <a:srgbClr val="00FFFF">
                  <a:tint val="44500"/>
                  <a:satMod val="160000"/>
                </a:srgbClr>
              </a:gs>
              <a:gs pos="75000">
                <a:srgbClr val="00FFFF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8" name="Grafik 257">
            <a:extLst>
              <a:ext uri="{FF2B5EF4-FFF2-40B4-BE49-F238E27FC236}">
                <a16:creationId xmlns:a16="http://schemas.microsoft.com/office/drawing/2014/main" id="{13BA9C88-499F-40D3-AB3E-2DA2B058BD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6706" y1="42926" x2="61763" y2="52425"/>
                        <a14:foregroundMark x1="48183" y1="49353" x2="47528" y2="54082"/>
                        <a14:foregroundMark x1="49315" y1="54244" x2="45503" y2="74171"/>
                        <a14:foregroundMark x1="30792" y1="51940" x2="31924" y2="50566"/>
                        <a14:backgroundMark x1="33532" y1="51172" x2="34842" y2="57639"/>
                        <a14:backgroundMark x1="33055" y1="61318" x2="39607" y2="62530"/>
                        <a14:backgroundMark x1="35080" y1="66653" x2="42347" y2="71584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384"/>
          <a:stretch/>
        </p:blipFill>
        <p:spPr>
          <a:xfrm>
            <a:off x="8085284" y="577900"/>
            <a:ext cx="2326822" cy="2935767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EEC072C-AA9F-448C-8A62-0FAE342BFC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9" b="89882" l="7456" r="899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81"/>
          <a:stretch/>
        </p:blipFill>
        <p:spPr>
          <a:xfrm>
            <a:off x="-1270141" y="2461587"/>
            <a:ext cx="4908093" cy="2775517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2878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>
        <p:sndAc>
          <p:stSnd>
            <p:snd r:embed="rId2" name="arrow.wav"/>
          </p:stSnd>
        </p:sndAc>
      </p:transition>
    </mc:Choice>
    <mc:Fallback xmlns="">
      <p:transition advClick="0" advTm="2000"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4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hteck 255">
            <a:extLst>
              <a:ext uri="{FF2B5EF4-FFF2-40B4-BE49-F238E27FC236}">
                <a16:creationId xmlns:a16="http://schemas.microsoft.com/office/drawing/2014/main" id="{620AB537-C6FB-4EDC-9099-FE5FF4638B64}"/>
              </a:ext>
            </a:extLst>
          </p:cNvPr>
          <p:cNvSpPr/>
          <p:nvPr/>
        </p:nvSpPr>
        <p:spPr>
          <a:xfrm>
            <a:off x="-89338" y="3323769"/>
            <a:ext cx="12370676" cy="3647090"/>
          </a:xfrm>
          <a:prstGeom prst="rect">
            <a:avLst/>
          </a:prstGeom>
          <a:gradFill flip="none" rotWithShape="1">
            <a:gsLst>
              <a:gs pos="23000">
                <a:srgbClr val="00FFFF">
                  <a:tint val="66000"/>
                  <a:satMod val="160000"/>
                </a:srgbClr>
              </a:gs>
              <a:gs pos="58000">
                <a:srgbClr val="00FFFF">
                  <a:tint val="44500"/>
                  <a:satMod val="160000"/>
                </a:srgbClr>
              </a:gs>
              <a:gs pos="75000">
                <a:srgbClr val="00FFFF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8" name="Grafik 257">
            <a:extLst>
              <a:ext uri="{FF2B5EF4-FFF2-40B4-BE49-F238E27FC236}">
                <a16:creationId xmlns:a16="http://schemas.microsoft.com/office/drawing/2014/main" id="{13BA9C88-499F-40D3-AB3E-2DA2B058BD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6706" y1="42926" x2="61763" y2="52425"/>
                        <a14:foregroundMark x1="48183" y1="49353" x2="47528" y2="54082"/>
                        <a14:foregroundMark x1="49315" y1="54244" x2="45503" y2="74171"/>
                        <a14:foregroundMark x1="30792" y1="51940" x2="31924" y2="50566"/>
                        <a14:backgroundMark x1="33532" y1="51172" x2="34842" y2="57639"/>
                        <a14:backgroundMark x1="33055" y1="61318" x2="39607" y2="62530"/>
                        <a14:backgroundMark x1="35080" y1="66653" x2="42347" y2="71584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384"/>
          <a:stretch/>
        </p:blipFill>
        <p:spPr>
          <a:xfrm>
            <a:off x="8085284" y="577900"/>
            <a:ext cx="2326822" cy="2935767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740D5FA4-08CE-4682-8B1F-5B2ED1BFB6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34" b="91062" l="4825" r="89803">
                        <a14:foregroundMark x1="24452" y1="79427" x2="36404" y2="82293"/>
                        <a14:foregroundMark x1="60307" y1="58010" x2="68531" y2="47386"/>
                        <a14:foregroundMark x1="41996" y1="72513" x2="54605" y2="62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878"/>
          <a:stretch/>
        </p:blipFill>
        <p:spPr>
          <a:xfrm>
            <a:off x="1869268" y="2580017"/>
            <a:ext cx="4874204" cy="2542316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2271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5" y="1770900"/>
            <a:ext cx="11356909" cy="560695"/>
            <a:chOff x="474055" y="1646977"/>
            <a:chExt cx="11356909" cy="560695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8BBC90CF-0815-40B3-B031-FB4BFEE30529}"/>
                </a:ext>
              </a:extLst>
            </p:cNvPr>
            <p:cNvGrpSpPr/>
            <p:nvPr/>
          </p:nvGrpSpPr>
          <p:grpSpPr>
            <a:xfrm>
              <a:off x="7147107" y="1658984"/>
              <a:ext cx="1353429" cy="548688"/>
              <a:chOff x="7197587" y="1687412"/>
              <a:chExt cx="1353429" cy="548688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74EF0CF8-1C2D-45E3-9599-CA0D14A5D5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9DB2D326-4C46-4D6D-8D83-A07AB314E1F6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83B6291E-2A2E-4C64-A8FF-903CCFB025C1}"/>
                </a:ext>
              </a:extLst>
            </p:cNvPr>
            <p:cNvGrpSpPr/>
            <p:nvPr/>
          </p:nvGrpSpPr>
          <p:grpSpPr>
            <a:xfrm>
              <a:off x="474055" y="1658983"/>
              <a:ext cx="1359529" cy="548689"/>
              <a:chOff x="502643" y="1687411"/>
              <a:chExt cx="1359529" cy="548689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E18E0BE-82D0-4B4A-BD31-12195FBA0F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4A290648-7942-446A-B1F1-2F0C75808D22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11ECCB6B-D30D-406B-B2F5-DE3C92247AD8}"/>
                </a:ext>
              </a:extLst>
            </p:cNvPr>
            <p:cNvGrpSpPr/>
            <p:nvPr/>
          </p:nvGrpSpPr>
          <p:grpSpPr>
            <a:xfrm>
              <a:off x="8809272" y="1658984"/>
              <a:ext cx="1359526" cy="548688"/>
              <a:chOff x="2183981" y="822019"/>
              <a:chExt cx="1359526" cy="548688"/>
            </a:xfrm>
          </p:grpSpPr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00110827-62CA-4992-B64E-E92C16C7A0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05" name="Rechteck 104">
                <a:extLst>
                  <a:ext uri="{FF2B5EF4-FFF2-40B4-BE49-F238E27FC236}">
                    <a16:creationId xmlns:a16="http://schemas.microsoft.com/office/drawing/2014/main" id="{29BECAD6-533A-4007-9170-6AA722D9E56D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6" name="Gruppieren 105">
              <a:extLst>
                <a:ext uri="{FF2B5EF4-FFF2-40B4-BE49-F238E27FC236}">
                  <a16:creationId xmlns:a16="http://schemas.microsoft.com/office/drawing/2014/main" id="{DF3001E7-D981-4809-8F3B-B190798028B9}"/>
                </a:ext>
              </a:extLst>
            </p:cNvPr>
            <p:cNvGrpSpPr/>
            <p:nvPr/>
          </p:nvGrpSpPr>
          <p:grpSpPr>
            <a:xfrm>
              <a:off x="5478844" y="1652888"/>
              <a:ext cx="1359527" cy="554784"/>
              <a:chOff x="502645" y="822019"/>
              <a:chExt cx="1359527" cy="554784"/>
            </a:xfrm>
          </p:grpSpPr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3A253426-DD03-4569-ABA3-95AD10F9BC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08" name="L-Form 107">
                <a:extLst>
                  <a:ext uri="{FF2B5EF4-FFF2-40B4-BE49-F238E27FC236}">
                    <a16:creationId xmlns:a16="http://schemas.microsoft.com/office/drawing/2014/main" id="{39A7B8DA-ABBA-4BE3-8B05-4C8BA35B5355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9" name="Gruppieren 108">
              <a:extLst>
                <a:ext uri="{FF2B5EF4-FFF2-40B4-BE49-F238E27FC236}">
                  <a16:creationId xmlns:a16="http://schemas.microsoft.com/office/drawing/2014/main" id="{D3F6A447-5069-4C2A-A638-41DD6617D1CA}"/>
                </a:ext>
              </a:extLst>
            </p:cNvPr>
            <p:cNvGrpSpPr/>
            <p:nvPr/>
          </p:nvGrpSpPr>
          <p:grpSpPr>
            <a:xfrm>
              <a:off x="2142320" y="1646977"/>
              <a:ext cx="1359526" cy="560695"/>
              <a:chOff x="3859219" y="822018"/>
              <a:chExt cx="1359526" cy="560695"/>
            </a:xfrm>
          </p:grpSpPr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4385645B-8C0C-4AEA-B7AE-FB97F72234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11" name="Rechteck 110">
                <a:extLst>
                  <a:ext uri="{FF2B5EF4-FFF2-40B4-BE49-F238E27FC236}">
                    <a16:creationId xmlns:a16="http://schemas.microsoft.com/office/drawing/2014/main" id="{BE2A6624-454C-4BE6-92CA-31EF4967689C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2087E1A9-4EB5-4685-B0F5-33BDDE37A645}"/>
                </a:ext>
              </a:extLst>
            </p:cNvPr>
            <p:cNvGrpSpPr/>
            <p:nvPr/>
          </p:nvGrpSpPr>
          <p:grpSpPr>
            <a:xfrm>
              <a:off x="10477534" y="1658983"/>
              <a:ext cx="1353430" cy="548689"/>
              <a:chOff x="7215791" y="822018"/>
              <a:chExt cx="1353430" cy="548689"/>
            </a:xfrm>
          </p:grpSpPr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8F1CC72C-4419-48AE-B8ED-3F2ECCE325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17" name="Rechteck 116">
                <a:extLst>
                  <a:ext uri="{FF2B5EF4-FFF2-40B4-BE49-F238E27FC236}">
                    <a16:creationId xmlns:a16="http://schemas.microsoft.com/office/drawing/2014/main" id="{2C69E041-5CDE-4D70-9D48-F27A1797297A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DFA12B1A-E51C-4567-9200-EE3C6A18215D}"/>
                </a:ext>
              </a:extLst>
            </p:cNvPr>
            <p:cNvGrpSpPr/>
            <p:nvPr/>
          </p:nvGrpSpPr>
          <p:grpSpPr>
            <a:xfrm>
              <a:off x="7145075" y="780764"/>
              <a:ext cx="1353430" cy="548689"/>
              <a:chOff x="7215791" y="822018"/>
              <a:chExt cx="1353430" cy="548689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A6039565-1A3C-477A-A4DA-A0F338B8CA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4E486967-3423-48A3-8650-2B2F54E332D9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071DDAE6-0D7E-44C9-A840-CF39E282BD1F}"/>
                </a:ext>
              </a:extLst>
            </p:cNvPr>
            <p:cNvGrpSpPr/>
            <p:nvPr/>
          </p:nvGrpSpPr>
          <p:grpSpPr>
            <a:xfrm>
              <a:off x="8808258" y="780764"/>
              <a:ext cx="1359526" cy="548689"/>
              <a:chOff x="8891030" y="822018"/>
              <a:chExt cx="1359526" cy="548689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A47B5BA8-47BF-47BE-B8C5-ECA057B4A2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FCFE1E87-7B5F-4C96-B82B-7D658AE1BD93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31EE7912-C3A2-48FB-BD27-1B140ACAB3A2}"/>
                </a:ext>
              </a:extLst>
            </p:cNvPr>
            <p:cNvGrpSpPr/>
            <p:nvPr/>
          </p:nvGrpSpPr>
          <p:grpSpPr>
            <a:xfrm>
              <a:off x="10477535" y="780764"/>
              <a:ext cx="1353429" cy="548690"/>
              <a:chOff x="10572365" y="822017"/>
              <a:chExt cx="1353429" cy="548690"/>
            </a:xfrm>
          </p:grpSpPr>
          <p:pic>
            <p:nvPicPr>
              <p:cNvPr id="670" name="Grafik 669">
                <a:extLst>
                  <a:ext uri="{FF2B5EF4-FFF2-40B4-BE49-F238E27FC236}">
                    <a16:creationId xmlns:a16="http://schemas.microsoft.com/office/drawing/2014/main" id="{85330825-71C6-4F12-9356-EA493F4759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49B0AD7C-E5C2-42E6-8A2E-B8E85B13F822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F2EBD162-FC16-4902-B64F-EF1AA7DD5B19}"/>
                </a:ext>
              </a:extLst>
            </p:cNvPr>
            <p:cNvGrpSpPr/>
            <p:nvPr/>
          </p:nvGrpSpPr>
          <p:grpSpPr>
            <a:xfrm>
              <a:off x="5481893" y="780764"/>
              <a:ext cx="1353429" cy="554784"/>
              <a:chOff x="5540554" y="822019"/>
              <a:chExt cx="1353429" cy="554784"/>
            </a:xfrm>
          </p:grpSpPr>
          <p:pic>
            <p:nvPicPr>
              <p:cNvPr id="674" name="Grafik 673">
                <a:extLst>
                  <a:ext uri="{FF2B5EF4-FFF2-40B4-BE49-F238E27FC236}">
                    <a16:creationId xmlns:a16="http://schemas.microsoft.com/office/drawing/2014/main" id="{3CDF5EF6-2CA0-460B-A4E8-6550EFCD51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21" name="L-Form 20">
                <a:extLst>
                  <a:ext uri="{FF2B5EF4-FFF2-40B4-BE49-F238E27FC236}">
                    <a16:creationId xmlns:a16="http://schemas.microsoft.com/office/drawing/2014/main" id="{63F60C11-1CF1-4737-BF05-5EA5B56F6070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60695"/>
            <a:chOff x="474055" y="2661031"/>
            <a:chExt cx="11356909" cy="56069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5387DBDE-54E7-4727-85ED-5D6DA483DB15}"/>
                </a:ext>
              </a:extLst>
            </p:cNvPr>
            <p:cNvGrpSpPr/>
            <p:nvPr/>
          </p:nvGrpSpPr>
          <p:grpSpPr>
            <a:xfrm>
              <a:off x="2137236" y="2661031"/>
              <a:ext cx="1359526" cy="548689"/>
              <a:chOff x="8891030" y="822018"/>
              <a:chExt cx="1359526" cy="548689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53307C27-5AE5-432B-BE98-77863FE64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0" name="Rechteck 119">
                <a:extLst>
                  <a:ext uri="{FF2B5EF4-FFF2-40B4-BE49-F238E27FC236}">
                    <a16:creationId xmlns:a16="http://schemas.microsoft.com/office/drawing/2014/main" id="{F4AFD43F-761B-4C2D-84DD-182CE36E1ECA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862C3765-1111-4CFB-9AA1-7A396E48767E}"/>
                </a:ext>
              </a:extLst>
            </p:cNvPr>
            <p:cNvGrpSpPr/>
            <p:nvPr/>
          </p:nvGrpSpPr>
          <p:grpSpPr>
            <a:xfrm>
              <a:off x="3806514" y="2661031"/>
              <a:ext cx="1353429" cy="548690"/>
              <a:chOff x="10572365" y="822017"/>
              <a:chExt cx="1353429" cy="548690"/>
            </a:xfrm>
          </p:grpSpPr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A42EF17E-38ED-4E28-B3CF-A65AE22D0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3" name="Rechteck 122">
                <a:extLst>
                  <a:ext uri="{FF2B5EF4-FFF2-40B4-BE49-F238E27FC236}">
                    <a16:creationId xmlns:a16="http://schemas.microsoft.com/office/drawing/2014/main" id="{2FE40B4B-3E79-45D0-8E16-567DB32444B7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AC3DA12F-D952-4CC1-BBED-E3848256D49B}"/>
                </a:ext>
              </a:extLst>
            </p:cNvPr>
            <p:cNvGrpSpPr/>
            <p:nvPr/>
          </p:nvGrpSpPr>
          <p:grpSpPr>
            <a:xfrm>
              <a:off x="10477535" y="2661031"/>
              <a:ext cx="1353429" cy="548688"/>
              <a:chOff x="7197587" y="1687412"/>
              <a:chExt cx="1353429" cy="548688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61AC2FAA-D5C6-4138-84E3-FE6A7C8BF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16B81789-6225-4567-B6E5-A52CEC4E865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DE191017-0DD7-47AD-BA51-79882CA2AEFB}"/>
                </a:ext>
              </a:extLst>
            </p:cNvPr>
            <p:cNvGrpSpPr/>
            <p:nvPr/>
          </p:nvGrpSpPr>
          <p:grpSpPr>
            <a:xfrm>
              <a:off x="5469695" y="2661031"/>
              <a:ext cx="1359529" cy="548689"/>
              <a:chOff x="502643" y="1687411"/>
              <a:chExt cx="1359529" cy="548689"/>
            </a:xfrm>
          </p:grpSpPr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0CDDEC49-C51C-4AF7-BDE9-B9FB227DD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9" name="Rechteck 128">
                <a:extLst>
                  <a:ext uri="{FF2B5EF4-FFF2-40B4-BE49-F238E27FC236}">
                    <a16:creationId xmlns:a16="http://schemas.microsoft.com/office/drawing/2014/main" id="{7DAD68A5-C638-4CAB-A5D5-1110C8C75A48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2" name="Gruppieren 131">
              <a:extLst>
                <a:ext uri="{FF2B5EF4-FFF2-40B4-BE49-F238E27FC236}">
                  <a16:creationId xmlns:a16="http://schemas.microsoft.com/office/drawing/2014/main" id="{420AEA82-5AC2-4B93-BAEE-8DEAE84C7291}"/>
                </a:ext>
              </a:extLst>
            </p:cNvPr>
            <p:cNvGrpSpPr/>
            <p:nvPr/>
          </p:nvGrpSpPr>
          <p:grpSpPr>
            <a:xfrm>
              <a:off x="474055" y="2661031"/>
              <a:ext cx="1353429" cy="554784"/>
              <a:chOff x="5540554" y="822019"/>
              <a:chExt cx="1353429" cy="554784"/>
            </a:xfrm>
          </p:grpSpPr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9FD4D98E-A147-4F05-87A4-6FD26A52D8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34" name="L-Form 133">
                <a:extLst>
                  <a:ext uri="{FF2B5EF4-FFF2-40B4-BE49-F238E27FC236}">
                    <a16:creationId xmlns:a16="http://schemas.microsoft.com/office/drawing/2014/main" id="{095FF24B-9288-4A69-A109-AA781A440555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Gruppieren 134">
              <a:extLst>
                <a:ext uri="{FF2B5EF4-FFF2-40B4-BE49-F238E27FC236}">
                  <a16:creationId xmlns:a16="http://schemas.microsoft.com/office/drawing/2014/main" id="{2A81D83C-9EBD-4D9C-A592-7F2B0D0FB6FF}"/>
                </a:ext>
              </a:extLst>
            </p:cNvPr>
            <p:cNvGrpSpPr/>
            <p:nvPr/>
          </p:nvGrpSpPr>
          <p:grpSpPr>
            <a:xfrm>
              <a:off x="8808254" y="2661031"/>
              <a:ext cx="1359526" cy="560695"/>
              <a:chOff x="3859219" y="822018"/>
              <a:chExt cx="1359526" cy="560695"/>
            </a:xfrm>
          </p:grpSpPr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6277B62F-1AFD-4B17-87BA-D2B79A41D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37" name="Rechteck 136">
                <a:extLst>
                  <a:ext uri="{FF2B5EF4-FFF2-40B4-BE49-F238E27FC236}">
                    <a16:creationId xmlns:a16="http://schemas.microsoft.com/office/drawing/2014/main" id="{A32D25A0-786B-4EDF-8438-D718C8559833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5" y="3751172"/>
            <a:ext cx="11356909" cy="560695"/>
            <a:chOff x="474055" y="3734026"/>
            <a:chExt cx="11356909" cy="560695"/>
          </a:xfrm>
        </p:grpSpPr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1238FF54-F9EF-4C54-8D79-71B554AE1F63}"/>
                </a:ext>
              </a:extLst>
            </p:cNvPr>
            <p:cNvGrpSpPr/>
            <p:nvPr/>
          </p:nvGrpSpPr>
          <p:grpSpPr>
            <a:xfrm>
              <a:off x="2144352" y="3734026"/>
              <a:ext cx="1359526" cy="548688"/>
              <a:chOff x="2183981" y="822019"/>
              <a:chExt cx="1359526" cy="548688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E15D9DE4-544E-47E6-8B59-E5F6537D8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41" name="Rechteck 140">
                <a:extLst>
                  <a:ext uri="{FF2B5EF4-FFF2-40B4-BE49-F238E27FC236}">
                    <a16:creationId xmlns:a16="http://schemas.microsoft.com/office/drawing/2014/main" id="{195747EC-2A8B-4BB6-8666-779A588277B3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E021F44-0AE0-4B00-B05A-9A34E4228D69}"/>
                </a:ext>
              </a:extLst>
            </p:cNvPr>
            <p:cNvGrpSpPr/>
            <p:nvPr/>
          </p:nvGrpSpPr>
          <p:grpSpPr>
            <a:xfrm>
              <a:off x="3814646" y="3734026"/>
              <a:ext cx="1359526" cy="560695"/>
              <a:chOff x="3859219" y="822018"/>
              <a:chExt cx="1359526" cy="56069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1AE87707-EE14-4D90-B0CD-B51AA8E56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7AFFC5E-46F7-4EF3-8052-E37CEED0C1AA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DBDD109D-242F-40B0-8C54-DCC1B586FA5E}"/>
                </a:ext>
              </a:extLst>
            </p:cNvPr>
            <p:cNvGrpSpPr/>
            <p:nvPr/>
          </p:nvGrpSpPr>
          <p:grpSpPr>
            <a:xfrm>
              <a:off x="474055" y="3734026"/>
              <a:ext cx="1359529" cy="548689"/>
              <a:chOff x="502643" y="1687411"/>
              <a:chExt cx="1359529" cy="548689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7724B715-E1AC-465F-9ECD-7B59CDFDF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2B8ED854-2DFD-42B0-8FAB-22E58F00AC95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523220"/>
            <a:ext cx="11576964" cy="4817388"/>
          </a:xfrm>
          <a:prstGeom prst="corner">
            <a:avLst>
              <a:gd name="adj1" fmla="val 81846"/>
              <a:gd name="adj2" fmla="val 97874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hlinkClick r:id="" action="ppaction://hlinkshowjump?jump=firstslide">
              <a:snd r:embed="rId12" name="cashreg.wav"/>
            </a:hlinkClick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hlinkClick r:id="" action="ppaction://hlinkshowjump?jump=nextslide">
              <a:snd r:embed="rId22" name="chimes.wav"/>
            </a:hlinkClick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6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4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hteck 255">
            <a:extLst>
              <a:ext uri="{FF2B5EF4-FFF2-40B4-BE49-F238E27FC236}">
                <a16:creationId xmlns:a16="http://schemas.microsoft.com/office/drawing/2014/main" id="{620AB537-C6FB-4EDC-9099-FE5FF4638B64}"/>
              </a:ext>
            </a:extLst>
          </p:cNvPr>
          <p:cNvSpPr/>
          <p:nvPr/>
        </p:nvSpPr>
        <p:spPr>
          <a:xfrm>
            <a:off x="-89338" y="3323769"/>
            <a:ext cx="12370676" cy="3647090"/>
          </a:xfrm>
          <a:prstGeom prst="rect">
            <a:avLst/>
          </a:prstGeom>
          <a:gradFill flip="none" rotWithShape="1">
            <a:gsLst>
              <a:gs pos="23000">
                <a:srgbClr val="00FFFF">
                  <a:tint val="66000"/>
                  <a:satMod val="160000"/>
                </a:srgbClr>
              </a:gs>
              <a:gs pos="58000">
                <a:srgbClr val="00FFFF">
                  <a:tint val="44500"/>
                  <a:satMod val="160000"/>
                </a:srgbClr>
              </a:gs>
              <a:gs pos="75000">
                <a:srgbClr val="00FFFF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8" name="Grafik 257">
            <a:extLst>
              <a:ext uri="{FF2B5EF4-FFF2-40B4-BE49-F238E27FC236}">
                <a16:creationId xmlns:a16="http://schemas.microsoft.com/office/drawing/2014/main" id="{13BA9C88-499F-40D3-AB3E-2DA2B058BD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6706" y1="42926" x2="61763" y2="52425"/>
                        <a14:foregroundMark x1="48183" y1="49353" x2="47528" y2="54082"/>
                        <a14:foregroundMark x1="49315" y1="54244" x2="45503" y2="74171"/>
                        <a14:foregroundMark x1="30792" y1="51940" x2="31924" y2="50566"/>
                        <a14:backgroundMark x1="33532" y1="51172" x2="34842" y2="57639"/>
                        <a14:backgroundMark x1="33055" y1="61318" x2="39607" y2="62530"/>
                        <a14:backgroundMark x1="35080" y1="66653" x2="42347" y2="71584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384"/>
          <a:stretch/>
        </p:blipFill>
        <p:spPr>
          <a:xfrm>
            <a:off x="8085284" y="577900"/>
            <a:ext cx="2326822" cy="2935767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7D07697A-11EF-4898-982D-64EB122DF5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9" b="89882" l="7456" r="899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81"/>
          <a:stretch/>
        </p:blipFill>
        <p:spPr>
          <a:xfrm>
            <a:off x="1925647" y="2461586"/>
            <a:ext cx="4908093" cy="2775517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6370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10" advClick="0" advTm="2000">
        <p:sndAc>
          <p:stSnd>
            <p:snd r:embed="rId2" name="arrow.wav"/>
          </p:stSnd>
        </p:sndAc>
      </p:transition>
    </mc:Choice>
    <mc:Fallback xmlns="">
      <p:transition spd="slow" advClick="0" advTm="2000"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4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hteck 255">
            <a:extLst>
              <a:ext uri="{FF2B5EF4-FFF2-40B4-BE49-F238E27FC236}">
                <a16:creationId xmlns:a16="http://schemas.microsoft.com/office/drawing/2014/main" id="{620AB537-C6FB-4EDC-9099-FE5FF4638B64}"/>
              </a:ext>
            </a:extLst>
          </p:cNvPr>
          <p:cNvSpPr/>
          <p:nvPr/>
        </p:nvSpPr>
        <p:spPr>
          <a:xfrm>
            <a:off x="-89338" y="3323769"/>
            <a:ext cx="12370676" cy="3647090"/>
          </a:xfrm>
          <a:prstGeom prst="rect">
            <a:avLst/>
          </a:prstGeom>
          <a:gradFill flip="none" rotWithShape="1">
            <a:gsLst>
              <a:gs pos="23000">
                <a:srgbClr val="00FFFF">
                  <a:tint val="66000"/>
                  <a:satMod val="160000"/>
                </a:srgbClr>
              </a:gs>
              <a:gs pos="58000">
                <a:srgbClr val="00FFFF">
                  <a:tint val="44500"/>
                  <a:satMod val="160000"/>
                </a:srgbClr>
              </a:gs>
              <a:gs pos="75000">
                <a:srgbClr val="00FFFF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8" name="Grafik 257">
            <a:extLst>
              <a:ext uri="{FF2B5EF4-FFF2-40B4-BE49-F238E27FC236}">
                <a16:creationId xmlns:a16="http://schemas.microsoft.com/office/drawing/2014/main" id="{13BA9C88-499F-40D3-AB3E-2DA2B058BD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6706" y1="42926" x2="61763" y2="52425"/>
                        <a14:foregroundMark x1="48183" y1="49353" x2="47528" y2="54082"/>
                        <a14:foregroundMark x1="49315" y1="54244" x2="45503" y2="74171"/>
                        <a14:foregroundMark x1="30792" y1="51940" x2="31924" y2="50566"/>
                        <a14:backgroundMark x1="33532" y1="51172" x2="34842" y2="57639"/>
                        <a14:backgroundMark x1="33055" y1="61318" x2="39607" y2="62530"/>
                        <a14:backgroundMark x1="35080" y1="66653" x2="42347" y2="71584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384"/>
          <a:stretch/>
        </p:blipFill>
        <p:spPr>
          <a:xfrm>
            <a:off x="8085284" y="577900"/>
            <a:ext cx="2326822" cy="2935767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0A1E661-B544-44E0-BBBB-81DD6F9614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34" b="91062" l="4825" r="89803">
                        <a14:foregroundMark x1="24452" y1="79427" x2="36404" y2="82293"/>
                        <a14:foregroundMark x1="60307" y1="58010" x2="68531" y2="47386"/>
                        <a14:foregroundMark x1="41996" y1="72513" x2="54605" y2="62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878"/>
          <a:stretch/>
        </p:blipFill>
        <p:spPr>
          <a:xfrm>
            <a:off x="5043876" y="2580017"/>
            <a:ext cx="4874204" cy="2542316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585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4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hteck 255">
            <a:extLst>
              <a:ext uri="{FF2B5EF4-FFF2-40B4-BE49-F238E27FC236}">
                <a16:creationId xmlns:a16="http://schemas.microsoft.com/office/drawing/2014/main" id="{620AB537-C6FB-4EDC-9099-FE5FF4638B64}"/>
              </a:ext>
            </a:extLst>
          </p:cNvPr>
          <p:cNvSpPr/>
          <p:nvPr/>
        </p:nvSpPr>
        <p:spPr>
          <a:xfrm>
            <a:off x="-89338" y="3323769"/>
            <a:ext cx="12370676" cy="3647090"/>
          </a:xfrm>
          <a:prstGeom prst="rect">
            <a:avLst/>
          </a:prstGeom>
          <a:gradFill flip="none" rotWithShape="1">
            <a:gsLst>
              <a:gs pos="23000">
                <a:srgbClr val="00FFFF">
                  <a:tint val="66000"/>
                  <a:satMod val="160000"/>
                </a:srgbClr>
              </a:gs>
              <a:gs pos="58000">
                <a:srgbClr val="00FFFF">
                  <a:tint val="44500"/>
                  <a:satMod val="160000"/>
                </a:srgbClr>
              </a:gs>
              <a:gs pos="75000">
                <a:srgbClr val="00FFFF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8" name="Grafik 257">
            <a:extLst>
              <a:ext uri="{FF2B5EF4-FFF2-40B4-BE49-F238E27FC236}">
                <a16:creationId xmlns:a16="http://schemas.microsoft.com/office/drawing/2014/main" id="{13BA9C88-499F-40D3-AB3E-2DA2B058BD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6706" y1="42926" x2="61763" y2="52425"/>
                        <a14:foregroundMark x1="48183" y1="49353" x2="47528" y2="54082"/>
                        <a14:foregroundMark x1="49315" y1="54244" x2="45503" y2="74171"/>
                        <a14:foregroundMark x1="30792" y1="51940" x2="31924" y2="50566"/>
                        <a14:backgroundMark x1="33532" y1="51172" x2="34842" y2="57639"/>
                        <a14:backgroundMark x1="33055" y1="61318" x2="39607" y2="62530"/>
                        <a14:backgroundMark x1="35080" y1="66653" x2="42347" y2="71584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384"/>
          <a:stretch/>
        </p:blipFill>
        <p:spPr>
          <a:xfrm>
            <a:off x="8085284" y="577900"/>
            <a:ext cx="2326822" cy="2935767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4472DF94-FDA0-4150-A37F-63E66DFDC2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9" b="89882" l="7456" r="899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81"/>
          <a:stretch/>
        </p:blipFill>
        <p:spPr>
          <a:xfrm>
            <a:off x="5100255" y="2416264"/>
            <a:ext cx="4908093" cy="2775517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9519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sndAc>
          <p:stSnd>
            <p:snd r:embed="rId2" name="arrow.wav"/>
          </p:stSnd>
        </p:sndAc>
      </p:transition>
    </mc:Choice>
    <mc:Fallback xmlns="">
      <p:transition advClick="0" advTm="2000"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4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hteck 255">
            <a:extLst>
              <a:ext uri="{FF2B5EF4-FFF2-40B4-BE49-F238E27FC236}">
                <a16:creationId xmlns:a16="http://schemas.microsoft.com/office/drawing/2014/main" id="{620AB537-C6FB-4EDC-9099-FE5FF4638B64}"/>
              </a:ext>
            </a:extLst>
          </p:cNvPr>
          <p:cNvSpPr/>
          <p:nvPr/>
        </p:nvSpPr>
        <p:spPr>
          <a:xfrm>
            <a:off x="-89338" y="3323769"/>
            <a:ext cx="12370676" cy="3647090"/>
          </a:xfrm>
          <a:prstGeom prst="rect">
            <a:avLst/>
          </a:prstGeom>
          <a:gradFill flip="none" rotWithShape="1">
            <a:gsLst>
              <a:gs pos="23000">
                <a:srgbClr val="00FFFF">
                  <a:tint val="66000"/>
                  <a:satMod val="160000"/>
                </a:srgbClr>
              </a:gs>
              <a:gs pos="58000">
                <a:srgbClr val="00FFFF">
                  <a:tint val="44500"/>
                  <a:satMod val="160000"/>
                </a:srgbClr>
              </a:gs>
              <a:gs pos="75000">
                <a:srgbClr val="00FFFF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8" name="Grafik 257">
            <a:extLst>
              <a:ext uri="{FF2B5EF4-FFF2-40B4-BE49-F238E27FC236}">
                <a16:creationId xmlns:a16="http://schemas.microsoft.com/office/drawing/2014/main" id="{13BA9C88-499F-40D3-AB3E-2DA2B058BD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6706" y1="42926" x2="61763" y2="52425"/>
                        <a14:foregroundMark x1="48183" y1="49353" x2="47528" y2="54082"/>
                        <a14:foregroundMark x1="49315" y1="54244" x2="45503" y2="74171"/>
                        <a14:foregroundMark x1="30792" y1="51940" x2="31924" y2="50566"/>
                        <a14:backgroundMark x1="33532" y1="51172" x2="34842" y2="57639"/>
                        <a14:backgroundMark x1="33055" y1="61318" x2="39607" y2="62530"/>
                        <a14:backgroundMark x1="35080" y1="66653" x2="42347" y2="71584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384"/>
          <a:stretch/>
        </p:blipFill>
        <p:spPr>
          <a:xfrm>
            <a:off x="8085284" y="577900"/>
            <a:ext cx="2326822" cy="2935767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28B025B1-87E9-4ED7-A934-2157C13DC0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34" b="91062" l="4825" r="89803">
                        <a14:foregroundMark x1="24452" y1="79427" x2="36404" y2="82293"/>
                        <a14:foregroundMark x1="60307" y1="58010" x2="68531" y2="47386"/>
                        <a14:foregroundMark x1="41996" y1="72513" x2="54605" y2="62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755"/>
          <a:stretch/>
        </p:blipFill>
        <p:spPr>
          <a:xfrm>
            <a:off x="8254026" y="2559453"/>
            <a:ext cx="4874204" cy="2545947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4211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4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hteck 255">
            <a:extLst>
              <a:ext uri="{FF2B5EF4-FFF2-40B4-BE49-F238E27FC236}">
                <a16:creationId xmlns:a16="http://schemas.microsoft.com/office/drawing/2014/main" id="{620AB537-C6FB-4EDC-9099-FE5FF4638B64}"/>
              </a:ext>
            </a:extLst>
          </p:cNvPr>
          <p:cNvSpPr/>
          <p:nvPr/>
        </p:nvSpPr>
        <p:spPr>
          <a:xfrm>
            <a:off x="-89338" y="3323769"/>
            <a:ext cx="12370676" cy="3647090"/>
          </a:xfrm>
          <a:prstGeom prst="rect">
            <a:avLst/>
          </a:prstGeom>
          <a:gradFill flip="none" rotWithShape="1">
            <a:gsLst>
              <a:gs pos="23000">
                <a:srgbClr val="00FFFF">
                  <a:tint val="66000"/>
                  <a:satMod val="160000"/>
                </a:srgbClr>
              </a:gs>
              <a:gs pos="58000">
                <a:srgbClr val="00FFFF">
                  <a:tint val="44500"/>
                  <a:satMod val="160000"/>
                </a:srgbClr>
              </a:gs>
              <a:gs pos="75000">
                <a:srgbClr val="00FFFF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8" name="Grafik 257">
            <a:extLst>
              <a:ext uri="{FF2B5EF4-FFF2-40B4-BE49-F238E27FC236}">
                <a16:creationId xmlns:a16="http://schemas.microsoft.com/office/drawing/2014/main" id="{13BA9C88-499F-40D3-AB3E-2DA2B058BD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6706" y1="42926" x2="61763" y2="52425"/>
                        <a14:foregroundMark x1="48183" y1="49353" x2="47528" y2="54082"/>
                        <a14:foregroundMark x1="49315" y1="54244" x2="45503" y2="74171"/>
                        <a14:foregroundMark x1="30792" y1="51940" x2="31924" y2="50566"/>
                        <a14:backgroundMark x1="33532" y1="51172" x2="34842" y2="57639"/>
                        <a14:backgroundMark x1="33055" y1="61318" x2="39607" y2="62530"/>
                        <a14:backgroundMark x1="35080" y1="66653" x2="42347" y2="71584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384"/>
          <a:stretch/>
        </p:blipFill>
        <p:spPr>
          <a:xfrm>
            <a:off x="8085284" y="577900"/>
            <a:ext cx="2326822" cy="2935767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08FD93B-2322-4FBE-97BD-49F3A257D9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9" b="89882" l="7456" r="899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81"/>
          <a:stretch/>
        </p:blipFill>
        <p:spPr>
          <a:xfrm>
            <a:off x="8307861" y="2416263"/>
            <a:ext cx="4908093" cy="2775517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9263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sndAc>
          <p:stSnd>
            <p:snd r:embed="rId2" name="arrow.wav"/>
          </p:stSnd>
        </p:sndAc>
      </p:transition>
    </mc:Choice>
    <mc:Fallback xmlns="">
      <p:transition advClick="0" advTm="2000"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0.31732 0.0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9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4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hteck 255">
            <a:extLst>
              <a:ext uri="{FF2B5EF4-FFF2-40B4-BE49-F238E27FC236}">
                <a16:creationId xmlns:a16="http://schemas.microsoft.com/office/drawing/2014/main" id="{620AB537-C6FB-4EDC-9099-FE5FF4638B64}"/>
              </a:ext>
            </a:extLst>
          </p:cNvPr>
          <p:cNvSpPr/>
          <p:nvPr/>
        </p:nvSpPr>
        <p:spPr>
          <a:xfrm>
            <a:off x="-89338" y="3323769"/>
            <a:ext cx="12370676" cy="3647090"/>
          </a:xfrm>
          <a:prstGeom prst="rect">
            <a:avLst/>
          </a:prstGeom>
          <a:gradFill flip="none" rotWithShape="1">
            <a:gsLst>
              <a:gs pos="23000">
                <a:srgbClr val="00FFFF">
                  <a:tint val="66000"/>
                  <a:satMod val="160000"/>
                </a:srgbClr>
              </a:gs>
              <a:gs pos="58000">
                <a:srgbClr val="00FFFF">
                  <a:tint val="44500"/>
                  <a:satMod val="160000"/>
                </a:srgbClr>
              </a:gs>
              <a:gs pos="75000">
                <a:srgbClr val="00FFFF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8" name="Grafik 257">
            <a:extLst>
              <a:ext uri="{FF2B5EF4-FFF2-40B4-BE49-F238E27FC236}">
                <a16:creationId xmlns:a16="http://schemas.microsoft.com/office/drawing/2014/main" id="{13BA9C88-499F-40D3-AB3E-2DA2B058BD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6706" y1="42926" x2="61763" y2="52425"/>
                        <a14:foregroundMark x1="48183" y1="49353" x2="47528" y2="54082"/>
                        <a14:foregroundMark x1="49315" y1="54244" x2="45503" y2="74171"/>
                        <a14:foregroundMark x1="30792" y1="51940" x2="31924" y2="50566"/>
                        <a14:backgroundMark x1="33532" y1="51172" x2="34842" y2="57639"/>
                        <a14:backgroundMark x1="33055" y1="61318" x2="39607" y2="62530"/>
                        <a14:backgroundMark x1="35080" y1="66653" x2="42347" y2="71584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384"/>
          <a:stretch/>
        </p:blipFill>
        <p:spPr>
          <a:xfrm>
            <a:off x="8085284" y="577900"/>
            <a:ext cx="2326822" cy="2935767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065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0B3238C-A8F0-4053-912F-2323F6509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378" y="1378610"/>
            <a:ext cx="3645724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7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flythrough/>
      </p:transition>
    </mc:Choice>
    <mc:Fallback xmlns="">
      <p:transition spd="slow" advClick="0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8856615-93DF-4905-A942-E870DD0E1CCC}"/>
              </a:ext>
            </a:extLst>
          </p:cNvPr>
          <p:cNvSpPr/>
          <p:nvPr/>
        </p:nvSpPr>
        <p:spPr>
          <a:xfrm>
            <a:off x="5357657" y="0"/>
            <a:ext cx="1476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Immer</a:t>
            </a:r>
            <a:r>
              <a:rPr kumimoji="0" lang="de-DE" sz="28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9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A07CA5-A557-4E8E-8E63-459D7209F925}"/>
              </a:ext>
            </a:extLst>
          </p:cNvPr>
          <p:cNvGrpSpPr/>
          <p:nvPr/>
        </p:nvGrpSpPr>
        <p:grpSpPr>
          <a:xfrm>
            <a:off x="474055" y="1770900"/>
            <a:ext cx="11356909" cy="560695"/>
            <a:chOff x="474055" y="1646977"/>
            <a:chExt cx="11356909" cy="560695"/>
          </a:xfrm>
        </p:grpSpPr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F36ABBE3-5AC8-44A5-B257-9B4288D1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582" y="1658984"/>
              <a:ext cx="1359526" cy="548688"/>
            </a:xfrm>
            <a:prstGeom prst="rect">
              <a:avLst/>
            </a:prstGeom>
          </p:spPr>
        </p:pic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8BBC90CF-0815-40B3-B031-FB4BFEE30529}"/>
                </a:ext>
              </a:extLst>
            </p:cNvPr>
            <p:cNvGrpSpPr/>
            <p:nvPr/>
          </p:nvGrpSpPr>
          <p:grpSpPr>
            <a:xfrm>
              <a:off x="7147107" y="1658984"/>
              <a:ext cx="1353429" cy="548688"/>
              <a:chOff x="7197587" y="1687412"/>
              <a:chExt cx="1353429" cy="548688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74EF0CF8-1C2D-45E3-9599-CA0D14A5D5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9DB2D326-4C46-4D6D-8D83-A07AB314E1F6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83B6291E-2A2E-4C64-A8FF-903CCFB025C1}"/>
                </a:ext>
              </a:extLst>
            </p:cNvPr>
            <p:cNvGrpSpPr/>
            <p:nvPr/>
          </p:nvGrpSpPr>
          <p:grpSpPr>
            <a:xfrm>
              <a:off x="474055" y="1658983"/>
              <a:ext cx="1359529" cy="548689"/>
              <a:chOff x="502643" y="1687411"/>
              <a:chExt cx="1359529" cy="548689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E18E0BE-82D0-4B4A-BD31-12195FBA0F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4A290648-7942-446A-B1F1-2F0C75808D22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11ECCB6B-D30D-406B-B2F5-DE3C92247AD8}"/>
                </a:ext>
              </a:extLst>
            </p:cNvPr>
            <p:cNvGrpSpPr/>
            <p:nvPr/>
          </p:nvGrpSpPr>
          <p:grpSpPr>
            <a:xfrm>
              <a:off x="8809272" y="1658984"/>
              <a:ext cx="1359526" cy="548688"/>
              <a:chOff x="2183981" y="822019"/>
              <a:chExt cx="1359526" cy="548688"/>
            </a:xfrm>
          </p:grpSpPr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00110827-62CA-4992-B64E-E92C16C7A0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05" name="Rechteck 104">
                <a:extLst>
                  <a:ext uri="{FF2B5EF4-FFF2-40B4-BE49-F238E27FC236}">
                    <a16:creationId xmlns:a16="http://schemas.microsoft.com/office/drawing/2014/main" id="{29BECAD6-533A-4007-9170-6AA722D9E56D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6" name="Gruppieren 105">
              <a:extLst>
                <a:ext uri="{FF2B5EF4-FFF2-40B4-BE49-F238E27FC236}">
                  <a16:creationId xmlns:a16="http://schemas.microsoft.com/office/drawing/2014/main" id="{DF3001E7-D981-4809-8F3B-B190798028B9}"/>
                </a:ext>
              </a:extLst>
            </p:cNvPr>
            <p:cNvGrpSpPr/>
            <p:nvPr/>
          </p:nvGrpSpPr>
          <p:grpSpPr>
            <a:xfrm>
              <a:off x="5478844" y="1652888"/>
              <a:ext cx="1359527" cy="554784"/>
              <a:chOff x="502645" y="822019"/>
              <a:chExt cx="1359527" cy="554784"/>
            </a:xfrm>
          </p:grpSpPr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3A253426-DD03-4569-ABA3-95AD10F9BC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08" name="L-Form 107">
                <a:extLst>
                  <a:ext uri="{FF2B5EF4-FFF2-40B4-BE49-F238E27FC236}">
                    <a16:creationId xmlns:a16="http://schemas.microsoft.com/office/drawing/2014/main" id="{39A7B8DA-ABBA-4BE3-8B05-4C8BA35B5355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9" name="Gruppieren 108">
              <a:extLst>
                <a:ext uri="{FF2B5EF4-FFF2-40B4-BE49-F238E27FC236}">
                  <a16:creationId xmlns:a16="http://schemas.microsoft.com/office/drawing/2014/main" id="{D3F6A447-5069-4C2A-A638-41DD6617D1CA}"/>
                </a:ext>
              </a:extLst>
            </p:cNvPr>
            <p:cNvGrpSpPr/>
            <p:nvPr/>
          </p:nvGrpSpPr>
          <p:grpSpPr>
            <a:xfrm>
              <a:off x="2142320" y="1646977"/>
              <a:ext cx="1359526" cy="560695"/>
              <a:chOff x="3859219" y="822018"/>
              <a:chExt cx="1359526" cy="560695"/>
            </a:xfrm>
          </p:grpSpPr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4385645B-8C0C-4AEA-B7AE-FB97F72234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11" name="Rechteck 110">
                <a:extLst>
                  <a:ext uri="{FF2B5EF4-FFF2-40B4-BE49-F238E27FC236}">
                    <a16:creationId xmlns:a16="http://schemas.microsoft.com/office/drawing/2014/main" id="{BE2A6624-454C-4BE6-92CA-31EF4967689C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2087E1A9-4EB5-4685-B0F5-33BDDE37A645}"/>
                </a:ext>
              </a:extLst>
            </p:cNvPr>
            <p:cNvGrpSpPr/>
            <p:nvPr/>
          </p:nvGrpSpPr>
          <p:grpSpPr>
            <a:xfrm>
              <a:off x="10477534" y="1658983"/>
              <a:ext cx="1353430" cy="548689"/>
              <a:chOff x="7215791" y="822018"/>
              <a:chExt cx="1353430" cy="548689"/>
            </a:xfrm>
          </p:grpSpPr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8F1CC72C-4419-48AE-B8ED-3F2ECCE325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17" name="Rechteck 116">
                <a:extLst>
                  <a:ext uri="{FF2B5EF4-FFF2-40B4-BE49-F238E27FC236}">
                    <a16:creationId xmlns:a16="http://schemas.microsoft.com/office/drawing/2014/main" id="{2C69E041-5CDE-4D70-9D48-F27A1797297A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00FE5E-206E-4896-93F8-A453F01DA9AC}"/>
              </a:ext>
            </a:extLst>
          </p:cNvPr>
          <p:cNvGrpSpPr/>
          <p:nvPr/>
        </p:nvGrpSpPr>
        <p:grpSpPr>
          <a:xfrm>
            <a:off x="474055" y="780764"/>
            <a:ext cx="11356909" cy="554785"/>
            <a:chOff x="474055" y="780764"/>
            <a:chExt cx="11356909" cy="554785"/>
          </a:xfrm>
        </p:grpSpPr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4E23336F-B9FC-44CC-B5B8-E2C277AE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55" y="780764"/>
              <a:ext cx="1359526" cy="548688"/>
            </a:xfrm>
            <a:prstGeom prst="rect">
              <a:avLst/>
            </a:prstGeom>
          </p:spPr>
        </p:pic>
        <p:pic>
          <p:nvPicPr>
            <p:cNvPr id="672" name="Grafik 671">
              <a:extLst>
                <a:ext uri="{FF2B5EF4-FFF2-40B4-BE49-F238E27FC236}">
                  <a16:creationId xmlns:a16="http://schemas.microsoft.com/office/drawing/2014/main" id="{87ACD69B-8BEB-43A1-9659-BFFD5809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335" y="780764"/>
              <a:ext cx="1359526" cy="554784"/>
            </a:xfrm>
            <a:prstGeom prst="rect">
              <a:avLst/>
            </a:prstGeom>
          </p:spPr>
        </p:pic>
        <p:pic>
          <p:nvPicPr>
            <p:cNvPr id="668" name="Grafik 667">
              <a:extLst>
                <a:ext uri="{FF2B5EF4-FFF2-40B4-BE49-F238E27FC236}">
                  <a16:creationId xmlns:a16="http://schemas.microsoft.com/office/drawing/2014/main" id="{28FDB381-22EC-4F68-9D72-92010BA2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8711" y="780765"/>
              <a:ext cx="1353429" cy="554784"/>
            </a:xfrm>
            <a:prstGeom prst="rect">
              <a:avLst/>
            </a:prstGeom>
          </p:spPr>
        </p:pic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DFA12B1A-E51C-4567-9200-EE3C6A18215D}"/>
                </a:ext>
              </a:extLst>
            </p:cNvPr>
            <p:cNvGrpSpPr/>
            <p:nvPr/>
          </p:nvGrpSpPr>
          <p:grpSpPr>
            <a:xfrm>
              <a:off x="7145075" y="780764"/>
              <a:ext cx="1353430" cy="548689"/>
              <a:chOff x="7215791" y="822018"/>
              <a:chExt cx="1353430" cy="548689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A6039565-1A3C-477A-A4DA-A0F338B8CA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4E486967-3423-48A3-8650-2B2F54E332D9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071DDAE6-0D7E-44C9-A840-CF39E282BD1F}"/>
                </a:ext>
              </a:extLst>
            </p:cNvPr>
            <p:cNvGrpSpPr/>
            <p:nvPr/>
          </p:nvGrpSpPr>
          <p:grpSpPr>
            <a:xfrm>
              <a:off x="8808258" y="780764"/>
              <a:ext cx="1359526" cy="548689"/>
              <a:chOff x="8891030" y="822018"/>
              <a:chExt cx="1359526" cy="548689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A47B5BA8-47BF-47BE-B8C5-ECA057B4A2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FCFE1E87-7B5F-4C96-B82B-7D658AE1BD93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31EE7912-C3A2-48FB-BD27-1B140ACAB3A2}"/>
                </a:ext>
              </a:extLst>
            </p:cNvPr>
            <p:cNvGrpSpPr/>
            <p:nvPr/>
          </p:nvGrpSpPr>
          <p:grpSpPr>
            <a:xfrm>
              <a:off x="10477535" y="780764"/>
              <a:ext cx="1353429" cy="548690"/>
              <a:chOff x="10572365" y="822017"/>
              <a:chExt cx="1353429" cy="548690"/>
            </a:xfrm>
          </p:grpSpPr>
          <p:pic>
            <p:nvPicPr>
              <p:cNvPr id="670" name="Grafik 669">
                <a:extLst>
                  <a:ext uri="{FF2B5EF4-FFF2-40B4-BE49-F238E27FC236}">
                    <a16:creationId xmlns:a16="http://schemas.microsoft.com/office/drawing/2014/main" id="{85330825-71C6-4F12-9356-EA493F4759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49B0AD7C-E5C2-42E6-8A2E-B8E85B13F822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74" name="Grafik 673">
              <a:extLst>
                <a:ext uri="{FF2B5EF4-FFF2-40B4-BE49-F238E27FC236}">
                  <a16:creationId xmlns:a16="http://schemas.microsoft.com/office/drawing/2014/main" id="{3CDF5EF6-2CA0-460B-A4E8-6550EFCD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1893" y="780764"/>
              <a:ext cx="1353429" cy="554784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2B0B4DF-BD34-4AB6-BF51-ED21AC65C07B}"/>
              </a:ext>
            </a:extLst>
          </p:cNvPr>
          <p:cNvGrpSpPr/>
          <p:nvPr/>
        </p:nvGrpSpPr>
        <p:grpSpPr>
          <a:xfrm>
            <a:off x="474055" y="2761036"/>
            <a:ext cx="11356909" cy="560695"/>
            <a:chOff x="474055" y="2661031"/>
            <a:chExt cx="11356909" cy="56069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6C310B92-4835-43D1-A451-1FF72309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8976" y="2661031"/>
              <a:ext cx="1359526" cy="548688"/>
            </a:xfrm>
            <a:prstGeom prst="rect">
              <a:avLst/>
            </a:prstGeom>
          </p:spPr>
        </p:pic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5387DBDE-54E7-4727-85ED-5D6DA483DB15}"/>
                </a:ext>
              </a:extLst>
            </p:cNvPr>
            <p:cNvGrpSpPr/>
            <p:nvPr/>
          </p:nvGrpSpPr>
          <p:grpSpPr>
            <a:xfrm>
              <a:off x="2137236" y="2661031"/>
              <a:ext cx="1359526" cy="548689"/>
              <a:chOff x="8891030" y="822018"/>
              <a:chExt cx="1359526" cy="548689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53307C27-5AE5-432B-BE98-77863FE64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0" name="Rechteck 119">
                <a:extLst>
                  <a:ext uri="{FF2B5EF4-FFF2-40B4-BE49-F238E27FC236}">
                    <a16:creationId xmlns:a16="http://schemas.microsoft.com/office/drawing/2014/main" id="{F4AFD43F-761B-4C2D-84DD-182CE36E1ECA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862C3765-1111-4CFB-9AA1-7A396E48767E}"/>
                </a:ext>
              </a:extLst>
            </p:cNvPr>
            <p:cNvGrpSpPr/>
            <p:nvPr/>
          </p:nvGrpSpPr>
          <p:grpSpPr>
            <a:xfrm>
              <a:off x="3806514" y="2661031"/>
              <a:ext cx="1353429" cy="548690"/>
              <a:chOff x="10572365" y="822017"/>
              <a:chExt cx="1353429" cy="548690"/>
            </a:xfrm>
          </p:grpSpPr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A42EF17E-38ED-4E28-B3CF-A65AE22D0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3" name="Rechteck 122">
                <a:extLst>
                  <a:ext uri="{FF2B5EF4-FFF2-40B4-BE49-F238E27FC236}">
                    <a16:creationId xmlns:a16="http://schemas.microsoft.com/office/drawing/2014/main" id="{2FE40B4B-3E79-45D0-8E16-567DB32444B7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AC3DA12F-D952-4CC1-BBED-E3848256D49B}"/>
                </a:ext>
              </a:extLst>
            </p:cNvPr>
            <p:cNvGrpSpPr/>
            <p:nvPr/>
          </p:nvGrpSpPr>
          <p:grpSpPr>
            <a:xfrm>
              <a:off x="10477535" y="2661031"/>
              <a:ext cx="1353429" cy="548688"/>
              <a:chOff x="7197587" y="1687412"/>
              <a:chExt cx="1353429" cy="548688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61AC2FAA-D5C6-4138-84E3-FE6A7C8BF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16B81789-6225-4567-B6E5-A52CEC4E865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DE191017-0DD7-47AD-BA51-79882CA2AEFB}"/>
                </a:ext>
              </a:extLst>
            </p:cNvPr>
            <p:cNvGrpSpPr/>
            <p:nvPr/>
          </p:nvGrpSpPr>
          <p:grpSpPr>
            <a:xfrm>
              <a:off x="5469695" y="2661031"/>
              <a:ext cx="1359529" cy="548689"/>
              <a:chOff x="502643" y="1687411"/>
              <a:chExt cx="1359529" cy="548689"/>
            </a:xfrm>
          </p:grpSpPr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0CDDEC49-C51C-4AF7-BDE9-B9FB227DD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29" name="Rechteck 128">
                <a:extLst>
                  <a:ext uri="{FF2B5EF4-FFF2-40B4-BE49-F238E27FC236}">
                    <a16:creationId xmlns:a16="http://schemas.microsoft.com/office/drawing/2014/main" id="{7DAD68A5-C638-4CAB-A5D5-1110C8C75A48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2" name="Gruppieren 131">
              <a:extLst>
                <a:ext uri="{FF2B5EF4-FFF2-40B4-BE49-F238E27FC236}">
                  <a16:creationId xmlns:a16="http://schemas.microsoft.com/office/drawing/2014/main" id="{420AEA82-5AC2-4B93-BAEE-8DEAE84C7291}"/>
                </a:ext>
              </a:extLst>
            </p:cNvPr>
            <p:cNvGrpSpPr/>
            <p:nvPr/>
          </p:nvGrpSpPr>
          <p:grpSpPr>
            <a:xfrm>
              <a:off x="474055" y="2661031"/>
              <a:ext cx="1353429" cy="554784"/>
              <a:chOff x="5540554" y="822019"/>
              <a:chExt cx="1353429" cy="554784"/>
            </a:xfrm>
          </p:grpSpPr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9FD4D98E-A147-4F05-87A4-6FD26A52D8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34" name="L-Form 133">
                <a:extLst>
                  <a:ext uri="{FF2B5EF4-FFF2-40B4-BE49-F238E27FC236}">
                    <a16:creationId xmlns:a16="http://schemas.microsoft.com/office/drawing/2014/main" id="{095FF24B-9288-4A69-A109-AA781A440555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Gruppieren 134">
              <a:extLst>
                <a:ext uri="{FF2B5EF4-FFF2-40B4-BE49-F238E27FC236}">
                  <a16:creationId xmlns:a16="http://schemas.microsoft.com/office/drawing/2014/main" id="{2A81D83C-9EBD-4D9C-A592-7F2B0D0FB6FF}"/>
                </a:ext>
              </a:extLst>
            </p:cNvPr>
            <p:cNvGrpSpPr/>
            <p:nvPr/>
          </p:nvGrpSpPr>
          <p:grpSpPr>
            <a:xfrm>
              <a:off x="8808254" y="2661031"/>
              <a:ext cx="1359526" cy="560695"/>
              <a:chOff x="3859219" y="822018"/>
              <a:chExt cx="1359526" cy="560695"/>
            </a:xfrm>
          </p:grpSpPr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6277B62F-1AFD-4B17-87BA-D2B79A41D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37" name="Rechteck 136">
                <a:extLst>
                  <a:ext uri="{FF2B5EF4-FFF2-40B4-BE49-F238E27FC236}">
                    <a16:creationId xmlns:a16="http://schemas.microsoft.com/office/drawing/2014/main" id="{A32D25A0-786B-4EDF-8438-D718C8559833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51512A-A352-483C-BFF9-D13BDD03DBE2}"/>
              </a:ext>
            </a:extLst>
          </p:cNvPr>
          <p:cNvGrpSpPr/>
          <p:nvPr/>
        </p:nvGrpSpPr>
        <p:grpSpPr>
          <a:xfrm>
            <a:off x="474055" y="3751172"/>
            <a:ext cx="11356909" cy="560695"/>
            <a:chOff x="474055" y="3734026"/>
            <a:chExt cx="11356909" cy="560695"/>
          </a:xfrm>
        </p:grpSpPr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1238FF54-F9EF-4C54-8D79-71B554AE1F63}"/>
                </a:ext>
              </a:extLst>
            </p:cNvPr>
            <p:cNvGrpSpPr/>
            <p:nvPr/>
          </p:nvGrpSpPr>
          <p:grpSpPr>
            <a:xfrm>
              <a:off x="2144352" y="3734026"/>
              <a:ext cx="1359526" cy="548688"/>
              <a:chOff x="2183981" y="822019"/>
              <a:chExt cx="1359526" cy="548688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E15D9DE4-544E-47E6-8B59-E5F6537D8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41" name="Rechteck 140">
                <a:extLst>
                  <a:ext uri="{FF2B5EF4-FFF2-40B4-BE49-F238E27FC236}">
                    <a16:creationId xmlns:a16="http://schemas.microsoft.com/office/drawing/2014/main" id="{195747EC-2A8B-4BB6-8666-779A588277B3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E021F44-0AE0-4B00-B05A-9A34E4228D69}"/>
                </a:ext>
              </a:extLst>
            </p:cNvPr>
            <p:cNvGrpSpPr/>
            <p:nvPr/>
          </p:nvGrpSpPr>
          <p:grpSpPr>
            <a:xfrm>
              <a:off x="3814646" y="3734026"/>
              <a:ext cx="1359526" cy="560695"/>
              <a:chOff x="3859219" y="822018"/>
              <a:chExt cx="1359526" cy="56069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1AE87707-EE14-4D90-B0CD-B51AA8E56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E7AFFC5E-46F7-4EF3-8052-E37CEED0C1AA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E134AA0-82C6-4BBA-8E00-B27401372840}"/>
                </a:ext>
              </a:extLst>
            </p:cNvPr>
            <p:cNvGrpSpPr/>
            <p:nvPr/>
          </p:nvGrpSpPr>
          <p:grpSpPr>
            <a:xfrm>
              <a:off x="7149137" y="3734026"/>
              <a:ext cx="1353430" cy="548689"/>
              <a:chOff x="7215791" y="822018"/>
              <a:chExt cx="1353430" cy="548689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B2D224EF-F32D-4455-A68B-8E4838B6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5792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CAE3F106-E122-4ED0-97FB-2E85A72EC941}"/>
                  </a:ext>
                </a:extLst>
              </p:cNvPr>
              <p:cNvSpPr/>
              <p:nvPr/>
            </p:nvSpPr>
            <p:spPr>
              <a:xfrm>
                <a:off x="7215791" y="822018"/>
                <a:ext cx="534384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06116B-8E7F-44BD-843D-11BDCDCA3337}"/>
                </a:ext>
              </a:extLst>
            </p:cNvPr>
            <p:cNvGrpSpPr/>
            <p:nvPr/>
          </p:nvGrpSpPr>
          <p:grpSpPr>
            <a:xfrm>
              <a:off x="10477535" y="3734026"/>
              <a:ext cx="1353429" cy="548690"/>
              <a:chOff x="10572365" y="822017"/>
              <a:chExt cx="1353429" cy="548690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7008B78-5EF3-4FE0-A6F0-85B5D0480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03D52B5D-9E8C-49C3-BE67-B7B4B4891E8E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2B51C665-25B8-4ED3-9DE7-333D573A6F37}"/>
                </a:ext>
              </a:extLst>
            </p:cNvPr>
            <p:cNvGrpSpPr/>
            <p:nvPr/>
          </p:nvGrpSpPr>
          <p:grpSpPr>
            <a:xfrm>
              <a:off x="8813335" y="3734026"/>
              <a:ext cx="1353429" cy="548688"/>
              <a:chOff x="7197587" y="1687412"/>
              <a:chExt cx="1353429" cy="548688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CF0ABB92-651F-47B1-92C3-CED2372A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587" y="1687412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DBDD6181-5A2D-4D0F-8ED8-83F2E7441393}"/>
                  </a:ext>
                </a:extLst>
              </p:cNvPr>
              <p:cNvSpPr/>
              <p:nvPr/>
            </p:nvSpPr>
            <p:spPr>
              <a:xfrm>
                <a:off x="8281016" y="1687412"/>
                <a:ext cx="270000" cy="2842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DBDD109D-242F-40B0-8C54-DCC1B586FA5E}"/>
                </a:ext>
              </a:extLst>
            </p:cNvPr>
            <p:cNvGrpSpPr/>
            <p:nvPr/>
          </p:nvGrpSpPr>
          <p:grpSpPr>
            <a:xfrm>
              <a:off x="474055" y="3734026"/>
              <a:ext cx="1359529" cy="548689"/>
              <a:chOff x="502643" y="1687411"/>
              <a:chExt cx="1359529" cy="548689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7724B715-E1AC-465F-9ECD-7B59CDFDF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2B8ED854-2DFD-42B0-8FAB-22E58F00AC95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4590DB01-821E-4565-A27B-F8004BF2937F}"/>
                </a:ext>
              </a:extLst>
            </p:cNvPr>
            <p:cNvGrpSpPr/>
            <p:nvPr/>
          </p:nvGrpSpPr>
          <p:grpSpPr>
            <a:xfrm>
              <a:off x="5484940" y="3734026"/>
              <a:ext cx="1353429" cy="554784"/>
              <a:chOff x="5540554" y="822019"/>
              <a:chExt cx="1353429" cy="554784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42C5D75-08EB-4FD2-A382-7B2C7D4F9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554" y="822019"/>
                <a:ext cx="1353429" cy="554784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165" name="L-Form 164">
                <a:extLst>
                  <a:ext uri="{FF2B5EF4-FFF2-40B4-BE49-F238E27FC236}">
                    <a16:creationId xmlns:a16="http://schemas.microsoft.com/office/drawing/2014/main" id="{43596CDF-5E10-48B7-93DE-B6743D24DF18}"/>
                  </a:ext>
                </a:extLst>
              </p:cNvPr>
              <p:cNvSpPr/>
              <p:nvPr/>
            </p:nvSpPr>
            <p:spPr>
              <a:xfrm flipV="1">
                <a:off x="5544881" y="829441"/>
                <a:ext cx="1344773" cy="541265"/>
              </a:xfrm>
              <a:prstGeom prst="corner">
                <a:avLst>
                  <a:gd name="adj1" fmla="val 50000"/>
                  <a:gd name="adj2" fmla="val 198114"/>
                </a:avLst>
              </a:prstGeom>
              <a:solidFill>
                <a:srgbClr val="00FFFF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AA29418-F8D2-4A3B-A393-32CD845750CA}"/>
              </a:ext>
            </a:extLst>
          </p:cNvPr>
          <p:cNvGrpSpPr/>
          <p:nvPr/>
        </p:nvGrpSpPr>
        <p:grpSpPr>
          <a:xfrm>
            <a:off x="474055" y="4741306"/>
            <a:ext cx="11356909" cy="560695"/>
            <a:chOff x="474055" y="4741306"/>
            <a:chExt cx="11356909" cy="56069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D98A7442-6F55-479E-8283-D736C6BC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548" y="4753313"/>
              <a:ext cx="1359526" cy="548688"/>
            </a:xfrm>
            <a:prstGeom prst="rect">
              <a:avLst/>
            </a:prstGeom>
          </p:spPr>
        </p:pic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C4AB5AF-EBCD-4500-A0D7-EDCA0B4B406A}"/>
                </a:ext>
              </a:extLst>
            </p:cNvPr>
            <p:cNvGrpSpPr/>
            <p:nvPr/>
          </p:nvGrpSpPr>
          <p:grpSpPr>
            <a:xfrm>
              <a:off x="2141301" y="4747217"/>
              <a:ext cx="1359527" cy="554784"/>
              <a:chOff x="502645" y="822019"/>
              <a:chExt cx="1359527" cy="554784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B23ED63C-EFCF-41C0-9AA7-55CD807BF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46" y="822019"/>
                <a:ext cx="1359526" cy="554784"/>
              </a:xfrm>
              <a:prstGeom prst="rect">
                <a:avLst/>
              </a:prstGeom>
            </p:spPr>
          </p:pic>
          <p:sp>
            <p:nvSpPr>
              <p:cNvPr id="144" name="L-Form 143">
                <a:extLst>
                  <a:ext uri="{FF2B5EF4-FFF2-40B4-BE49-F238E27FC236}">
                    <a16:creationId xmlns:a16="http://schemas.microsoft.com/office/drawing/2014/main" id="{DF14FAE5-A7DB-4CE1-B6F7-F6EF6E0DB818}"/>
                  </a:ext>
                </a:extLst>
              </p:cNvPr>
              <p:cNvSpPr/>
              <p:nvPr/>
            </p:nvSpPr>
            <p:spPr>
              <a:xfrm>
                <a:off x="502645" y="822019"/>
                <a:ext cx="1102317" cy="554784"/>
              </a:xfrm>
              <a:prstGeom prst="corner">
                <a:avLst>
                  <a:gd name="adj1" fmla="val 49676"/>
                  <a:gd name="adj2" fmla="val 194626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C0FE165-4716-4F9A-BA6B-E448F14F9C88}"/>
                </a:ext>
              </a:extLst>
            </p:cNvPr>
            <p:cNvGrpSpPr/>
            <p:nvPr/>
          </p:nvGrpSpPr>
          <p:grpSpPr>
            <a:xfrm>
              <a:off x="474055" y="4753312"/>
              <a:ext cx="1359526" cy="548689"/>
              <a:chOff x="8891030" y="822018"/>
              <a:chExt cx="1359526" cy="548689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0C2D27-807E-4F08-BB4D-DFAE3175D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1030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04B71CC8-C4A8-4F49-A3D9-A5B206153EF1}"/>
                  </a:ext>
                </a:extLst>
              </p:cNvPr>
              <p:cNvSpPr/>
              <p:nvPr/>
            </p:nvSpPr>
            <p:spPr>
              <a:xfrm>
                <a:off x="9710556" y="822018"/>
                <a:ext cx="540000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6059B739-79AA-4D14-B426-032A36BDF331}"/>
                </a:ext>
              </a:extLst>
            </p:cNvPr>
            <p:cNvGrpSpPr/>
            <p:nvPr/>
          </p:nvGrpSpPr>
          <p:grpSpPr>
            <a:xfrm>
              <a:off x="10471438" y="4741306"/>
              <a:ext cx="1359526" cy="560695"/>
              <a:chOff x="3859219" y="822018"/>
              <a:chExt cx="1359526" cy="56069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ED3B357-5AA6-4BA0-8998-E66CF489B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316" y="822019"/>
                <a:ext cx="1353429" cy="554784"/>
              </a:xfrm>
              <a:prstGeom prst="rect">
                <a:avLst/>
              </a:prstGeom>
            </p:spPr>
          </p:pic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6DC38F0B-EEF9-47C5-B0B6-3E7D45B1F54E}"/>
                  </a:ext>
                </a:extLst>
              </p:cNvPr>
              <p:cNvSpPr/>
              <p:nvPr/>
            </p:nvSpPr>
            <p:spPr>
              <a:xfrm>
                <a:off x="3859219" y="822018"/>
                <a:ext cx="809173" cy="5606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7A067393-D915-445F-A103-E7EED02E3561}"/>
                </a:ext>
              </a:extLst>
            </p:cNvPr>
            <p:cNvGrpSpPr/>
            <p:nvPr/>
          </p:nvGrpSpPr>
          <p:grpSpPr>
            <a:xfrm>
              <a:off x="8804192" y="4753313"/>
              <a:ext cx="1359526" cy="548688"/>
              <a:chOff x="2183981" y="822019"/>
              <a:chExt cx="1359526" cy="548688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12FC666C-FDDF-4C67-A416-E4EFCD693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3981" y="822019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5204B662-A27A-497D-94C9-4F155BA59557}"/>
                  </a:ext>
                </a:extLst>
              </p:cNvPr>
              <p:cNvSpPr/>
              <p:nvPr/>
            </p:nvSpPr>
            <p:spPr>
              <a:xfrm>
                <a:off x="2734334" y="822019"/>
                <a:ext cx="809173" cy="5486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DDAA49AB-CB0A-4008-909A-18E8A6B57F77}"/>
                </a:ext>
              </a:extLst>
            </p:cNvPr>
            <p:cNvGrpSpPr/>
            <p:nvPr/>
          </p:nvGrpSpPr>
          <p:grpSpPr>
            <a:xfrm>
              <a:off x="5475794" y="4753311"/>
              <a:ext cx="1353429" cy="548690"/>
              <a:chOff x="10572365" y="822017"/>
              <a:chExt cx="1353429" cy="548690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A525952-AC81-4D3B-A38C-754893FF6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2365" y="822019"/>
                <a:ext cx="1353429" cy="548688"/>
              </a:xfrm>
              <a:prstGeom prst="rect">
                <a:avLst/>
              </a:prstGeom>
            </p:spPr>
          </p:pic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4F6C7D3E-0350-4B58-AFBD-9A2D7CE4D745}"/>
                  </a:ext>
                </a:extLst>
              </p:cNvPr>
              <p:cNvSpPr/>
              <p:nvPr/>
            </p:nvSpPr>
            <p:spPr>
              <a:xfrm>
                <a:off x="10851890" y="822017"/>
                <a:ext cx="1073903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E653773-56D6-4DAD-B153-8FA72F4C4EA9}"/>
                </a:ext>
              </a:extLst>
            </p:cNvPr>
            <p:cNvGrpSpPr/>
            <p:nvPr/>
          </p:nvGrpSpPr>
          <p:grpSpPr>
            <a:xfrm>
              <a:off x="7136943" y="4753312"/>
              <a:ext cx="1359529" cy="548689"/>
              <a:chOff x="502643" y="1687411"/>
              <a:chExt cx="1359529" cy="548689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E9B06E4-35D8-45B6-ABB4-8C0FF465C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646" y="1687412"/>
                <a:ext cx="1359526" cy="548688"/>
              </a:xfrm>
              <a:prstGeom prst="rect">
                <a:avLst/>
              </a:prstGeom>
            </p:spPr>
          </p:pic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FBED6959-0F84-4C35-BA86-E55ADED6310B}"/>
                  </a:ext>
                </a:extLst>
              </p:cNvPr>
              <p:cNvSpPr/>
              <p:nvPr/>
            </p:nvSpPr>
            <p:spPr>
              <a:xfrm>
                <a:off x="502643" y="1687411"/>
                <a:ext cx="270001" cy="54868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L-Form 27">
            <a:extLst>
              <a:ext uri="{FF2B5EF4-FFF2-40B4-BE49-F238E27FC236}">
                <a16:creationId xmlns:a16="http://schemas.microsoft.com/office/drawing/2014/main" id="{8DB19F6F-8391-462B-AD63-768C03B0FE2B}"/>
              </a:ext>
            </a:extLst>
          </p:cNvPr>
          <p:cNvSpPr/>
          <p:nvPr/>
        </p:nvSpPr>
        <p:spPr>
          <a:xfrm flipH="1">
            <a:off x="370124" y="523220"/>
            <a:ext cx="11576964" cy="4817388"/>
          </a:xfrm>
          <a:prstGeom prst="corner">
            <a:avLst>
              <a:gd name="adj1" fmla="val 81846"/>
              <a:gd name="adj2" fmla="val 100616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91918AD7-179B-4B92-9EAE-95352D93D9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055" y="5578073"/>
            <a:ext cx="1036410" cy="1450974"/>
          </a:xfrm>
          <a:prstGeom prst="rect">
            <a:avLst/>
          </a:prstGeom>
        </p:spPr>
      </p:pic>
      <p:pic>
        <p:nvPicPr>
          <p:cNvPr id="673" name="Grafik 672">
            <a:extLst>
              <a:ext uri="{FF2B5EF4-FFF2-40B4-BE49-F238E27FC236}">
                <a16:creationId xmlns:a16="http://schemas.microsoft.com/office/drawing/2014/main" id="{902DCC9A-42F3-4085-87A1-45EF8CE800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1099" y="5578073"/>
            <a:ext cx="1012024" cy="1420491"/>
          </a:xfrm>
          <a:prstGeom prst="rect">
            <a:avLst/>
          </a:prstGeom>
        </p:spPr>
      </p:pic>
      <p:pic>
        <p:nvPicPr>
          <p:cNvPr id="676" name="Grafik 675">
            <a:extLst>
              <a:ext uri="{FF2B5EF4-FFF2-40B4-BE49-F238E27FC236}">
                <a16:creationId xmlns:a16="http://schemas.microsoft.com/office/drawing/2014/main" id="{F6CA03A4-0DE2-4E64-AEEE-27D8A91CD6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3757" y="5578073"/>
            <a:ext cx="1018120" cy="1420491"/>
          </a:xfrm>
          <a:prstGeom prst="rect">
            <a:avLst/>
          </a:prstGeom>
        </p:spPr>
      </p:pic>
      <p:pic>
        <p:nvPicPr>
          <p:cNvPr id="678" name="Grafik 677">
            <a:extLst>
              <a:ext uri="{FF2B5EF4-FFF2-40B4-BE49-F238E27FC236}">
                <a16:creationId xmlns:a16="http://schemas.microsoft.com/office/drawing/2014/main" id="{43D77DB8-B8BC-411D-AE7A-6A5ED90431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2511" y="5578073"/>
            <a:ext cx="1018120" cy="1420491"/>
          </a:xfrm>
          <a:prstGeom prst="rect">
            <a:avLst/>
          </a:prstGeom>
        </p:spPr>
      </p:pic>
      <p:pic>
        <p:nvPicPr>
          <p:cNvPr id="680" name="Grafik 679">
            <a:extLst>
              <a:ext uri="{FF2B5EF4-FFF2-40B4-BE49-F238E27FC236}">
                <a16:creationId xmlns:a16="http://schemas.microsoft.com/office/drawing/2014/main" id="{CC28857C-3F5F-4209-B6B9-AB26E4D148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81265" y="5578073"/>
            <a:ext cx="1012024" cy="1420491"/>
          </a:xfrm>
          <a:prstGeom prst="rect">
            <a:avLst/>
          </a:prstGeom>
        </p:spPr>
      </p:pic>
      <p:pic>
        <p:nvPicPr>
          <p:cNvPr id="682" name="Grafik 681">
            <a:extLst>
              <a:ext uri="{FF2B5EF4-FFF2-40B4-BE49-F238E27FC236}">
                <a16:creationId xmlns:a16="http://schemas.microsoft.com/office/drawing/2014/main" id="{4B675F44-2271-424F-8EF3-A182056A78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23923" y="5578073"/>
            <a:ext cx="1018120" cy="1420491"/>
          </a:xfrm>
          <a:prstGeom prst="rect">
            <a:avLst/>
          </a:prstGeom>
        </p:spPr>
      </p:pic>
      <p:pic>
        <p:nvPicPr>
          <p:cNvPr id="684" name="Grafik 683">
            <a:extLst>
              <a:ext uri="{FF2B5EF4-FFF2-40B4-BE49-F238E27FC236}">
                <a16:creationId xmlns:a16="http://schemas.microsoft.com/office/drawing/2014/main" id="{38CBD1E3-EFBD-41FB-AB2C-A5BC5AD97AC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72677" y="5578073"/>
            <a:ext cx="1018120" cy="1420491"/>
          </a:xfrm>
          <a:prstGeom prst="rect">
            <a:avLst/>
          </a:prstGeom>
        </p:spPr>
      </p:pic>
      <p:pic>
        <p:nvPicPr>
          <p:cNvPr id="686" name="Grafik 685">
            <a:extLst>
              <a:ext uri="{FF2B5EF4-FFF2-40B4-BE49-F238E27FC236}">
                <a16:creationId xmlns:a16="http://schemas.microsoft.com/office/drawing/2014/main" id="{2DCEC73E-0C32-4C0B-BAF8-11F5F458588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21431" y="5578073"/>
            <a:ext cx="1012024" cy="1420491"/>
          </a:xfrm>
          <a:prstGeom prst="rect">
            <a:avLst/>
          </a:prstGeom>
        </p:spPr>
      </p:pic>
      <p:pic>
        <p:nvPicPr>
          <p:cNvPr id="688" name="Grafik 687">
            <a:extLst>
              <a:ext uri="{FF2B5EF4-FFF2-40B4-BE49-F238E27FC236}">
                <a16:creationId xmlns:a16="http://schemas.microsoft.com/office/drawing/2014/main" id="{001E4C40-C3D2-4FED-97F2-1316F0CE50E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64089" y="5578073"/>
            <a:ext cx="1018120" cy="1420491"/>
          </a:xfrm>
          <a:prstGeom prst="rect">
            <a:avLst/>
          </a:prstGeom>
        </p:spPr>
      </p:pic>
      <p:pic>
        <p:nvPicPr>
          <p:cNvPr id="690" name="Grafik 689">
            <a:extLst>
              <a:ext uri="{FF2B5EF4-FFF2-40B4-BE49-F238E27FC236}">
                <a16:creationId xmlns:a16="http://schemas.microsoft.com/office/drawing/2014/main" id="{FEA6A347-9F7D-42C7-B35B-BC6225EC1C2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12844" y="5578073"/>
            <a:ext cx="1018120" cy="142049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FCAB036-FCE0-4D59-BD95-B1458EBB3361}"/>
              </a:ext>
            </a:extLst>
          </p:cNvPr>
          <p:cNvSpPr txBox="1"/>
          <p:nvPr/>
        </p:nvSpPr>
        <p:spPr>
          <a:xfrm>
            <a:off x="6510983" y="926833"/>
            <a:ext cx="731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7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Microsoft Office PowerPoint</Application>
  <PresentationFormat>Breitbild</PresentationFormat>
  <Paragraphs>112</Paragraphs>
  <Slides>86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86</vt:i4>
      </vt:variant>
    </vt:vector>
  </HeadingPairs>
  <TitlesOfParts>
    <vt:vector size="93" baseType="lpstr">
      <vt:lpstr>Arial</vt:lpstr>
      <vt:lpstr>Calibri</vt:lpstr>
      <vt:lpstr>Calibri Light</vt:lpstr>
      <vt:lpstr>Myfont10</vt:lpstr>
      <vt:lpstr>Myfont4</vt:lpstr>
      <vt:lpstr>Myfont9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Jäger Dietmar</dc:creator>
  <cp:lastModifiedBy>Jäger Dietmar</cp:lastModifiedBy>
  <cp:revision>163</cp:revision>
  <dcterms:created xsi:type="dcterms:W3CDTF">2020-11-04T19:39:59Z</dcterms:created>
  <dcterms:modified xsi:type="dcterms:W3CDTF">2020-11-14T13:27:30Z</dcterms:modified>
</cp:coreProperties>
</file>