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419" r:id="rId76"/>
    <p:sldId id="340" r:id="rId7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  <a:srgbClr val="1F407B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E61FB-A515-419C-A57E-1C22D60A7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0081E-8F30-47E9-93AF-A60BE153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9F4A9D-FE08-4B5E-B292-729EC961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2EA29-9D8D-42F9-9065-99891A0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3DF6B-F38D-4A80-93B3-E3050AB7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9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1DE7D-5022-4BBF-BE90-D5F59957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F2F02E-F6C4-41FB-A85D-CCDD6575C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64D26-E0D8-46CA-9EBA-0A3A0A21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FC8A19-3334-493C-95DE-3B4FBBD8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64E380-30D6-4859-9E91-4F1D7A4E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9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30E83C-8B42-4A2A-ABBA-D6A9A0BC1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5A1A1D-F4D6-40DC-B26B-C88FD0BB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DF102-F5ED-44F2-A586-C38EC0CE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A4BDA-BFAE-484D-9BC1-D1498603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35EA4-8D11-45E7-8DDD-1C3B8A55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FAD5B-D925-4E16-A2E4-04773838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4743B-DCDE-490B-BFAF-E5435275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E7339-3EDF-4F18-B338-9108F1F2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0FBE5-BB1F-464A-9359-611F3D4C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BEA12F-C7B9-4973-A4A3-2C25D470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2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118D9-4501-42CE-AAEF-A400AA50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2C814B-0CD8-4FA4-8CE6-B3DC690F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CA53B-A9E7-4733-90C1-A95F775E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75A0AC-7E66-44FF-A668-08682B4B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A6F9E-8E8D-411F-871E-8D87FFD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C7006-F505-4088-8CBD-0797CDBA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B88E7-A61C-4BCA-89FC-5629EA449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468E35-5060-43D2-AE71-4B3D76D9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403EA-F796-4331-B1FB-C7E684C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1F8A83-1822-43CC-A469-4D653B19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F4E024-E500-4160-9BCB-A688593B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78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48CE-D2C3-4DE8-A0C8-A226CC85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2CDAE2-1643-4AF6-8C7E-D6881A93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6C1CC8-7617-4EFE-807A-4A709676F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40C4C6-44E4-4934-9FC6-9FB51AE13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2E1A31-273A-4BE0-B4EA-7F8BAC4E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1B5D27-E1CF-451A-88EC-E2F44743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E78885-386B-4032-A5E2-E1432C89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36DBCF-9523-4709-ABBA-FAD14F0F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0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5694C-8B42-4361-B740-76B47865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D80046-967F-47A4-B82F-6407BB09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AA46CA-C69D-4016-A4C5-A6EECA2C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03DF48-C969-4D72-A337-25B33B64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1EDA0D-88E0-4DCF-A13C-59BE6EF3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5E0E78-13B7-4FD2-9B02-AF11CAF4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24EFDB-7F53-49F5-99F6-6675AA2D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75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28BAD-C4F3-41D3-9338-FC26A67D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59846-4011-4EA2-B133-96BDEF4F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A243E7-4757-422D-9E14-0411516B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75A4B2-68A1-468C-BCFA-466F8153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56D433-2579-4FFB-BD21-81506CA2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248ECE-6899-464F-8ACB-A5A41B5F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83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1EEBF-F27B-417C-AC78-915D8FE7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D31567-6C58-4197-8C5A-681EC51B5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576656-DDE8-4D85-A43D-0D2BA3345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68D25-534E-4C12-90F2-88454827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E58EDF-505C-478F-93CA-A60DD439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274B5C-9BA2-445C-95F4-87C5FC6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3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52BF39-737D-4AAE-B41E-C56AA26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87163-847F-400C-B98C-C8062F43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8F5BFE-270A-450D-A83C-64AE0A45D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832-B3E9-4DAE-A059-3021750D1334}" type="datetimeFigureOut">
              <a:rPr lang="de-AT" smtClean="0"/>
              <a:t>14.11.2020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8D4F35-8BFE-4EF7-8283-7F7D5EFB1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4DBF4-6E4D-43E8-8152-1907F961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6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audio" Target="../media/audio3.wav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audio" Target="../media/audio2.wav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4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23" Type="http://schemas.openxmlformats.org/officeDocument/2006/relationships/audio" Target="../media/audio4.wav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audio" Target="../media/audio5.wav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audio" Target="../media/audio5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audio" Target="../media/audio2.wav"/><Relationship Id="rId5" Type="http://schemas.openxmlformats.org/officeDocument/2006/relationships/audio" Target="../media/audio1.wav"/><Relationship Id="rId1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audio" Target="../media/audio2.wav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690AA-4A92-444F-8894-670D4C85E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341301-38AA-42A1-850C-C2EC95465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CBBBFC-2F9D-42E2-A455-F3545B487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4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2503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2461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7412865" y="141205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3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8827160" y="147430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2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9680"/>
              <a:gd name="adj2" fmla="val 17006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8669"/>
              <a:gd name="adj2" fmla="val 17233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1552968" y="225593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9680"/>
              <a:gd name="adj2" fmla="val 13519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8669"/>
              <a:gd name="adj2" fmla="val 13493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3035080" y="227827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1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9680"/>
              <a:gd name="adj2" fmla="val 9905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8669"/>
              <a:gd name="adj2" fmla="val 10107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4516782" y="233494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5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6" y="1153783"/>
            <a:ext cx="8420365" cy="559336"/>
            <a:chOff x="737896" y="1153783"/>
            <a:chExt cx="8420365" cy="559336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04DADF80-3656-4545-B446-5408E57668CA}"/>
                </a:ext>
              </a:extLst>
            </p:cNvPr>
            <p:cNvGrpSpPr/>
            <p:nvPr/>
          </p:nvGrpSpPr>
          <p:grpSpPr>
            <a:xfrm>
              <a:off x="737896" y="1153783"/>
              <a:ext cx="1072990" cy="559336"/>
              <a:chOff x="737896" y="1153783"/>
              <a:chExt cx="1072990" cy="559336"/>
            </a:xfrm>
          </p:grpSpPr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9E8BBAAA-B0DA-4CDF-BE38-97F752A77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3" name="L-Form 22">
                <a:extLst>
                  <a:ext uri="{FF2B5EF4-FFF2-40B4-BE49-F238E27FC236}">
                    <a16:creationId xmlns:a16="http://schemas.microsoft.com/office/drawing/2014/main" id="{37E84CF0-DFA4-46F8-854A-A277519D8103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179EC056-826A-41A5-BC0D-5FD5CC8C5FB8}"/>
                </a:ext>
              </a:extLst>
            </p:cNvPr>
            <p:cNvGrpSpPr/>
            <p:nvPr/>
          </p:nvGrpSpPr>
          <p:grpSpPr>
            <a:xfrm>
              <a:off x="2209810" y="1153783"/>
              <a:ext cx="1072993" cy="559336"/>
              <a:chOff x="2198069" y="1153783"/>
              <a:chExt cx="1072993" cy="559336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9FF31F16-7854-4B70-BC1B-D1024FEE0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FCE1DB66-F091-45B2-9E67-7321439790AF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2131F483-E1C0-4864-8969-1DC61C3DDE5B}"/>
                </a:ext>
              </a:extLst>
            </p:cNvPr>
            <p:cNvGrpSpPr/>
            <p:nvPr/>
          </p:nvGrpSpPr>
          <p:grpSpPr>
            <a:xfrm>
              <a:off x="3681727" y="1153783"/>
              <a:ext cx="1072991" cy="559336"/>
              <a:chOff x="3658247" y="1153783"/>
              <a:chExt cx="1072991" cy="559336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ECCE3F0-7C35-4C5D-A2AC-3E362B7F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8B2B11D2-A776-4F44-9029-23C57D296668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14381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wind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9680"/>
              <a:gd name="adj2" fmla="val 6443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8669"/>
              <a:gd name="adj2" fmla="val 6570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6031478" y="229603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9680"/>
              <a:gd name="adj2" fmla="val 3184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8669"/>
              <a:gd name="adj2" fmla="val 3032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7461367" y="227827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968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856710"/>
            <a:ext cx="8535256" cy="4159296"/>
          </a:xfrm>
          <a:prstGeom prst="corner">
            <a:avLst>
              <a:gd name="adj1" fmla="val 78669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8880482" y="2320189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674132"/>
            <a:ext cx="8535256" cy="3341874"/>
          </a:xfrm>
          <a:prstGeom prst="corner">
            <a:avLst>
              <a:gd name="adj1" fmla="val 72446"/>
              <a:gd name="adj2" fmla="val 21292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828096"/>
            <a:ext cx="8535256" cy="3187910"/>
          </a:xfrm>
          <a:prstGeom prst="corner">
            <a:avLst>
              <a:gd name="adj1" fmla="val 77680"/>
              <a:gd name="adj2" fmla="val 22320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1576688" y="3136749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493DF3-3DFC-4198-9AE5-8951951E52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627" b="96716" l="3869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421" y="5268935"/>
            <a:ext cx="2048256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9 0.03032 L 0.06419 0.03032 C 0.07825 0.0088 0.07135 0.01806 0.0849 0.00185 L 0.08971 -0.0037 C 0.09128 -0.00579 0.09258 -0.00833 0.0944 -0.00949 L 0.09922 -0.01227 C 0.11419 -0.03912 0.0901 0.00116 0.11354 -0.02639 C 0.12734 -0.04282 0.1099 -0.02315 0.12318 -0.03495 C 0.12487 -0.03657 0.1263 -0.03912 0.12799 -0.04074 C 0.12943 -0.04213 0.13112 -0.04282 0.13268 -0.04352 C 0.13698 -0.0456 0.14557 -0.04907 0.14557 -0.04907 C 0.15768 -0.04815 0.17005 -0.04977 0.18216 -0.0463 C 0.1845 -0.04583 0.18555 -0.04097 0.18698 -0.03773 C 0.19805 -0.01412 0.18099 -0.0456 0.19492 -0.02083 C 0.19609 -0.01505 0.19766 -0.00972 0.19818 -0.0037 C 0.19948 0.00949 0.19948 0.01273 0.2013 0.02454 C 0.20182 0.02755 0.20221 0.03032 0.20299 0.0331 C 0.20378 0.03611 0.20534 0.03843 0.20612 0.04167 C 0.2095 0.0537 0.20482 0.04838 0.2125 0.05301 C 0.21354 0.05 0.21419 0.04653 0.21575 0.04444 C 0.21706 0.04259 0.21901 0.04306 0.22044 0.04167 C 0.22383 0.03819 0.22695 0.03403 0.23008 0.03032 C 0.2457 0.01181 0.22148 0.04074 0.24128 0.01597 C 0.2444 0.01204 0.24779 0.0088 0.25078 0.00463 C 0.25508 -0.00093 0.25885 -0.0081 0.26354 -0.01227 C 0.28477 -0.03102 0.25833 -0.00833 0.27474 -0.02083 C 0.27695 -0.02245 0.27891 -0.025 0.28112 -0.02639 C 0.28424 -0.0287 0.2875 -0.03032 0.29075 -0.03218 L 0.29544 -0.03495 L 0.30026 -0.03773 L 0.30508 -0.04074 C 0.31888 -0.03982 0.33281 -0.04005 0.34661 -0.03773 C 0.34987 -0.03727 0.35286 -0.03357 0.35612 -0.03218 L 0.3625 -0.0294 C 0.37422 -0.01551 0.36042 -0.0338 0.37044 -0.01227 C 0.37174 -0.00972 0.3737 -0.00857 0.37526 -0.00671 C 0.37747 -0.00093 0.38047 0.00393 0.38164 0.01042 L 0.38802 0.04444 L 0.39128 0.06134 L 0.39284 0.06991 C 0.39336 0.06713 0.39375 0.06412 0.3944 0.06134 C 0.39727 0.05139 0.40299 0.04352 0.40716 0.03588 C 0.4112 0.02893 0.4151 0.0213 0.41992 0.01597 C 0.4224 0.01343 0.42526 0.01204 0.42799 0.01042 C 0.43112 0.00833 0.43424 0.00579 0.4375 0.00463 C 0.45482 -0.00046 0.44088 0.00463 0.45182 -0.00093 C 0.45404 -0.00208 0.45625 -0.00255 0.45833 -0.0037 C 0.46549 -0.0081 0.46484 -0.00926 0.47109 -0.01227 C 0.48463 -0.01898 0.4819 -0.01759 0.49492 -0.02083 C 0.51224 -0.01944 0.52331 -0.02176 0.53802 -0.01505 C 0.53971 -0.01435 0.54128 -0.01366 0.54284 -0.01227 C 0.54453 -0.01088 0.54596 -0.0081 0.54766 -0.00671 C 0.54909 -0.00532 0.55091 -0.00532 0.55247 -0.0037 C 0.55716 0.00093 0.56328 0.00787 0.5668 0.01597 C 0.56914 0.02153 0.57318 0.0331 0.57318 0.0331 L 0.57799 0.05856 L 0.57956 0.06713 L 0.58906 0.05 C 0.59075 0.04722 0.59271 0.04491 0.59388 0.04167 C 0.59818 0.03032 0.59544 0.03495 0.60182 0.02731 C 0.60312 0.02292 0.60599 0.01157 0.6082 0.00764 C 0.60963 0.00509 0.61172 0.00417 0.61302 0.00185 C 0.61497 -0.00139 0.61602 -0.00602 0.61784 -0.00949 C 0.62266 -0.01875 0.62904 -0.03079 0.63542 -0.03773 C 0.63737 -0.04005 0.63958 -0.04167 0.6418 -0.04352 C 0.65299 -0.04259 0.66419 -0.04236 0.67526 -0.04074 C 0.67838 -0.04028 0.68411 -0.03403 0.68646 -0.03218 C 0.68802 -0.03102 0.68958 -0.03032 0.69128 -0.0294 C 0.69232 -0.02639 0.69297 -0.02292 0.6944 -0.02083 C 0.6957 -0.01898 0.69792 -0.01968 0.69922 -0.01806 C 0.70169 -0.01482 0.70378 -0.01088 0.7056 -0.00671 C 0.71068 0.00463 0.71172 0.00741 0.71354 0.01898 C 0.71419 0.02268 0.71445 0.02662 0.71523 0.03032 C 0.71602 0.03426 0.71745 0.03773 0.71836 0.04167 C 0.71966 0.04722 0.7207 0.05278 0.72161 0.05856 C 0.72292 0.06806 0.72474 0.08704 0.72474 0.08704 C 0.72852 0.08032 0.73463 0.07616 0.73594 0.06713 C 0.73646 0.06343 0.73659 0.05926 0.7375 0.05579 C 0.74036 0.04583 0.74323 0.04375 0.74713 0.03588 C 0.74883 0.03241 0.74987 0.02778 0.75182 0.02454 C 0.76042 0.01065 0.76393 0.00856 0.77266 -0.00093 C 0.77422 -0.00278 0.77578 -0.00486 0.77747 -0.00671 C 0.80065 -0.03032 0.7707 0.00069 0.78854 -0.01505 C 0.79466 -0.0206 0.79674 -0.02523 0.80299 -0.0294 C 0.80495 -0.03079 0.80716 -0.03125 0.80937 -0.03218 C 0.82044 -0.03125 0.83164 -0.03102 0.84284 -0.0294 C 0.84766 -0.0287 0.84831 -0.02454 0.85247 -0.02083 C 0.85391 -0.01944 0.8556 -0.01898 0.85716 -0.01806 C 0.86042 -0.01412 0.86406 -0.01157 0.8668 -0.00671 C 0.87773 0.01273 0.87383 0.0037 0.87956 0.01898 C 0.88008 0.02268 0.88047 0.02639 0.88112 0.03032 C 0.88216 0.03588 0.88346 0.04143 0.88437 0.04722 C 0.88672 0.06412 0.88555 0.05486 0.8875 0.07569 C 0.88919 0.06806 0.89141 0.05718 0.89388 0.05 C 0.89531 0.04606 0.89713 0.04259 0.8987 0.03866 C 0.89922 0.03588 0.89935 0.03264 0.90026 0.03032 C 0.90391 0.02037 0.90534 0.02292 0.9099 0.01597 C 0.91211 0.0125 0.91393 0.0081 0.91628 0.00463 C 0.91771 0.00255 0.9194 0.00093 0.92096 -0.00093 C 0.92409 -0.0044 0.93164 -0.0125 0.93542 -0.01505 C 0.9375 -0.01644 0.93958 -0.01713 0.9418 -0.01806 C 0.95937 -0.01713 0.97695 -0.0169 0.9944 -0.01505 C 0.99609 -0.01505 0.99766 -0.01366 0.99922 -0.01227 C 1.01888 0.00347 1.0056 -0.00486 1.0168 0.00185 C 1.01836 0.00463 1.01966 0.0081 1.02161 0.01042 C 1.02344 0.01273 1.02656 0.01273 1.02799 0.01597 C 1.02995 0.02083 1.0293 0.02801 1.03112 0.0331 L 1.03437 0.04167 C 1.03932 0.07708 1.03294 0.03287 1.0375 0.06134 C 1.04154 0.08634 1.03685 0.06088 1.04075 0.08125 C 1.04232 0.07847 1.04427 0.07616 1.04544 0.07268 C 1.04648 0.07037 1.04648 0.06713 1.04713 0.06435 C 1.04844 0.0588 1.05338 0.04236 1.05508 0.03866 C 1.05625 0.03611 1.0582 0.03495 1.0599 0.0331 C 1.06198 0.02731 1.06354 0.02083 1.06628 0.01597 C 1.06784 0.01319 1.06927 0.00995 1.07096 0.00764 C 1.0737 0.00393 1.0819 -0.00394 1.08542 -0.00671 C 1.08698 -0.00787 1.08854 -0.00857 1.09023 -0.00949 C 1.09713 -0.00857 1.10417 -0.00926 1.11094 -0.00671 C 1.11445 -0.00532 1.11719 -0.00023 1.12044 0.00185 C 1.12305 0.00347 1.12578 0.00347 1.12852 0.00463 C 1.14414 0.01181 1.11654 0.00255 1.14284 0.01042 C 1.14844 0.01435 1.15391 0.01736 1.15872 0.02454 C 1.16289 0.03056 1.16992 0.04444 1.16992 0.04444 C 1.17044 0.04722 1.17057 0.05046 1.17161 0.05301 C 1.17396 0.05949 1.1776 0.06296 1.18112 0.06713 C 1.1862 0.08056 1.18372 0.07245 1.1875 0.09259 C 1.18945 0.10301 1.18906 0.09815 1.18906 0.10694 L 1.18906 0.10694 " pathEditMode="relative" ptsTypes="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674132"/>
            <a:ext cx="8535256" cy="3341874"/>
          </a:xfrm>
          <a:prstGeom prst="corner">
            <a:avLst>
              <a:gd name="adj1" fmla="val 72446"/>
              <a:gd name="adj2" fmla="val 16883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828096"/>
            <a:ext cx="8535256" cy="3187910"/>
          </a:xfrm>
          <a:prstGeom prst="corner">
            <a:avLst>
              <a:gd name="adj1" fmla="val 77680"/>
              <a:gd name="adj2" fmla="val 17803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2919198" y="316767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1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179EC056-826A-41A5-BC0D-5FD5CC8C5FB8}"/>
                </a:ext>
              </a:extLst>
            </p:cNvPr>
            <p:cNvGrpSpPr/>
            <p:nvPr/>
          </p:nvGrpSpPr>
          <p:grpSpPr>
            <a:xfrm>
              <a:off x="2209810" y="1153783"/>
              <a:ext cx="1072993" cy="559336"/>
              <a:chOff x="2198069" y="1153783"/>
              <a:chExt cx="1072993" cy="559336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9FF31F16-7854-4B70-BC1B-D1024FEE0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FCE1DB66-F091-45B2-9E67-7321439790AF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2131F483-E1C0-4864-8969-1DC61C3DDE5B}"/>
                </a:ext>
              </a:extLst>
            </p:cNvPr>
            <p:cNvGrpSpPr/>
            <p:nvPr/>
          </p:nvGrpSpPr>
          <p:grpSpPr>
            <a:xfrm>
              <a:off x="3681727" y="1153783"/>
              <a:ext cx="1072991" cy="559336"/>
              <a:chOff x="3658247" y="1153783"/>
              <a:chExt cx="1072991" cy="559336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ECCE3F0-7C35-4C5D-A2AC-3E362B7F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8B2B11D2-A776-4F44-9029-23C57D296668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14381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1507994" y="143117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674132"/>
            <a:ext cx="8535256" cy="3341874"/>
          </a:xfrm>
          <a:prstGeom prst="corner">
            <a:avLst>
              <a:gd name="adj1" fmla="val 72446"/>
              <a:gd name="adj2" fmla="val 12480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828096"/>
            <a:ext cx="8535256" cy="3187910"/>
          </a:xfrm>
          <a:prstGeom prst="corner">
            <a:avLst>
              <a:gd name="adj1" fmla="val 77680"/>
              <a:gd name="adj2" fmla="val 1299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4516782" y="320056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6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674132"/>
            <a:ext cx="8535256" cy="3341874"/>
          </a:xfrm>
          <a:prstGeom prst="corner">
            <a:avLst>
              <a:gd name="adj1" fmla="val 72446"/>
              <a:gd name="adj2" fmla="val 8014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828096"/>
            <a:ext cx="8535256" cy="3187910"/>
          </a:xfrm>
          <a:prstGeom prst="corner">
            <a:avLst>
              <a:gd name="adj1" fmla="val 77680"/>
              <a:gd name="adj2" fmla="val 8605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5957625" y="318985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674131"/>
            <a:ext cx="8535256" cy="3453399"/>
          </a:xfrm>
          <a:prstGeom prst="corner">
            <a:avLst>
              <a:gd name="adj1" fmla="val 72446"/>
              <a:gd name="adj2" fmla="val 3454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2784971"/>
            <a:ext cx="8535256" cy="3290007"/>
          </a:xfrm>
          <a:prstGeom prst="corner">
            <a:avLst>
              <a:gd name="adj1" fmla="val 77680"/>
              <a:gd name="adj2" fmla="val 3857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7363523" y="314368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2674131"/>
            <a:ext cx="8535256" cy="3453399"/>
          </a:xfrm>
          <a:prstGeom prst="corner">
            <a:avLst>
              <a:gd name="adj1" fmla="val 72446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2784971"/>
            <a:ext cx="8535256" cy="3290007"/>
          </a:xfrm>
          <a:prstGeom prst="corner">
            <a:avLst>
              <a:gd name="adj1" fmla="val 7768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8855116" y="320810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3541986"/>
            <a:ext cx="8535256" cy="2585544"/>
          </a:xfrm>
          <a:prstGeom prst="corner">
            <a:avLst>
              <a:gd name="adj1" fmla="val 64316"/>
              <a:gd name="adj2" fmla="val 27926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3584028"/>
            <a:ext cx="8535256" cy="2490950"/>
          </a:xfrm>
          <a:prstGeom prst="corner">
            <a:avLst>
              <a:gd name="adj1" fmla="val 66710"/>
              <a:gd name="adj2" fmla="val 28185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1539051" y="400847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179EC056-826A-41A5-BC0D-5FD5CC8C5FB8}"/>
                </a:ext>
              </a:extLst>
            </p:cNvPr>
            <p:cNvGrpSpPr/>
            <p:nvPr/>
          </p:nvGrpSpPr>
          <p:grpSpPr>
            <a:xfrm>
              <a:off x="2209810" y="1153783"/>
              <a:ext cx="1072993" cy="559336"/>
              <a:chOff x="2198069" y="1153783"/>
              <a:chExt cx="1072993" cy="559336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9FF31F16-7854-4B70-BC1B-D1024FEE0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FCE1DB66-F091-45B2-9E67-7321439790AF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2131F483-E1C0-4864-8969-1DC61C3DDE5B}"/>
                </a:ext>
              </a:extLst>
            </p:cNvPr>
            <p:cNvGrpSpPr/>
            <p:nvPr/>
          </p:nvGrpSpPr>
          <p:grpSpPr>
            <a:xfrm>
              <a:off x="3681727" y="1153783"/>
              <a:ext cx="1072991" cy="559336"/>
              <a:chOff x="3658247" y="1153783"/>
              <a:chExt cx="1072991" cy="559336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ECCE3F0-7C35-4C5D-A2AC-3E362B7F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8B2B11D2-A776-4F44-9029-23C57D296668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11469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3541986"/>
            <a:ext cx="8535256" cy="2585544"/>
          </a:xfrm>
          <a:prstGeom prst="corner">
            <a:avLst>
              <a:gd name="adj1" fmla="val 64316"/>
              <a:gd name="adj2" fmla="val 21626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3584028"/>
            <a:ext cx="8535256" cy="2490950"/>
          </a:xfrm>
          <a:prstGeom prst="corner">
            <a:avLst>
              <a:gd name="adj1" fmla="val 66710"/>
              <a:gd name="adj2" fmla="val 22700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3004224" y="401102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3541986"/>
            <a:ext cx="8535256" cy="2585544"/>
          </a:xfrm>
          <a:prstGeom prst="corner">
            <a:avLst>
              <a:gd name="adj1" fmla="val 64316"/>
              <a:gd name="adj2" fmla="val 16016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3584028"/>
            <a:ext cx="8535256" cy="2490950"/>
          </a:xfrm>
          <a:prstGeom prst="corner">
            <a:avLst>
              <a:gd name="adj1" fmla="val 66710"/>
              <a:gd name="adj2" fmla="val 16751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4473830" y="400578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7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3541986"/>
            <a:ext cx="8535256" cy="2585544"/>
          </a:xfrm>
          <a:prstGeom prst="corner">
            <a:avLst>
              <a:gd name="adj1" fmla="val 64316"/>
              <a:gd name="adj2" fmla="val 1048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3584028"/>
            <a:ext cx="8535256" cy="2490950"/>
          </a:xfrm>
          <a:prstGeom prst="corner">
            <a:avLst>
              <a:gd name="adj1" fmla="val 66710"/>
              <a:gd name="adj2" fmla="val 10886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5808283" y="404565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3541986"/>
            <a:ext cx="8535256" cy="2585544"/>
          </a:xfrm>
          <a:prstGeom prst="corner">
            <a:avLst>
              <a:gd name="adj1" fmla="val 64316"/>
              <a:gd name="adj2" fmla="val 4634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3584028"/>
            <a:ext cx="8535256" cy="2490950"/>
          </a:xfrm>
          <a:prstGeom prst="corner">
            <a:avLst>
              <a:gd name="adj1" fmla="val 66710"/>
              <a:gd name="adj2" fmla="val 5232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7408988" y="401546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64316"/>
              <a:gd name="adj2" fmla="val 48569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66710"/>
              <a:gd name="adj2" fmla="val 50358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8827160" y="398642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F0A876-8945-4146-A8F4-53DC73A55B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090" b="95522" l="5060" r="96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80762" y="5374918"/>
            <a:ext cx="2048256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759 L -0.00313 0.01759 C -0.00677 0.00023 -0.0056 -0.00394 -0.01263 -0.01366 C -0.01563 -0.01783 -0.01901 -0.02107 -0.02227 -0.025 L -0.02696 -0.03056 C -0.03295 -0.0463 -0.02683 -0.03403 -0.03503 -0.0419 C -0.04323 -0.05023 -0.04454 -0.05695 -0.05417 -0.05903 C -0.06211 -0.06088 -0.07565 -0.0632 -0.08282 -0.06759 L -0.08763 -0.07037 C -0.0961 -0.06945 -0.10469 -0.06991 -0.11315 -0.06759 C -0.11511 -0.0669 -0.11628 -0.06366 -0.11797 -0.06181 C -0.12006 -0.05972 -0.12227 -0.0581 -0.12435 -0.05625 C -0.12539 -0.05324 -0.12631 -0.05023 -0.12748 -0.04769 C -0.13086 -0.04051 -0.13451 -0.03588 -0.13868 -0.03056 C -0.1418 -0.02662 -0.14831 -0.01921 -0.14831 -0.01921 C -0.15573 0.00069 -0.15144 -0.00602 -0.15951 0.00347 L -0.16589 -0.03056 C -0.16589 -0.03056 -0.16901 -0.04769 -0.16901 -0.04769 C -0.17995 -0.06713 -0.17605 -0.0581 -0.18177 -0.07315 C -0.1823 -0.07616 -0.1823 -0.0794 -0.18334 -0.08171 C -0.1862 -0.08796 -0.1948 -0.09144 -0.19779 -0.09306 C -0.19935 -0.09398 -0.20092 -0.09537 -0.20248 -0.09583 C -0.21433 -0.09931 -0.20899 -0.09745 -0.21849 -0.10162 C -0.23021 -0.1007 -0.24193 -0.10046 -0.25365 -0.09884 C -0.25521 -0.09861 -0.25677 -0.09676 -0.25834 -0.09583 C -0.26055 -0.09491 -0.26263 -0.09398 -0.26472 -0.09306 C -0.28815 -0.06528 -0.26355 -0.09352 -0.28073 -0.07616 C -0.28933 -0.06713 -0.28151 -0.07269 -0.29024 -0.06759 C -0.29883 -0.05741 -0.29375 -0.06435 -0.30469 -0.04491 L -0.30951 -0.03634 C -0.31329 -0.01597 -0.31081 -0.02431 -0.31589 -0.01065 C -0.31693 -0.00509 -0.31719 0.01134 -0.31901 0.00625 L -0.32539 -0.01065 C -0.32592 -0.01366 -0.32631 -0.01667 -0.32696 -0.01921 C -0.32787 -0.02222 -0.32891 -0.02523 -0.33021 -0.02778 C -0.3392 -0.0456 -0.33881 -0.04375 -0.34935 -0.05625 C -0.35365 -0.06134 -0.35547 -0.06389 -0.36055 -0.06759 C -0.36368 -0.06968 -0.3668 -0.07269 -0.37006 -0.07315 L -0.39089 -0.07616 C -0.40769 -0.07384 -0.40821 -0.07616 -0.41954 -0.07037 C -0.42123 -0.06945 -0.42279 -0.06875 -0.42435 -0.06759 C -0.44076 -0.05509 -0.41849 -0.06921 -0.44037 -0.05625 L -0.44506 -0.05324 C -0.44727 -0.04769 -0.4487 -0.0412 -0.45144 -0.03634 C -0.45313 -0.03357 -0.45482 -0.03102 -0.45625 -0.02778 C -0.4586 -0.02245 -0.4599 -0.01551 -0.46263 -0.01065 C -0.46875 0.00023 -0.46615 -0.00556 -0.47058 0.00625 C -0.47227 0.00532 -0.47409 0.00532 -0.47539 0.00347 C -0.47917 -0.00208 -0.47826 -0.00671 -0.48021 -0.01366 C -0.48321 -0.02408 -0.48373 -0.0213 -0.48815 -0.03056 C -0.48946 -0.03333 -0.49037 -0.03634 -0.49141 -0.03912 C -0.49271 -0.04607 -0.4931 -0.0507 -0.4961 -0.05625 C -0.50573 -0.07315 -0.49714 -0.04306 -0.51055 -0.07894 C -0.51159 -0.08171 -0.51289 -0.08426 -0.51368 -0.0875 C -0.51693 -0.09861 -0.51329 -0.09398 -0.51849 -0.1044 C -0.52149 -0.11042 -0.52383 -0.11898 -0.52813 -0.12153 C -0.53972 -0.12847 -0.53438 -0.1257 -0.54401 -0.12986 C -0.60274 -0.12523 -0.56485 -0.13403 -0.58386 -0.12431 C -0.58633 -0.12315 -0.59258 -0.12083 -0.59506 -0.11852 C -0.59675 -0.11713 -0.59831 -0.11482 -0.59987 -0.11296 C -0.6155 -0.07593 -0.59545 -0.12083 -0.60951 -0.09583 C -0.61081 -0.09352 -0.61146 -0.09005 -0.61263 -0.0875 C -0.61407 -0.08426 -0.61602 -0.08195 -0.61745 -0.07894 C -0.62539 -0.0625 -0.61862 -0.07176 -0.62696 -0.06181 C -0.63008 -0.05347 -0.63034 -0.05162 -0.63503 -0.04491 C -0.63646 -0.04259 -0.63815 -0.04097 -0.63972 -0.03912 L -0.64935 -0.01366 L -0.65248 -0.00509 C -0.65534 -0.01528 -0.65756 -0.02176 -0.65899 -0.03357 C -0.65951 -0.0382 -0.6599 -0.04306 -0.66055 -0.04769 C -0.66094 -0.05139 -0.66146 -0.05533 -0.66211 -0.05903 C -0.66394 -0.06991 -0.66524 -0.07801 -0.66849 -0.0875 C -0.67045 -0.09329 -0.67123 -0.10232 -0.67487 -0.1044 L -0.68451 -0.11019 C -0.68607 -0.11111 -0.68763 -0.11273 -0.6892 -0.11296 L -0.70521 -0.11574 C -0.70782 -0.11667 -0.71042 -0.11898 -0.71315 -0.11852 C -0.71758 -0.11806 -0.72592 -0.11296 -0.72592 -0.11296 C -0.73008 -0.1081 -0.73776 -0.09931 -0.74193 -0.09306 C -0.74362 -0.09051 -0.7448 -0.08681 -0.74675 -0.08449 C -0.74805 -0.08287 -0.75 -0.0831 -0.75144 -0.08171 C -0.75482 -0.07847 -0.76107 -0.07037 -0.76107 -0.07037 C -0.76211 -0.06667 -0.76276 -0.06227 -0.7642 -0.05903 C -0.7655 -0.05648 -0.76797 -0.05625 -0.76901 -0.05324 C -0.77084 -0.04815 -0.7711 -0.0419 -0.77227 -0.03634 C -0.77279 -0.0331 -0.77435 -0.03056 -0.77539 -0.02778 C -0.77552 -0.02708 -0.77774 -0.00972 -0.77865 -0.00787 C -0.77982 -0.00533 -0.78177 -0.00417 -0.78334 -0.00232 L -0.78659 -0.01921 C -0.78711 -0.02222 -0.78724 -0.02523 -0.78815 -0.02778 L -0.79454 -0.04491 C -0.79766 -0.06134 -0.79375 -0.04607 -0.80092 -0.05903 C -0.80235 -0.06134 -0.80287 -0.06505 -0.80417 -0.06759 C -0.80717 -0.07361 -0.8112 -0.07778 -0.81368 -0.08449 C -0.81954 -0.10023 -0.81368 -0.08704 -0.82175 -0.09884 C -0.82969 -0.11065 -0.82279 -0.10509 -0.83125 -0.11019 C -0.83373 -0.11296 -0.8375 -0.11852 -0.84089 -0.11852 C -0.84831 -0.11852 -0.85326 -0.11597 -0.86003 -0.11296 C -0.8737 -0.09676 -0.85638 -0.1162 -0.86954 -0.1044 C -0.87123 -0.10301 -0.87279 -0.1007 -0.87435 -0.09884 C -0.87657 -0.09607 -0.87839 -0.09236 -0.88073 -0.09028 C -0.88269 -0.08843 -0.88503 -0.08843 -0.88711 -0.0875 L -0.89675 -0.07616 L -0.90144 -0.07037 C -0.90547 -0.04908 -0.90013 -0.07546 -0.90625 -0.05324 C -0.90704 -0.0507 -0.90704 -0.04745 -0.90782 -0.04491 C -0.91263 -0.02963 -0.91315 -0.02963 -0.91901 -0.01921 C -0.91954 -0.01644 -0.91967 -0.0132 -0.92058 -0.01065 C -0.92865 0.01042 -0.92318 -0.01389 -0.92696 0.00625 C -0.92865 0.00347 -0.9306 0.00116 -0.93177 -0.00232 C -0.93269 -0.00463 -0.93321 -0.00787 -0.93334 -0.01065 C -0.93425 -0.02292 -0.93438 -0.03542 -0.93503 -0.04769 C -0.93737 -0.09398 -0.93477 -0.05463 -0.93972 -0.09028 C -0.94024 -0.09398 -0.9418 -0.10602 -0.94297 -0.11019 C -0.94388 -0.1132 -0.94454 -0.1169 -0.9461 -0.11852 C -0.94896 -0.12176 -0.95261 -0.12245 -0.95573 -0.12431 C -0.96263 -0.12847 -0.95886 -0.12639 -0.96693 -0.12986 C -0.97474 -0.12801 -0.97761 -0.12801 -0.98451 -0.12431 C -0.98763 -0.12269 -0.99089 -0.1206 -0.99401 -0.11852 L -0.99883 -0.11574 C -1.00235 -0.10949 -1.00391 -0.10556 -1.00834 -0.10162 C -1.0099 -0.10023 -1.01159 -0.09977 -1.01315 -0.09884 C -1.01472 -0.09583 -1.01628 -0.09283 -1.01797 -0.09028 C -1.02149 -0.08495 -1.02539 -0.08056 -1.02917 -0.07616 C -1.03125 -0.07037 -1.03282 -0.06389 -1.03555 -0.05903 C -1.03907 -0.05278 -1.04128 -0.05 -1.04349 -0.0419 C -1.04714 -0.02917 -1.04258 -0.03727 -1.04831 -0.025 C -1.04974 -0.02176 -1.05183 -0.01968 -1.05313 -0.01644 C -1.05443 -0.01296 -1.05508 -0.0088 -1.05625 -0.00509 C -1.05821 0.00069 -1.06146 0.00555 -1.06263 0.01204 C -1.06485 0.02361 -1.06329 0.01805 -1.06745 0.02893 C -1.06901 0.02708 -1.07084 0.02569 -1.07227 0.02338 C -1.07605 0.01643 -1.075 0.01435 -1.07696 0.00625 C -1.078 0.00231 -1.0793 -0.00116 -1.08021 -0.00509 C -1.08412 -0.02153 -1.07891 -0.00579 -1.08503 -0.02222 C -1.08555 -0.025 -1.08594 -0.02778 -1.08659 -0.03056 C -1.08907 -0.04097 -1.09128 -0.04792 -1.0961 -0.05625 C -1.0974 -0.05857 -1.09909 -0.06019 -1.10079 -0.06181 C -1.10287 -0.06389 -1.10495 -0.06597 -1.10717 -0.06759 C -1.11368 -0.07222 -1.11693 -0.07315 -1.12318 -0.07616 C -1.14076 -0.07408 -1.15834 -0.07361 -1.17579 -0.07037 C -1.18021 -0.06968 -1.18659 -0.06458 -1.19024 -0.05903 C -1.19297 -0.05463 -1.19532 -0.04931 -1.19818 -0.04491 C -1.19961 -0.04259 -1.20131 -0.04097 -1.203 -0.03912 C -1.21146 -0.01644 -1.20026 -0.04398 -1.21094 -0.025 C -1.21993 -0.0088 -1.20677 -0.02292 -1.22045 -0.01065 C -1.22839 0.01018 -1.22461 0.00092 -1.23164 0.01759 C -1.23217 0.02037 -1.23256 0.02338 -1.23321 0.02616 C -1.23412 0.02917 -1.23542 0.03171 -1.23646 0.03472 C -1.23711 0.03657 -1.2375 0.03842 -1.23802 0.04028 L -1.23972 0.04329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2131F483-E1C0-4864-8969-1DC61C3DDE5B}"/>
                </a:ext>
              </a:extLst>
            </p:cNvPr>
            <p:cNvGrpSpPr/>
            <p:nvPr/>
          </p:nvGrpSpPr>
          <p:grpSpPr>
            <a:xfrm>
              <a:off x="3681727" y="1153783"/>
              <a:ext cx="1072991" cy="559336"/>
              <a:chOff x="3658247" y="1153783"/>
              <a:chExt cx="1072991" cy="559336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ECCE3F0-7C35-4C5D-A2AC-3E362B7F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8B2B11D2-A776-4F44-9029-23C57D296668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11026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2926670" y="1492861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nextslide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1677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64316"/>
              <a:gd name="adj2" fmla="val 41039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50254"/>
              <a:gd name="adj2" fmla="val 42890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1522683" y="4813189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46244"/>
              <a:gd name="adj2" fmla="val 33147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50254"/>
              <a:gd name="adj2" fmla="val 34978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2959980" y="483468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46244"/>
              <a:gd name="adj2" fmla="val 24111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50254"/>
              <a:gd name="adj2" fmla="val 25168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4474342" y="485367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nextslide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46244"/>
              <a:gd name="adj2" fmla="val 15677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50254"/>
              <a:gd name="adj2" fmla="val 17004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5912762" y="489969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2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46244"/>
              <a:gd name="adj2" fmla="val 7605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50254"/>
              <a:gd name="adj2" fmla="val 7953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7436194" y="48632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2131F483-E1C0-4864-8969-1DC61C3DDE5B}"/>
                </a:ext>
              </a:extLst>
            </p:cNvPr>
            <p:cNvGrpSpPr/>
            <p:nvPr/>
          </p:nvGrpSpPr>
          <p:grpSpPr>
            <a:xfrm>
              <a:off x="3681727" y="1153783"/>
              <a:ext cx="1072991" cy="559336"/>
              <a:chOff x="3658247" y="1153783"/>
              <a:chExt cx="1072991" cy="559336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CECCE3F0-7C35-4C5D-A2AC-3E362B7F5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8B2B11D2-A776-4F44-9029-23C57D296668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8516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4382814"/>
            <a:ext cx="8535256" cy="1744716"/>
          </a:xfrm>
          <a:prstGeom prst="corner">
            <a:avLst>
              <a:gd name="adj1" fmla="val 46244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21" name="camera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4414344"/>
            <a:ext cx="8535256" cy="1660633"/>
          </a:xfrm>
          <a:prstGeom prst="corner">
            <a:avLst>
              <a:gd name="adj1" fmla="val 50254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8819310" y="488802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nextslide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6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5296532"/>
            <a:ext cx="8535256" cy="830998"/>
          </a:xfrm>
          <a:prstGeom prst="corner">
            <a:avLst>
              <a:gd name="adj1" fmla="val 4506"/>
              <a:gd name="adj2" fmla="val 86637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21" name="camera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86132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1593113" y="568087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6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5296532"/>
            <a:ext cx="8535256" cy="830998"/>
          </a:xfrm>
          <a:prstGeom prst="corner">
            <a:avLst>
              <a:gd name="adj1" fmla="val 4506"/>
              <a:gd name="adj2" fmla="val 67539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21" name="camera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67160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3023224" y="564952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54D63D-ED1D-4005-B6DD-C8076CCA7A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45" b="95522" l="3125" r="95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4" y="7063886"/>
            <a:ext cx="2048256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99 0.0037 L 0.00899 0.00393 C 0.01107 -0.00394 0.01342 -0.01112 0.01537 -0.01899 C 0.02214 -0.04723 0.01485 -0.02639 0.02175 -0.04445 L 0.02487 -0.06158 C 0.02539 -0.06436 0.02552 -0.0676 0.02644 -0.06991 L 0.02969 -0.07848 C 0.03151 -0.08797 0.03151 -0.08774 0.03282 -0.09838 C 0.03347 -0.10301 0.03373 -0.10788 0.03451 -0.1125 C 0.03542 -0.11829 0.03659 -0.12385 0.03763 -0.12963 C 0.03816 -0.13241 0.03802 -0.13588 0.03933 -0.13797 L 0.04401 -0.14653 C 0.04506 -0.15232 0.04649 -0.15788 0.04727 -0.16366 C 0.04779 -0.16737 0.04818 -0.17107 0.04883 -0.175 C 0.04987 -0.18056 0.05092 -0.18635 0.05209 -0.1919 C 0.05339 -0.19954 0.05443 -0.20371 0.05521 -0.21181 C 0.05638 -0.22315 0.05638 -0.23496 0.05847 -0.24584 C 0.06068 -0.25788 0.05964 -0.25139 0.06159 -0.26551 C 0.06211 -0.26274 0.06289 -0.26019 0.06316 -0.25718 C 0.06628 -0.22176 0.06433 -0.21135 0.06316 -0.16922 C 0.06381 -0.13519 0.06407 -0.10116 0.06485 -0.06713 C 0.06511 -0.05487 0.06563 -0.0426 0.06641 -0.03033 C 0.06719 -0.01713 0.06967 0.00949 0.06967 0.00972 L 0.06967 0.00949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5296532"/>
            <a:ext cx="8535256" cy="830998"/>
          </a:xfrm>
          <a:prstGeom prst="corner">
            <a:avLst>
              <a:gd name="adj1" fmla="val 4506"/>
              <a:gd name="adj2" fmla="val 51350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51350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4513866" y="561442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54D63D-ED1D-4005-B6DD-C8076CCA7A2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45" b="95522" l="3125" r="95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4" y="7063886"/>
            <a:ext cx="2048256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99 0.0037 L 0.00899 0.00393 C 0.01107 -0.00394 0.01342 -0.01112 0.01537 -0.01899 C 0.02214 -0.04723 0.01485 -0.02639 0.02175 -0.04445 L 0.02487 -0.06158 C 0.02539 -0.06436 0.02552 -0.0676 0.02644 -0.06991 L 0.02969 -0.07848 C 0.03151 -0.08797 0.03151 -0.08774 0.03282 -0.09838 C 0.03347 -0.10301 0.03373 -0.10788 0.03451 -0.1125 C 0.03542 -0.11829 0.03659 -0.12385 0.03763 -0.12963 C 0.03816 -0.13241 0.03802 -0.13588 0.03933 -0.13797 L 0.04401 -0.14653 C 0.04506 -0.15232 0.04649 -0.15788 0.04727 -0.16366 C 0.04779 -0.16737 0.04818 -0.17107 0.04883 -0.175 C 0.04987 -0.18056 0.05092 -0.18635 0.05209 -0.1919 C 0.05339 -0.19954 0.05443 -0.20371 0.05521 -0.21181 C 0.05638 -0.22315 0.05638 -0.23496 0.05847 -0.24584 C 0.06068 -0.25788 0.05964 -0.25139 0.06159 -0.26551 C 0.06211 -0.26274 0.06289 -0.26019 0.06316 -0.25718 C 0.06628 -0.22176 0.06433 -0.21135 0.06316 -0.16922 C 0.06381 -0.13519 0.06407 -0.10116 0.06485 -0.06713 C 0.06511 -0.05487 0.06563 -0.0426 0.06641 -0.03033 C 0.06719 -0.01713 0.06967 0.00949 0.06967 0.00972 L 0.06967 0.00949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nextslide">
              <a:snd r:embed="rId7" name="chimes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5296532"/>
            <a:ext cx="8535256" cy="830998"/>
          </a:xfrm>
          <a:prstGeom prst="corner">
            <a:avLst>
              <a:gd name="adj1" fmla="val 4506"/>
              <a:gd name="adj2" fmla="val 33137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6B6D6DE5-A976-4791-8585-9DA6C1306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5417719"/>
              <a:ext cx="1066892" cy="554784"/>
            </a:xfrm>
            <a:prstGeom prst="rect">
              <a:avLst/>
            </a:prstGeom>
          </p:spPr>
        </p:pic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33263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5900611" y="559511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8558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4440207" y="148340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6B6D6DE5-A976-4791-8585-9DA6C1306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5417719"/>
              <a:ext cx="1066892" cy="554784"/>
            </a:xfrm>
            <a:prstGeom prst="rect">
              <a:avLst/>
            </a:prstGeom>
          </p:spPr>
        </p:pic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5296532"/>
            <a:ext cx="8535256" cy="830998"/>
          </a:xfrm>
          <a:prstGeom prst="corner">
            <a:avLst>
              <a:gd name="adj1" fmla="val 4506"/>
              <a:gd name="adj2" fmla="val 14875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6B6D6DE5-A976-4791-8585-9DA6C1306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5417719"/>
              <a:ext cx="1066892" cy="554784"/>
            </a:xfrm>
            <a:prstGeom prst="rect">
              <a:avLst/>
            </a:prstGeom>
          </p:spPr>
        </p:pic>
        <p:pic>
          <p:nvPicPr>
            <p:cNvPr id="495" name="Grafik 494">
              <a:extLst>
                <a:ext uri="{FF2B5EF4-FFF2-40B4-BE49-F238E27FC236}">
                  <a16:creationId xmlns:a16="http://schemas.microsoft.com/office/drawing/2014/main" id="{5DE79FA7-B1D6-45EA-BFD5-C9AD9E8E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5417719"/>
              <a:ext cx="1066892" cy="554784"/>
            </a:xfrm>
            <a:prstGeom prst="rect">
              <a:avLst/>
            </a:prstGeom>
          </p:spPr>
        </p:pic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15535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7405329" y="5659478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8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61636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6B6D6DE5-A976-4791-8585-9DA6C1306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5417719"/>
              <a:ext cx="1066892" cy="554784"/>
            </a:xfrm>
            <a:prstGeom prst="rect">
              <a:avLst/>
            </a:prstGeom>
          </p:spPr>
        </p:pic>
        <p:pic>
          <p:nvPicPr>
            <p:cNvPr id="495" name="Grafik 494">
              <a:extLst>
                <a:ext uri="{FF2B5EF4-FFF2-40B4-BE49-F238E27FC236}">
                  <a16:creationId xmlns:a16="http://schemas.microsoft.com/office/drawing/2014/main" id="{5DE79FA7-B1D6-45EA-BFD5-C9AD9E8E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5417719"/>
              <a:ext cx="1066892" cy="554784"/>
            </a:xfrm>
            <a:prstGeom prst="rect">
              <a:avLst/>
            </a:prstGeom>
          </p:spPr>
        </p:pic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5296532"/>
            <a:ext cx="8535256" cy="830998"/>
          </a:xfrm>
          <a:prstGeom prst="corner">
            <a:avLst>
              <a:gd name="adj1" fmla="val 4506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6B6D6DE5-A976-4791-8585-9DA6C1306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48761" y="5417719"/>
              <a:ext cx="1066892" cy="554784"/>
            </a:xfrm>
            <a:prstGeom prst="rect">
              <a:avLst/>
            </a:prstGeom>
          </p:spPr>
        </p:pic>
        <p:pic>
          <p:nvPicPr>
            <p:cNvPr id="495" name="Grafik 494">
              <a:extLst>
                <a:ext uri="{FF2B5EF4-FFF2-40B4-BE49-F238E27FC236}">
                  <a16:creationId xmlns:a16="http://schemas.microsoft.com/office/drawing/2014/main" id="{5DE79FA7-B1D6-45EA-BFD5-C9AD9E8E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17017" y="5417719"/>
              <a:ext cx="1066892" cy="554784"/>
            </a:xfrm>
            <a:prstGeom prst="rect">
              <a:avLst/>
            </a:prstGeom>
          </p:spPr>
        </p:pic>
        <p:pic>
          <p:nvPicPr>
            <p:cNvPr id="498" name="Grafik 497">
              <a:extLst>
                <a:ext uri="{FF2B5EF4-FFF2-40B4-BE49-F238E27FC236}">
                  <a16:creationId xmlns:a16="http://schemas.microsoft.com/office/drawing/2014/main" id="{F71A9FD5-E4CD-4BB3-8001-31D8D4A9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85272" y="5428367"/>
              <a:ext cx="1072989" cy="548688"/>
            </a:xfrm>
            <a:prstGeom prst="rect">
              <a:avLst/>
            </a:prstGeom>
          </p:spPr>
        </p:pic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8841170" y="571468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160874F-C76B-4F86-B04F-104B113E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91369" y="1947283"/>
              <a:ext cx="1066892" cy="554784"/>
            </a:xfrm>
            <a:prstGeom prst="rect">
              <a:avLst/>
            </a:prstGeom>
          </p:spPr>
        </p:pic>
        <p:pic>
          <p:nvPicPr>
            <p:cNvPr id="296" name="Grafik 295">
              <a:extLst>
                <a:ext uri="{FF2B5EF4-FFF2-40B4-BE49-F238E27FC236}">
                  <a16:creationId xmlns:a16="http://schemas.microsoft.com/office/drawing/2014/main" id="{B389C3B8-8DAB-4A1E-A724-3D415A5D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75626" y="1948015"/>
              <a:ext cx="1072989" cy="548688"/>
            </a:xfrm>
            <a:prstGeom prst="rect">
              <a:avLst/>
            </a:prstGeom>
          </p:spPr>
        </p:pic>
        <p:pic>
          <p:nvPicPr>
            <p:cNvPr id="309" name="Grafik 308">
              <a:extLst>
                <a:ext uri="{FF2B5EF4-FFF2-40B4-BE49-F238E27FC236}">
                  <a16:creationId xmlns:a16="http://schemas.microsoft.com/office/drawing/2014/main" id="{6D9E45A4-A7BF-44D0-816D-21401478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47543" y="1948015"/>
              <a:ext cx="1072989" cy="554784"/>
            </a:xfrm>
            <a:prstGeom prst="rect">
              <a:avLst/>
            </a:prstGeom>
          </p:spPr>
        </p:pic>
        <p:pic>
          <p:nvPicPr>
            <p:cNvPr id="312" name="Grafik 311">
              <a:extLst>
                <a:ext uri="{FF2B5EF4-FFF2-40B4-BE49-F238E27FC236}">
                  <a16:creationId xmlns:a16="http://schemas.microsoft.com/office/drawing/2014/main" id="{9E72D66F-FFA5-4168-A773-B2D56E9E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19458" y="1948015"/>
              <a:ext cx="1072989" cy="554784"/>
            </a:xfrm>
            <a:prstGeom prst="rect">
              <a:avLst/>
            </a:prstGeom>
          </p:spPr>
        </p:pic>
        <p:pic>
          <p:nvPicPr>
            <p:cNvPr id="318" name="Grafik 317">
              <a:extLst>
                <a:ext uri="{FF2B5EF4-FFF2-40B4-BE49-F238E27FC236}">
                  <a16:creationId xmlns:a16="http://schemas.microsoft.com/office/drawing/2014/main" id="{54CB314B-8E60-4E0F-B806-243FB7BA6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9809" y="1943463"/>
              <a:ext cx="1066892" cy="554784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7C618D8-C29C-4705-9819-6AF669C2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5555" y="1153783"/>
              <a:ext cx="1066892" cy="55478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BDDC881-87BB-41F8-8556-657CE18D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91369" y="1153783"/>
              <a:ext cx="1066892" cy="554784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4784"/>
            <a:chOff x="737896" y="2727593"/>
            <a:chExt cx="8420365" cy="554784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pic>
          <p:nvPicPr>
            <p:cNvPr id="306" name="Grafik 305">
              <a:extLst>
                <a:ext uri="{FF2B5EF4-FFF2-40B4-BE49-F238E27FC236}">
                  <a16:creationId xmlns:a16="http://schemas.microsoft.com/office/drawing/2014/main" id="{04DE5D7B-595E-466A-9DFE-B31B1A0D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80505" y="2727593"/>
              <a:ext cx="1066892" cy="554784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440B61CF-9C1C-4D62-9D25-1FAAB0AA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37896" y="2727593"/>
              <a:ext cx="1066892" cy="554784"/>
            </a:xfrm>
            <a:prstGeom prst="rect">
              <a:avLst/>
            </a:prstGeom>
          </p:spPr>
        </p:pic>
        <p:pic>
          <p:nvPicPr>
            <p:cNvPr id="324" name="Grafik 323">
              <a:extLst>
                <a:ext uri="{FF2B5EF4-FFF2-40B4-BE49-F238E27FC236}">
                  <a16:creationId xmlns:a16="http://schemas.microsoft.com/office/drawing/2014/main" id="{7EA9BF2C-856B-4C56-9CEC-D59D679D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06152" y="2727593"/>
              <a:ext cx="1072989" cy="548688"/>
            </a:xfrm>
            <a:prstGeom prst="rect">
              <a:avLst/>
            </a:prstGeom>
          </p:spPr>
        </p:pic>
        <p:pic>
          <p:nvPicPr>
            <p:cNvPr id="331" name="Grafik 330">
              <a:extLst>
                <a:ext uri="{FF2B5EF4-FFF2-40B4-BE49-F238E27FC236}">
                  <a16:creationId xmlns:a16="http://schemas.microsoft.com/office/drawing/2014/main" id="{9906819F-F7CE-4862-8638-7B5A813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48761" y="2727593"/>
              <a:ext cx="1066892" cy="554784"/>
            </a:xfrm>
            <a:prstGeom prst="rect">
              <a:avLst/>
            </a:prstGeom>
          </p:spPr>
        </p:pic>
        <p:pic>
          <p:nvPicPr>
            <p:cNvPr id="334" name="Grafik 333">
              <a:extLst>
                <a:ext uri="{FF2B5EF4-FFF2-40B4-BE49-F238E27FC236}">
                  <a16:creationId xmlns:a16="http://schemas.microsoft.com/office/drawing/2014/main" id="{42DA150C-B929-4299-B9A2-35257D5E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617017" y="2727593"/>
              <a:ext cx="1066892" cy="554784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8" y="3712144"/>
            <a:ext cx="8420363" cy="559336"/>
            <a:chOff x="737898" y="3738081"/>
            <a:chExt cx="8420363" cy="559336"/>
          </a:xfrm>
        </p:grpSpPr>
        <p:pic>
          <p:nvPicPr>
            <p:cNvPr id="337" name="Grafik 336">
              <a:extLst>
                <a:ext uri="{FF2B5EF4-FFF2-40B4-BE49-F238E27FC236}">
                  <a16:creationId xmlns:a16="http://schemas.microsoft.com/office/drawing/2014/main" id="{EA3A4DF2-EC24-464D-9297-F0FAD7697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7898" y="3742633"/>
              <a:ext cx="1072989" cy="554784"/>
            </a:xfrm>
            <a:prstGeom prst="rect">
              <a:avLst/>
            </a:prstGeom>
          </p:spPr>
        </p:pic>
        <p:pic>
          <p:nvPicPr>
            <p:cNvPr id="349" name="Grafik 348">
              <a:extLst>
                <a:ext uri="{FF2B5EF4-FFF2-40B4-BE49-F238E27FC236}">
                  <a16:creationId xmlns:a16="http://schemas.microsoft.com/office/drawing/2014/main" id="{014BBAAC-9053-4916-AF43-28F36389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09811" y="3738081"/>
              <a:ext cx="1066892" cy="554784"/>
            </a:xfrm>
            <a:prstGeom prst="rect">
              <a:avLst/>
            </a:prstGeom>
          </p:spPr>
        </p:pic>
        <p:pic>
          <p:nvPicPr>
            <p:cNvPr id="352" name="Grafik 351">
              <a:extLst>
                <a:ext uri="{FF2B5EF4-FFF2-40B4-BE49-F238E27FC236}">
                  <a16:creationId xmlns:a16="http://schemas.microsoft.com/office/drawing/2014/main" id="{8520B301-4B9B-4C78-AC1B-DA7AB0E8A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75627" y="3738081"/>
              <a:ext cx="1066892" cy="554784"/>
            </a:xfrm>
            <a:prstGeom prst="rect">
              <a:avLst/>
            </a:prstGeom>
          </p:spPr>
        </p:pic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8A6A7B21-23DF-4251-8F69-14DE8B45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1443" y="3738081"/>
              <a:ext cx="1072989" cy="548688"/>
            </a:xfrm>
            <a:prstGeom prst="rect">
              <a:avLst/>
            </a:prstGeom>
          </p:spPr>
        </p:pic>
        <p:pic>
          <p:nvPicPr>
            <p:cNvPr id="468" name="Grafik 467">
              <a:extLst>
                <a:ext uri="{FF2B5EF4-FFF2-40B4-BE49-F238E27FC236}">
                  <a16:creationId xmlns:a16="http://schemas.microsoft.com/office/drawing/2014/main" id="{AF7DFDFE-46CC-4520-BD39-D4210148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13357" y="3742633"/>
              <a:ext cx="1072989" cy="548688"/>
            </a:xfrm>
            <a:prstGeom prst="rect">
              <a:avLst/>
            </a:prstGeom>
          </p:spPr>
        </p:pic>
        <p:pic>
          <p:nvPicPr>
            <p:cNvPr id="471" name="Grafik 470">
              <a:extLst>
                <a:ext uri="{FF2B5EF4-FFF2-40B4-BE49-F238E27FC236}">
                  <a16:creationId xmlns:a16="http://schemas.microsoft.com/office/drawing/2014/main" id="{1C2DAD96-05C9-4B97-9385-D15BD3AD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85272" y="3742633"/>
              <a:ext cx="1072989" cy="554784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7" y="4564931"/>
            <a:ext cx="8420364" cy="559336"/>
            <a:chOff x="737897" y="4533857"/>
            <a:chExt cx="8420364" cy="559336"/>
          </a:xfrm>
        </p:grpSpPr>
        <p:pic>
          <p:nvPicPr>
            <p:cNvPr id="340" name="Grafik 339">
              <a:extLst>
                <a:ext uri="{FF2B5EF4-FFF2-40B4-BE49-F238E27FC236}">
                  <a16:creationId xmlns:a16="http://schemas.microsoft.com/office/drawing/2014/main" id="{A047A47E-ED89-404C-8665-E0300459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7897" y="4538409"/>
              <a:ext cx="1072989" cy="548688"/>
            </a:xfrm>
            <a:prstGeom prst="rect">
              <a:avLst/>
            </a:prstGeom>
          </p:spPr>
        </p:pic>
        <p:pic>
          <p:nvPicPr>
            <p:cNvPr id="346" name="Grafik 345">
              <a:extLst>
                <a:ext uri="{FF2B5EF4-FFF2-40B4-BE49-F238E27FC236}">
                  <a16:creationId xmlns:a16="http://schemas.microsoft.com/office/drawing/2014/main" id="{A813D2E2-EFEE-4D45-975C-55203A5B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81725" y="4537677"/>
              <a:ext cx="1066892" cy="554784"/>
            </a:xfrm>
            <a:prstGeom prst="rect">
              <a:avLst/>
            </a:prstGeom>
          </p:spPr>
        </p:pic>
        <p:pic>
          <p:nvPicPr>
            <p:cNvPr id="356" name="Grafik 355">
              <a:extLst>
                <a:ext uri="{FF2B5EF4-FFF2-40B4-BE49-F238E27FC236}">
                  <a16:creationId xmlns:a16="http://schemas.microsoft.com/office/drawing/2014/main" id="{B4428377-E974-4882-BA76-13A37055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09812" y="4538409"/>
              <a:ext cx="1072989" cy="554784"/>
            </a:xfrm>
            <a:prstGeom prst="rect">
              <a:avLst/>
            </a:prstGeom>
          </p:spPr>
        </p:pic>
        <p:pic>
          <p:nvPicPr>
            <p:cNvPr id="458" name="Grafik 457">
              <a:extLst>
                <a:ext uri="{FF2B5EF4-FFF2-40B4-BE49-F238E27FC236}">
                  <a16:creationId xmlns:a16="http://schemas.microsoft.com/office/drawing/2014/main" id="{5BE2EE33-520B-49CE-BC0A-70872A9C2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147545" y="4538409"/>
              <a:ext cx="1072989" cy="554784"/>
            </a:xfrm>
            <a:prstGeom prst="rect">
              <a:avLst/>
            </a:prstGeom>
          </p:spPr>
        </p:pic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pic>
          <p:nvPicPr>
            <p:cNvPr id="491" name="Grafik 490">
              <a:extLst>
                <a:ext uri="{FF2B5EF4-FFF2-40B4-BE49-F238E27FC236}">
                  <a16:creationId xmlns:a16="http://schemas.microsoft.com/office/drawing/2014/main" id="{00AE552F-E151-4339-B0F4-0EB731E81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91369" y="4533857"/>
              <a:ext cx="1066892" cy="554784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pic>
          <p:nvPicPr>
            <p:cNvPr id="343" name="Grafik 342">
              <a:extLst>
                <a:ext uri="{FF2B5EF4-FFF2-40B4-BE49-F238E27FC236}">
                  <a16:creationId xmlns:a16="http://schemas.microsoft.com/office/drawing/2014/main" id="{A0991F76-D4D0-49FD-824A-D462ACF75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6" y="5422271"/>
              <a:ext cx="1066892" cy="554784"/>
            </a:xfrm>
            <a:prstGeom prst="rect">
              <a:avLst/>
            </a:prstGeom>
          </p:spPr>
        </p:pic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pic>
          <p:nvPicPr>
            <p:cNvPr id="455" name="Grafik 454">
              <a:extLst>
                <a:ext uri="{FF2B5EF4-FFF2-40B4-BE49-F238E27FC236}">
                  <a16:creationId xmlns:a16="http://schemas.microsoft.com/office/drawing/2014/main" id="{3DB13DE1-4B36-45C8-B826-385E26C34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06152" y="5417719"/>
              <a:ext cx="1066892" cy="554784"/>
            </a:xfrm>
            <a:prstGeom prst="rect">
              <a:avLst/>
            </a:prstGeom>
          </p:spPr>
        </p:pic>
        <p:pic>
          <p:nvPicPr>
            <p:cNvPr id="464" name="Grafik 463">
              <a:extLst>
                <a:ext uri="{FF2B5EF4-FFF2-40B4-BE49-F238E27FC236}">
                  <a16:creationId xmlns:a16="http://schemas.microsoft.com/office/drawing/2014/main" id="{6B6D6DE5-A976-4791-8585-9DA6C1306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48761" y="5417719"/>
              <a:ext cx="1066892" cy="554784"/>
            </a:xfrm>
            <a:prstGeom prst="rect">
              <a:avLst/>
            </a:prstGeom>
          </p:spPr>
        </p:pic>
        <p:pic>
          <p:nvPicPr>
            <p:cNvPr id="495" name="Grafik 494">
              <a:extLst>
                <a:ext uri="{FF2B5EF4-FFF2-40B4-BE49-F238E27FC236}">
                  <a16:creationId xmlns:a16="http://schemas.microsoft.com/office/drawing/2014/main" id="{5DE79FA7-B1D6-45EA-BFD5-C9AD9E8E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617017" y="5417719"/>
              <a:ext cx="1066892" cy="554784"/>
            </a:xfrm>
            <a:prstGeom prst="rect">
              <a:avLst/>
            </a:prstGeom>
          </p:spPr>
        </p:pic>
        <p:pic>
          <p:nvPicPr>
            <p:cNvPr id="498" name="Grafik 497">
              <a:extLst>
                <a:ext uri="{FF2B5EF4-FFF2-40B4-BE49-F238E27FC236}">
                  <a16:creationId xmlns:a16="http://schemas.microsoft.com/office/drawing/2014/main" id="{F71A9FD5-E4CD-4BB3-8001-31D8D4A9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85272" y="5428367"/>
              <a:ext cx="1072989" cy="548688"/>
            </a:xfrm>
            <a:prstGeom prst="rect">
              <a:avLst/>
            </a:prstGeom>
          </p:spPr>
        </p:pic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000">
        <p:fade/>
        <p:sndAc>
          <p:stSnd>
            <p:snd r:embed="rId2" name="applause.wav"/>
          </p:stSnd>
        </p:sndAc>
      </p:transition>
    </mc:Choice>
    <mc:Fallback xmlns="">
      <p:transition spd="slow" advClick="0" advTm="4000">
        <p:fade/>
        <p:sndAc>
          <p:stSnd>
            <p:snd r:embed="rId2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397147" y="904997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5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7519" y="5243980"/>
            <a:ext cx="8535256" cy="830997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8F0B09-027D-4918-8AB8-35C7C0E7EC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31" b="90000" l="9970" r="96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2983" flipH="1">
            <a:off x="3250798" y="1675364"/>
            <a:ext cx="3513675" cy="361451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AFC37E8-CD4B-49EB-8F72-31D8C7817829}"/>
              </a:ext>
            </a:extLst>
          </p:cNvPr>
          <p:cNvSpPr/>
          <p:nvPr/>
        </p:nvSpPr>
        <p:spPr>
          <a:xfrm>
            <a:off x="3145591" y="2192229"/>
            <a:ext cx="3340100" cy="31529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BFAC8E-135C-4656-BAF4-E470C7DD4CB8}"/>
              </a:ext>
            </a:extLst>
          </p:cNvPr>
          <p:cNvGrpSpPr/>
          <p:nvPr/>
        </p:nvGrpSpPr>
        <p:grpSpPr>
          <a:xfrm>
            <a:off x="1498601" y="1358949"/>
            <a:ext cx="6663718" cy="4226801"/>
            <a:chOff x="1498601" y="1358949"/>
            <a:chExt cx="6663718" cy="4226801"/>
          </a:xfrm>
        </p:grpSpPr>
        <p:sp>
          <p:nvSpPr>
            <p:cNvPr id="2" name="Scrollen: vertikal 1">
              <a:extLst>
                <a:ext uri="{FF2B5EF4-FFF2-40B4-BE49-F238E27FC236}">
                  <a16:creationId xmlns:a16="http://schemas.microsoft.com/office/drawing/2014/main" id="{C901F130-73A3-480D-A878-E0B67DD0C589}"/>
                </a:ext>
              </a:extLst>
            </p:cNvPr>
            <p:cNvSpPr/>
            <p:nvPr/>
          </p:nvSpPr>
          <p:spPr>
            <a:xfrm>
              <a:off x="1498601" y="1358949"/>
              <a:ext cx="6663718" cy="4226801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6000" dirty="0">
                <a:solidFill>
                  <a:schemeClr val="accent2">
                    <a:lumMod val="75000"/>
                  </a:schemeClr>
                </a:solidFill>
                <a:latin typeface="Myfont9" panose="02000503000000000000" pitchFamily="2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2D3CCA5-F464-4935-B160-3A955BDF8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19145" y="2477231"/>
              <a:ext cx="5121084" cy="2511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3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  <p:sndAc>
          <p:stSnd>
            <p:snd r:embed="rId2" name="drumroll.wav"/>
          </p:stSnd>
        </p:sndAc>
      </p:transition>
    </mc:Choice>
    <mc:Fallback xmlns="">
      <p:transition spd="med" advClick="0" advTm="2000">
        <p:fade/>
        <p:sndAc>
          <p:stSnd>
            <p:snd r:embed="rId1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879 L -0.00716 -0.00856 C -0.01406 -0.0125 -0.01511 -0.01342 -0.02097 -0.01597 C -0.02214 -0.0162 -0.02331 -0.0169 -0.02461 -0.01713 L -0.03477 -0.01643 C -0.03581 -0.0162 -0.03698 -0.01667 -0.03802 -0.0162 C -0.04167 -0.01481 -0.04518 -0.01319 -0.0487 -0.01227 C -0.05039 -0.01134 -0.05235 -0.01111 -0.05404 -0.01065 C -0.05664 -0.00995 -0.05912 -0.00903 -0.06159 -0.00833 C -0.06302 -0.0081 -0.06472 -0.00787 -0.06602 -0.00764 C -0.08412 -0.00208 -0.07604 -0.00393 -0.08959 0.00023 C -0.09388 0.00208 -0.09636 0.00278 -0.10039 0.00301 C -0.10156 0.00324 -0.10261 0.00324 -0.10378 0.00324 C -0.10664 0.00394 -0.10964 0.00463 -0.11263 0.00486 L -0.11927 0.00533 C -0.12044 0.00556 -0.12162 0.00556 -0.12266 0.00556 C -0.13073 0.00695 -0.12565 0.00602 -0.13802 0.00903 C -0.14557 0.01088 -0.14167 0.00996 -0.14987 0.0125 C -0.15638 0.01644 -0.16328 0.01898 -0.16927 0.02431 C -0.17136 0.02639 -0.16485 0.02431 -0.1625 0.02408 L -0.15925 0.02361 C -0.15807 0.02384 -0.15703 0.02384 -0.15586 0.02361 C -0.14857 0.02153 -0.14883 0.02176 -0.14089 0.01852 C -0.13425 0.01621 -0.12748 0.0125 -0.1207 0.01088 C -0.11628 0.00996 -0.11055 0.00833 -0.10638 0.0081 C -0.10521 0.00787 -0.10417 0.0081 -0.103 0.00764 C -0.10013 0.00741 -0.09727 0.00648 -0.09427 0.00625 C -0.09193 0.00625 -0.08959 0.00509 -0.0875 0.00579 C -0.08633 0.00625 -0.08516 0.00718 -0.08399 0.00695 C -0.08216 0.00718 -0.08021 0.00625 -0.07839 0.00579 C -0.0763 0.00556 -0.07396 0.00533 -0.07175 0.00509 C -0.07057 0.00533 -0.06966 0.00533 -0.06836 0.00509 L -0.06393 0.0044 C -0.05365 0.00787 -0.0668 0.00394 -0.0569 0.00533 C -0.0487 0.00671 -0.05886 0.00718 -0.0487 0.00718 C -0.04649 0.00741 -0.04427 0.00718 -0.04193 0.00695 L -0.03867 0.00648 C -0.0375 0.00671 -0.03646 0.00648 -0.03529 0.00648 C -0.02865 0.00533 -0.03242 0.00579 -0.02422 0.00533 C -0.02292 0.00533 -0.02188 0.00486 -0.02084 0.00509 C -0.01927 0.00556 -0.01771 0.00579 -0.01602 0.00556 C -0.01511 0.00579 -0.01393 0.00533 -0.01263 0.00556 C -0.00313 0.00787 -0.0086 0.00972 -0.00235 0.00648 L 1.875E-6 -1.48148E-6 " pathEditMode="relative" rAng="20580000" ptsTypes="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BA3F024F-C74E-4961-A5DD-4C7FDB1470A6}"/>
                </a:ext>
              </a:extLst>
            </p:cNvPr>
            <p:cNvGrpSpPr/>
            <p:nvPr/>
          </p:nvGrpSpPr>
          <p:grpSpPr>
            <a:xfrm>
              <a:off x="5153642" y="1153783"/>
              <a:ext cx="1072989" cy="548688"/>
              <a:chOff x="5116834" y="1158335"/>
              <a:chExt cx="1072989" cy="548688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DB31AC27-A7C4-4020-A5E4-92E0AC81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252" name="L-Form 251">
                <a:extLst>
                  <a:ext uri="{FF2B5EF4-FFF2-40B4-BE49-F238E27FC236}">
                    <a16:creationId xmlns:a16="http://schemas.microsoft.com/office/drawing/2014/main" id="{CD17DBE5-D54D-4A6D-89C4-CDF81633A34B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5667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hlinkshowjump?jump=firs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F2A5EFD-2530-40F0-9E74-648613BB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18" y="-518253"/>
            <a:ext cx="12250818" cy="82087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0F136B9-93DB-4B6C-807E-86A8056F44DB}"/>
              </a:ext>
            </a:extLst>
          </p:cNvPr>
          <p:cNvSpPr/>
          <p:nvPr/>
        </p:nvSpPr>
        <p:spPr>
          <a:xfrm>
            <a:off x="441434" y="880945"/>
            <a:ext cx="9016000" cy="5362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A36771D-92CD-45E0-A6B2-E703E43A745C}"/>
              </a:ext>
            </a:extLst>
          </p:cNvPr>
          <p:cNvSpPr/>
          <p:nvPr/>
        </p:nvSpPr>
        <p:spPr>
          <a:xfrm>
            <a:off x="10020300" y="0"/>
            <a:ext cx="21717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33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785D733-EE3A-4CB4-94E2-EE5D8E7815E0}"/>
              </a:ext>
            </a:extLst>
          </p:cNvPr>
          <p:cNvSpPr txBox="1"/>
          <p:nvPr/>
        </p:nvSpPr>
        <p:spPr>
          <a:xfrm>
            <a:off x="4706902" y="49948"/>
            <a:ext cx="8745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Myfont10" panose="02000503000000000000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Grafik 31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4D3A72E-B3F5-4251-8CA5-1B5D096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67" y="1173899"/>
            <a:ext cx="1042506" cy="682811"/>
          </a:xfrm>
          <a:prstGeom prst="rect">
            <a:avLst/>
          </a:prstGeom>
        </p:spPr>
      </p:pic>
      <p:pic>
        <p:nvPicPr>
          <p:cNvPr id="34" name="Grafik 3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80C2A9-1FAE-4EB5-8717-99078EF7E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467" y="1920967"/>
            <a:ext cx="1048603" cy="688908"/>
          </a:xfrm>
          <a:prstGeom prst="rect">
            <a:avLst/>
          </a:prstGeom>
        </p:spPr>
      </p:pic>
      <p:pic>
        <p:nvPicPr>
          <p:cNvPr id="36" name="Grafik 35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97285212-795E-4AD2-B5B3-5F74294F0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467" y="2674132"/>
            <a:ext cx="1048603" cy="688908"/>
          </a:xfrm>
          <a:prstGeom prst="rect">
            <a:avLst/>
          </a:prstGeom>
        </p:spPr>
      </p:pic>
      <p:pic>
        <p:nvPicPr>
          <p:cNvPr id="41" name="Grafik 40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1AED04E-C81D-4A4D-871C-A038A59E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467" y="3427297"/>
            <a:ext cx="1048603" cy="682811"/>
          </a:xfrm>
          <a:prstGeom prst="rect">
            <a:avLst/>
          </a:prstGeom>
        </p:spPr>
      </p:pic>
      <p:pic>
        <p:nvPicPr>
          <p:cNvPr id="43" name="Grafik 42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2F61F34-3408-4BA3-BC3A-7FE22AAE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467" y="4174365"/>
            <a:ext cx="1048603" cy="688908"/>
          </a:xfrm>
          <a:prstGeom prst="rect">
            <a:avLst/>
          </a:prstGeom>
        </p:spPr>
      </p:pic>
      <p:pic>
        <p:nvPicPr>
          <p:cNvPr id="45" name="Grafik 44">
            <a:hlinkClick r:id="" action="ppaction://noaction">
              <a:snd r:embed="rId10" name="chimes.wav"/>
            </a:hlinkClick>
            <a:extLst>
              <a:ext uri="{FF2B5EF4-FFF2-40B4-BE49-F238E27FC236}">
                <a16:creationId xmlns:a16="http://schemas.microsoft.com/office/drawing/2014/main" id="{25C52EF9-50B6-42F7-84BA-E89EED41A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7467" y="4927530"/>
            <a:ext cx="1042506" cy="682811"/>
          </a:xfrm>
          <a:prstGeom prst="rect">
            <a:avLst/>
          </a:prstGeom>
        </p:spPr>
      </p:pic>
      <p:pic>
        <p:nvPicPr>
          <p:cNvPr id="47" name="Grafik 46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B7F4BF6-9639-4712-8BDD-B022CA549C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467" y="5674601"/>
            <a:ext cx="1042506" cy="682811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941EE53-2B95-4D95-AB20-00AEA8D2857B}"/>
              </a:ext>
            </a:extLst>
          </p:cNvPr>
          <p:cNvGrpSpPr/>
          <p:nvPr/>
        </p:nvGrpSpPr>
        <p:grpSpPr>
          <a:xfrm>
            <a:off x="737896" y="2006570"/>
            <a:ext cx="8420365" cy="559336"/>
            <a:chOff x="737896" y="1943463"/>
            <a:chExt cx="8420365" cy="5593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F317E1D-EA9A-460D-890B-06444F24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7896" y="1943463"/>
              <a:ext cx="1072989" cy="548688"/>
            </a:xfrm>
            <a:prstGeom prst="rect">
              <a:avLst/>
            </a:prstGeom>
          </p:spPr>
        </p:pic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315731AE-BC24-4C3A-AE8F-D8C8BA88E06E}"/>
                </a:ext>
              </a:extLst>
            </p:cNvPr>
            <p:cNvGrpSpPr/>
            <p:nvPr/>
          </p:nvGrpSpPr>
          <p:grpSpPr>
            <a:xfrm>
              <a:off x="8091369" y="1943463"/>
              <a:ext cx="1066892" cy="558604"/>
              <a:chOff x="5048050" y="2269702"/>
              <a:chExt cx="1066892" cy="558604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8160874F-C76B-4F86-B04F-104B113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27" name="L-Form 26">
                <a:extLst>
                  <a:ext uri="{FF2B5EF4-FFF2-40B4-BE49-F238E27FC236}">
                    <a16:creationId xmlns:a16="http://schemas.microsoft.com/office/drawing/2014/main" id="{9E15BC38-E369-4208-A9F5-346815AFAC5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5" name="Gruppieren 294">
              <a:extLst>
                <a:ext uri="{FF2B5EF4-FFF2-40B4-BE49-F238E27FC236}">
                  <a16:creationId xmlns:a16="http://schemas.microsoft.com/office/drawing/2014/main" id="{C0FBD301-0C6B-4467-9C53-5ADC42889064}"/>
                </a:ext>
              </a:extLst>
            </p:cNvPr>
            <p:cNvGrpSpPr/>
            <p:nvPr/>
          </p:nvGrpSpPr>
          <p:grpSpPr>
            <a:xfrm>
              <a:off x="3675625" y="1943463"/>
              <a:ext cx="1072990" cy="559336"/>
              <a:chOff x="737896" y="1153783"/>
              <a:chExt cx="1072990" cy="559336"/>
            </a:xfrm>
          </p:grpSpPr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B389C3B8-8DAB-4A1E-A724-3D415A5D0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03" name="L-Form 302">
                <a:extLst>
                  <a:ext uri="{FF2B5EF4-FFF2-40B4-BE49-F238E27FC236}">
                    <a16:creationId xmlns:a16="http://schemas.microsoft.com/office/drawing/2014/main" id="{095672DB-4F60-4608-9E9C-B0DE8935F458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8FBAFD6B-9C1D-410F-81FB-1E81CA30B5B2}"/>
                </a:ext>
              </a:extLst>
            </p:cNvPr>
            <p:cNvGrpSpPr/>
            <p:nvPr/>
          </p:nvGrpSpPr>
          <p:grpSpPr>
            <a:xfrm>
              <a:off x="5147539" y="1943463"/>
              <a:ext cx="1072993" cy="559336"/>
              <a:chOff x="2198069" y="1153783"/>
              <a:chExt cx="1072993" cy="559336"/>
            </a:xfrm>
          </p:grpSpPr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6D9E45A4-A7BF-44D0-816D-214014780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0" name="Rechteck 309">
                <a:extLst>
                  <a:ext uri="{FF2B5EF4-FFF2-40B4-BE49-F238E27FC236}">
                    <a16:creationId xmlns:a16="http://schemas.microsoft.com/office/drawing/2014/main" id="{AED410C0-7613-4F47-B4D8-CC20C844BBF9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760084FB-4134-45C9-A212-7CDF89592CF9}"/>
                </a:ext>
              </a:extLst>
            </p:cNvPr>
            <p:cNvGrpSpPr/>
            <p:nvPr/>
          </p:nvGrpSpPr>
          <p:grpSpPr>
            <a:xfrm>
              <a:off x="6619456" y="1943463"/>
              <a:ext cx="1072991" cy="559336"/>
              <a:chOff x="3658247" y="1153783"/>
              <a:chExt cx="1072991" cy="559336"/>
            </a:xfrm>
          </p:grpSpPr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9E72D66F-FFA5-4168-A773-B2D56E9E8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13" name="Rechteck 312">
                <a:extLst>
                  <a:ext uri="{FF2B5EF4-FFF2-40B4-BE49-F238E27FC236}">
                    <a16:creationId xmlns:a16="http://schemas.microsoft.com/office/drawing/2014/main" id="{E3B647E6-0C82-400D-9763-5FABABE55CD6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7" name="Gruppieren 316">
              <a:extLst>
                <a:ext uri="{FF2B5EF4-FFF2-40B4-BE49-F238E27FC236}">
                  <a16:creationId xmlns:a16="http://schemas.microsoft.com/office/drawing/2014/main" id="{987C475B-3B5A-4A39-BA37-E1A3B7C49EED}"/>
                </a:ext>
              </a:extLst>
            </p:cNvPr>
            <p:cNvGrpSpPr/>
            <p:nvPr/>
          </p:nvGrpSpPr>
          <p:grpSpPr>
            <a:xfrm>
              <a:off x="2209809" y="1943463"/>
              <a:ext cx="1066892" cy="559336"/>
              <a:chOff x="6578601" y="1158335"/>
              <a:chExt cx="1066892" cy="559336"/>
            </a:xfrm>
          </p:grpSpPr>
          <p:pic>
            <p:nvPicPr>
              <p:cNvPr id="318" name="Grafik 317">
                <a:extLst>
                  <a:ext uri="{FF2B5EF4-FFF2-40B4-BE49-F238E27FC236}">
                    <a16:creationId xmlns:a16="http://schemas.microsoft.com/office/drawing/2014/main" id="{54CB314B-8E60-4E0F-B806-243FB7BA6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19" name="Rechteck 318">
                <a:extLst>
                  <a:ext uri="{FF2B5EF4-FFF2-40B4-BE49-F238E27FC236}">
                    <a16:creationId xmlns:a16="http://schemas.microsoft.com/office/drawing/2014/main" id="{52EDFFE7-5FCD-46EB-843B-07C6D335A94E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550BFAD-1957-4627-BC70-B2599BC053A4}"/>
              </a:ext>
            </a:extLst>
          </p:cNvPr>
          <p:cNvGrpSpPr/>
          <p:nvPr/>
        </p:nvGrpSpPr>
        <p:grpSpPr>
          <a:xfrm>
            <a:off x="737897" y="1153783"/>
            <a:ext cx="8420364" cy="559336"/>
            <a:chOff x="737897" y="1153783"/>
            <a:chExt cx="8420364" cy="55933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E8BBAAA-B0DA-4CDF-BE38-97F752A7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7897" y="1158335"/>
              <a:ext cx="1072989" cy="548688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F31F16-7854-4B70-BC1B-D1024FEE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09814" y="1158335"/>
              <a:ext cx="1072989" cy="55478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ECCE3F0-7C35-4C5D-A2AC-3E362B7F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1729" y="1158335"/>
              <a:ext cx="1072989" cy="554784"/>
            </a:xfrm>
            <a:prstGeom prst="rect">
              <a:avLst/>
            </a:prstGeom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476087AD-0CB5-4B01-A16B-4486EA786403}"/>
                </a:ext>
              </a:extLst>
            </p:cNvPr>
            <p:cNvGrpSpPr/>
            <p:nvPr/>
          </p:nvGrpSpPr>
          <p:grpSpPr>
            <a:xfrm>
              <a:off x="6625555" y="1153783"/>
              <a:ext cx="1066892" cy="559336"/>
              <a:chOff x="6578601" y="1158335"/>
              <a:chExt cx="1066892" cy="55933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B7C618D8-C29C-4705-9819-6AF669C2C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D099C26-8C02-4A98-BF72-BA270FD1D14B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9268C36-7B5B-4748-B17B-7678D2137F77}"/>
                </a:ext>
              </a:extLst>
            </p:cNvPr>
            <p:cNvGrpSpPr/>
            <p:nvPr/>
          </p:nvGrpSpPr>
          <p:grpSpPr>
            <a:xfrm>
              <a:off x="8091369" y="1153783"/>
              <a:ext cx="1066892" cy="559336"/>
              <a:chOff x="8032678" y="1158335"/>
              <a:chExt cx="1066892" cy="559336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DBDDC881-87BB-41F8-8556-657CE18D5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396E287-43BF-4C1C-B5B6-73561C5606ED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DB31AC27-A7C4-4020-A5E4-92E0AC81B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53642" y="1153783"/>
              <a:ext cx="1072989" cy="548688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51D47CB-B17A-4327-AB6F-952D69773CE7}"/>
              </a:ext>
            </a:extLst>
          </p:cNvPr>
          <p:cNvGrpSpPr/>
          <p:nvPr/>
        </p:nvGrpSpPr>
        <p:grpSpPr>
          <a:xfrm>
            <a:off x="737896" y="2859357"/>
            <a:ext cx="8420365" cy="559336"/>
            <a:chOff x="737896" y="2727593"/>
            <a:chExt cx="8420365" cy="559336"/>
          </a:xfrm>
        </p:grpSpPr>
        <p:pic>
          <p:nvPicPr>
            <p:cNvPr id="293" name="Grafik 292">
              <a:extLst>
                <a:ext uri="{FF2B5EF4-FFF2-40B4-BE49-F238E27FC236}">
                  <a16:creationId xmlns:a16="http://schemas.microsoft.com/office/drawing/2014/main" id="{77AB8C4E-85A1-4839-9035-E30296BD9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85272" y="2727593"/>
              <a:ext cx="1072989" cy="548688"/>
            </a:xfrm>
            <a:prstGeom prst="rect">
              <a:avLst/>
            </a:prstGeom>
          </p:spPr>
        </p:pic>
        <p:grpSp>
          <p:nvGrpSpPr>
            <p:cNvPr id="305" name="Gruppieren 304">
              <a:extLst>
                <a:ext uri="{FF2B5EF4-FFF2-40B4-BE49-F238E27FC236}">
                  <a16:creationId xmlns:a16="http://schemas.microsoft.com/office/drawing/2014/main" id="{AF726755-1BD0-4ACB-A13B-82409E438705}"/>
                </a:ext>
              </a:extLst>
            </p:cNvPr>
            <p:cNvGrpSpPr/>
            <p:nvPr/>
          </p:nvGrpSpPr>
          <p:grpSpPr>
            <a:xfrm>
              <a:off x="3680505" y="2727593"/>
              <a:ext cx="1066892" cy="554784"/>
              <a:chOff x="5048050" y="2273522"/>
              <a:chExt cx="1066892" cy="554784"/>
            </a:xfrm>
          </p:grpSpPr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04DE5D7B-595E-466A-9DFE-B31B1A0D7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07" name="L-Form 306">
                <a:extLst>
                  <a:ext uri="{FF2B5EF4-FFF2-40B4-BE49-F238E27FC236}">
                    <a16:creationId xmlns:a16="http://schemas.microsoft.com/office/drawing/2014/main" id="{799506E3-DCE8-4397-9F1E-70F0F06C60A7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545B697A-522B-4312-B523-9F08EA1D12C9}"/>
                </a:ext>
              </a:extLst>
            </p:cNvPr>
            <p:cNvGrpSpPr/>
            <p:nvPr/>
          </p:nvGrpSpPr>
          <p:grpSpPr>
            <a:xfrm>
              <a:off x="737896" y="2727593"/>
              <a:ext cx="1066892" cy="559336"/>
              <a:chOff x="8032678" y="1158335"/>
              <a:chExt cx="1066892" cy="559336"/>
            </a:xfrm>
          </p:grpSpPr>
          <p:pic>
            <p:nvPicPr>
              <p:cNvPr id="321" name="Grafik 320">
                <a:extLst>
                  <a:ext uri="{FF2B5EF4-FFF2-40B4-BE49-F238E27FC236}">
                    <a16:creationId xmlns:a16="http://schemas.microsoft.com/office/drawing/2014/main" id="{440B61CF-9C1C-4D62-9D25-1FAAB0AA4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22" name="Rechteck 321">
                <a:extLst>
                  <a:ext uri="{FF2B5EF4-FFF2-40B4-BE49-F238E27FC236}">
                    <a16:creationId xmlns:a16="http://schemas.microsoft.com/office/drawing/2014/main" id="{291D7367-828D-4F69-BB18-DCD9383DE099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3" name="Gruppieren 322">
              <a:extLst>
                <a:ext uri="{FF2B5EF4-FFF2-40B4-BE49-F238E27FC236}">
                  <a16:creationId xmlns:a16="http://schemas.microsoft.com/office/drawing/2014/main" id="{3B0E7452-1744-41C3-8EEA-AF2DB15DD7F0}"/>
                </a:ext>
              </a:extLst>
            </p:cNvPr>
            <p:cNvGrpSpPr/>
            <p:nvPr/>
          </p:nvGrpSpPr>
          <p:grpSpPr>
            <a:xfrm>
              <a:off x="2206152" y="2727593"/>
              <a:ext cx="1072989" cy="548688"/>
              <a:chOff x="5116834" y="1158335"/>
              <a:chExt cx="1072989" cy="548688"/>
            </a:xfrm>
          </p:grpSpPr>
          <p:pic>
            <p:nvPicPr>
              <p:cNvPr id="324" name="Grafik 323">
                <a:extLst>
                  <a:ext uri="{FF2B5EF4-FFF2-40B4-BE49-F238E27FC236}">
                    <a16:creationId xmlns:a16="http://schemas.microsoft.com/office/drawing/2014/main" id="{7EA9BF2C-856B-4C56-9CEC-D59D679D1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25" name="L-Form 324">
                <a:extLst>
                  <a:ext uri="{FF2B5EF4-FFF2-40B4-BE49-F238E27FC236}">
                    <a16:creationId xmlns:a16="http://schemas.microsoft.com/office/drawing/2014/main" id="{8F32B1B7-60A9-46AF-9113-1E94C026ABF8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0" name="Gruppieren 329">
              <a:extLst>
                <a:ext uri="{FF2B5EF4-FFF2-40B4-BE49-F238E27FC236}">
                  <a16:creationId xmlns:a16="http://schemas.microsoft.com/office/drawing/2014/main" id="{56B3E395-72DA-4056-9EE5-D01E187862E6}"/>
                </a:ext>
              </a:extLst>
            </p:cNvPr>
            <p:cNvGrpSpPr/>
            <p:nvPr/>
          </p:nvGrpSpPr>
          <p:grpSpPr>
            <a:xfrm>
              <a:off x="5148761" y="2727593"/>
              <a:ext cx="1066892" cy="559336"/>
              <a:chOff x="6578601" y="1158335"/>
              <a:chExt cx="1066892" cy="559336"/>
            </a:xfrm>
          </p:grpSpPr>
          <p:pic>
            <p:nvPicPr>
              <p:cNvPr id="331" name="Grafik 330">
                <a:extLst>
                  <a:ext uri="{FF2B5EF4-FFF2-40B4-BE49-F238E27FC236}">
                    <a16:creationId xmlns:a16="http://schemas.microsoft.com/office/drawing/2014/main" id="{9906819F-F7CE-4862-8638-7B5A813C2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id="{1487B445-633E-446F-AD7C-A2434010A4E3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3" name="Gruppieren 332">
              <a:extLst>
                <a:ext uri="{FF2B5EF4-FFF2-40B4-BE49-F238E27FC236}">
                  <a16:creationId xmlns:a16="http://schemas.microsoft.com/office/drawing/2014/main" id="{BCA3ECD5-2848-4D8D-B6C6-6E3D6637B407}"/>
                </a:ext>
              </a:extLst>
            </p:cNvPr>
            <p:cNvGrpSpPr/>
            <p:nvPr/>
          </p:nvGrpSpPr>
          <p:grpSpPr>
            <a:xfrm>
              <a:off x="6617017" y="2727593"/>
              <a:ext cx="1066892" cy="559336"/>
              <a:chOff x="8032678" y="1158335"/>
              <a:chExt cx="1066892" cy="559336"/>
            </a:xfrm>
          </p:grpSpPr>
          <p:pic>
            <p:nvPicPr>
              <p:cNvPr id="334" name="Grafik 333">
                <a:extLst>
                  <a:ext uri="{FF2B5EF4-FFF2-40B4-BE49-F238E27FC236}">
                    <a16:creationId xmlns:a16="http://schemas.microsoft.com/office/drawing/2014/main" id="{42DA150C-B929-4299-B9A2-35257D5E2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id="{5346D189-0314-43A9-AD0C-F953C0711630}"/>
                  </a:ext>
                </a:extLst>
              </p:cNvPr>
              <p:cNvSpPr/>
              <p:nvPr/>
            </p:nvSpPr>
            <p:spPr>
              <a:xfrm>
                <a:off x="8316524" y="1158335"/>
                <a:ext cx="783046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98D63B9-95F2-4EE9-96F0-FDD017C8FC6B}"/>
              </a:ext>
            </a:extLst>
          </p:cNvPr>
          <p:cNvGrpSpPr/>
          <p:nvPr/>
        </p:nvGrpSpPr>
        <p:grpSpPr>
          <a:xfrm>
            <a:off x="737896" y="3712144"/>
            <a:ext cx="8420365" cy="559336"/>
            <a:chOff x="737896" y="3738081"/>
            <a:chExt cx="8420365" cy="559336"/>
          </a:xfrm>
        </p:grpSpPr>
        <p:grpSp>
          <p:nvGrpSpPr>
            <p:cNvPr id="336" name="Gruppieren 335">
              <a:extLst>
                <a:ext uri="{FF2B5EF4-FFF2-40B4-BE49-F238E27FC236}">
                  <a16:creationId xmlns:a16="http://schemas.microsoft.com/office/drawing/2014/main" id="{BBB4B8A4-7435-4DBD-A041-797476AC74BA}"/>
                </a:ext>
              </a:extLst>
            </p:cNvPr>
            <p:cNvGrpSpPr/>
            <p:nvPr/>
          </p:nvGrpSpPr>
          <p:grpSpPr>
            <a:xfrm>
              <a:off x="737896" y="3738081"/>
              <a:ext cx="1072991" cy="559336"/>
              <a:chOff x="3658247" y="1153783"/>
              <a:chExt cx="1072991" cy="559336"/>
            </a:xfrm>
          </p:grpSpPr>
          <p:pic>
            <p:nvPicPr>
              <p:cNvPr id="337" name="Grafik 336">
                <a:extLst>
                  <a:ext uri="{FF2B5EF4-FFF2-40B4-BE49-F238E27FC236}">
                    <a16:creationId xmlns:a16="http://schemas.microsoft.com/office/drawing/2014/main" id="{EA3A4DF2-EC24-464D-9297-F0FAD769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id="{5EB1A84B-8097-4B3C-9129-BF9AC76DF38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uppieren 347">
              <a:extLst>
                <a:ext uri="{FF2B5EF4-FFF2-40B4-BE49-F238E27FC236}">
                  <a16:creationId xmlns:a16="http://schemas.microsoft.com/office/drawing/2014/main" id="{6082737B-A150-4D03-BF70-000DAE5E9F36}"/>
                </a:ext>
              </a:extLst>
            </p:cNvPr>
            <p:cNvGrpSpPr/>
            <p:nvPr/>
          </p:nvGrpSpPr>
          <p:grpSpPr>
            <a:xfrm>
              <a:off x="2209811" y="3738081"/>
              <a:ext cx="1066892" cy="559336"/>
              <a:chOff x="6578601" y="1158335"/>
              <a:chExt cx="1066892" cy="559336"/>
            </a:xfrm>
          </p:grpSpPr>
          <p:pic>
            <p:nvPicPr>
              <p:cNvPr id="349" name="Grafik 348">
                <a:extLst>
                  <a:ext uri="{FF2B5EF4-FFF2-40B4-BE49-F238E27FC236}">
                    <a16:creationId xmlns:a16="http://schemas.microsoft.com/office/drawing/2014/main" id="{014BBAAC-9053-4916-AF43-28F363898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id="{E886979A-ED1C-4948-9CDA-7583C3C3FCE1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uppieren 350">
              <a:extLst>
                <a:ext uri="{FF2B5EF4-FFF2-40B4-BE49-F238E27FC236}">
                  <a16:creationId xmlns:a16="http://schemas.microsoft.com/office/drawing/2014/main" id="{6A413FE9-E589-4FD0-8797-8ACDBAE20AF7}"/>
                </a:ext>
              </a:extLst>
            </p:cNvPr>
            <p:cNvGrpSpPr/>
            <p:nvPr/>
          </p:nvGrpSpPr>
          <p:grpSpPr>
            <a:xfrm>
              <a:off x="3675627" y="3738081"/>
              <a:ext cx="1066892" cy="559336"/>
              <a:chOff x="8032678" y="1158335"/>
              <a:chExt cx="1066892" cy="559336"/>
            </a:xfrm>
          </p:grpSpPr>
          <p:pic>
            <p:nvPicPr>
              <p:cNvPr id="352" name="Grafik 351">
                <a:extLst>
                  <a:ext uri="{FF2B5EF4-FFF2-40B4-BE49-F238E27FC236}">
                    <a16:creationId xmlns:a16="http://schemas.microsoft.com/office/drawing/2014/main" id="{8520B301-4B9B-4C78-AC1B-DA7AB0E8A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id="{3342FC6E-2D49-4C4F-AA08-CCACE16D8E7B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0" name="Gruppieren 459">
              <a:extLst>
                <a:ext uri="{FF2B5EF4-FFF2-40B4-BE49-F238E27FC236}">
                  <a16:creationId xmlns:a16="http://schemas.microsoft.com/office/drawing/2014/main" id="{355FD237-DA57-405F-89EF-BDFA1F8A7852}"/>
                </a:ext>
              </a:extLst>
            </p:cNvPr>
            <p:cNvGrpSpPr/>
            <p:nvPr/>
          </p:nvGrpSpPr>
          <p:grpSpPr>
            <a:xfrm>
              <a:off x="5141443" y="3738081"/>
              <a:ext cx="1072989" cy="548688"/>
              <a:chOff x="5116834" y="1158335"/>
              <a:chExt cx="1072989" cy="548688"/>
            </a:xfrm>
          </p:grpSpPr>
          <p:pic>
            <p:nvPicPr>
              <p:cNvPr id="461" name="Grafik 460">
                <a:extLst>
                  <a:ext uri="{FF2B5EF4-FFF2-40B4-BE49-F238E27FC236}">
                    <a16:creationId xmlns:a16="http://schemas.microsoft.com/office/drawing/2014/main" id="{8A6A7B21-23DF-4251-8F69-14DE8B45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2" name="L-Form 461">
                <a:extLst>
                  <a:ext uri="{FF2B5EF4-FFF2-40B4-BE49-F238E27FC236}">
                    <a16:creationId xmlns:a16="http://schemas.microsoft.com/office/drawing/2014/main" id="{B86E7CEA-AB6D-4A54-8DFF-B8F35C71CAA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7" name="Gruppieren 466">
              <a:extLst>
                <a:ext uri="{FF2B5EF4-FFF2-40B4-BE49-F238E27FC236}">
                  <a16:creationId xmlns:a16="http://schemas.microsoft.com/office/drawing/2014/main" id="{3CC7E752-8584-4CF1-88FD-0B3A2FD53911}"/>
                </a:ext>
              </a:extLst>
            </p:cNvPr>
            <p:cNvGrpSpPr/>
            <p:nvPr/>
          </p:nvGrpSpPr>
          <p:grpSpPr>
            <a:xfrm>
              <a:off x="6613356" y="3738081"/>
              <a:ext cx="1072990" cy="559336"/>
              <a:chOff x="737896" y="1153783"/>
              <a:chExt cx="1072990" cy="559336"/>
            </a:xfrm>
          </p:grpSpPr>
          <p:pic>
            <p:nvPicPr>
              <p:cNvPr id="468" name="Grafik 467">
                <a:extLst>
                  <a:ext uri="{FF2B5EF4-FFF2-40B4-BE49-F238E27FC236}">
                    <a16:creationId xmlns:a16="http://schemas.microsoft.com/office/drawing/2014/main" id="{AF7DFDFE-46CC-4520-BD39-D42101481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69" name="L-Form 468">
                <a:extLst>
                  <a:ext uri="{FF2B5EF4-FFF2-40B4-BE49-F238E27FC236}">
                    <a16:creationId xmlns:a16="http://schemas.microsoft.com/office/drawing/2014/main" id="{7D67E2C6-8E37-4B75-9E63-D1B036B337E1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0" name="Gruppieren 469">
              <a:extLst>
                <a:ext uri="{FF2B5EF4-FFF2-40B4-BE49-F238E27FC236}">
                  <a16:creationId xmlns:a16="http://schemas.microsoft.com/office/drawing/2014/main" id="{4F3FA7C2-58BA-4074-B86D-66F931691B58}"/>
                </a:ext>
              </a:extLst>
            </p:cNvPr>
            <p:cNvGrpSpPr/>
            <p:nvPr/>
          </p:nvGrpSpPr>
          <p:grpSpPr>
            <a:xfrm>
              <a:off x="8085268" y="3738081"/>
              <a:ext cx="1072993" cy="559336"/>
              <a:chOff x="2198069" y="1153783"/>
              <a:chExt cx="1072993" cy="559336"/>
            </a:xfrm>
          </p:grpSpPr>
          <p:pic>
            <p:nvPicPr>
              <p:cNvPr id="471" name="Grafik 470">
                <a:extLst>
                  <a:ext uri="{FF2B5EF4-FFF2-40B4-BE49-F238E27FC236}">
                    <a16:creationId xmlns:a16="http://schemas.microsoft.com/office/drawing/2014/main" id="{1C2DAD96-05C9-4B97-9385-D15BD3AD3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88" name="Rechteck 487">
                <a:extLst>
                  <a:ext uri="{FF2B5EF4-FFF2-40B4-BE49-F238E27FC236}">
                    <a16:creationId xmlns:a16="http://schemas.microsoft.com/office/drawing/2014/main" id="{746C3667-939C-4FFA-A8AA-D404D05B9574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7F5D9066-88A9-4457-8726-4B667E0284F3}"/>
              </a:ext>
            </a:extLst>
          </p:cNvPr>
          <p:cNvGrpSpPr/>
          <p:nvPr/>
        </p:nvGrpSpPr>
        <p:grpSpPr>
          <a:xfrm>
            <a:off x="737896" y="4564931"/>
            <a:ext cx="8420365" cy="559336"/>
            <a:chOff x="737896" y="4533857"/>
            <a:chExt cx="8420365" cy="559336"/>
          </a:xfrm>
        </p:grpSpPr>
        <p:grpSp>
          <p:nvGrpSpPr>
            <p:cNvPr id="339" name="Gruppieren 338">
              <a:extLst>
                <a:ext uri="{FF2B5EF4-FFF2-40B4-BE49-F238E27FC236}">
                  <a16:creationId xmlns:a16="http://schemas.microsoft.com/office/drawing/2014/main" id="{798DFAFA-37D1-457D-8601-C2A3C645B48F}"/>
                </a:ext>
              </a:extLst>
            </p:cNvPr>
            <p:cNvGrpSpPr/>
            <p:nvPr/>
          </p:nvGrpSpPr>
          <p:grpSpPr>
            <a:xfrm>
              <a:off x="737896" y="4533857"/>
              <a:ext cx="1072990" cy="559336"/>
              <a:chOff x="737896" y="1153783"/>
              <a:chExt cx="1072990" cy="559336"/>
            </a:xfrm>
          </p:grpSpPr>
          <p:pic>
            <p:nvPicPr>
              <p:cNvPr id="340" name="Grafik 339">
                <a:extLst>
                  <a:ext uri="{FF2B5EF4-FFF2-40B4-BE49-F238E27FC236}">
                    <a16:creationId xmlns:a16="http://schemas.microsoft.com/office/drawing/2014/main" id="{A047A47E-ED89-404C-8665-E03004592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7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341" name="L-Form 340">
                <a:extLst>
                  <a:ext uri="{FF2B5EF4-FFF2-40B4-BE49-F238E27FC236}">
                    <a16:creationId xmlns:a16="http://schemas.microsoft.com/office/drawing/2014/main" id="{8A634CA6-1B77-4B8D-A309-0EFF2FED0C3C}"/>
                  </a:ext>
                </a:extLst>
              </p:cNvPr>
              <p:cNvSpPr/>
              <p:nvPr/>
            </p:nvSpPr>
            <p:spPr>
              <a:xfrm>
                <a:off x="737896" y="1153783"/>
                <a:ext cx="843254" cy="559336"/>
              </a:xfrm>
              <a:prstGeom prst="corner">
                <a:avLst>
                  <a:gd name="adj1" fmla="val 49148"/>
                  <a:gd name="adj2" fmla="val 14224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AD2F356F-D001-4768-AE12-72BDF0702B50}"/>
                </a:ext>
              </a:extLst>
            </p:cNvPr>
            <p:cNvGrpSpPr/>
            <p:nvPr/>
          </p:nvGrpSpPr>
          <p:grpSpPr>
            <a:xfrm>
              <a:off x="3681725" y="4533857"/>
              <a:ext cx="1066892" cy="558604"/>
              <a:chOff x="5048050" y="2269702"/>
              <a:chExt cx="1066892" cy="558604"/>
            </a:xfrm>
          </p:grpSpPr>
          <p:pic>
            <p:nvPicPr>
              <p:cNvPr id="346" name="Grafik 345">
                <a:extLst>
                  <a:ext uri="{FF2B5EF4-FFF2-40B4-BE49-F238E27FC236}">
                    <a16:creationId xmlns:a16="http://schemas.microsoft.com/office/drawing/2014/main" id="{A813D2E2-EFEE-4D45-975C-55203A5BD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7" name="L-Form 346">
                <a:extLst>
                  <a:ext uri="{FF2B5EF4-FFF2-40B4-BE49-F238E27FC236}">
                    <a16:creationId xmlns:a16="http://schemas.microsoft.com/office/drawing/2014/main" id="{D9FB747D-DFDB-48CB-AF7C-BD792688EDB3}"/>
                  </a:ext>
                </a:extLst>
              </p:cNvPr>
              <p:cNvSpPr/>
              <p:nvPr/>
            </p:nvSpPr>
            <p:spPr>
              <a:xfrm>
                <a:off x="5853122" y="2269702"/>
                <a:ext cx="261820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uppieren 354">
              <a:extLst>
                <a:ext uri="{FF2B5EF4-FFF2-40B4-BE49-F238E27FC236}">
                  <a16:creationId xmlns:a16="http://schemas.microsoft.com/office/drawing/2014/main" id="{8A23446C-1FE1-48BB-9ED3-7D0B03F783A8}"/>
                </a:ext>
              </a:extLst>
            </p:cNvPr>
            <p:cNvGrpSpPr/>
            <p:nvPr/>
          </p:nvGrpSpPr>
          <p:grpSpPr>
            <a:xfrm>
              <a:off x="2209810" y="4533857"/>
              <a:ext cx="1072991" cy="559336"/>
              <a:chOff x="3658247" y="1153783"/>
              <a:chExt cx="1072991" cy="559336"/>
            </a:xfrm>
          </p:grpSpPr>
          <p:pic>
            <p:nvPicPr>
              <p:cNvPr id="356" name="Grafik 355">
                <a:extLst>
                  <a:ext uri="{FF2B5EF4-FFF2-40B4-BE49-F238E27FC236}">
                    <a16:creationId xmlns:a16="http://schemas.microsoft.com/office/drawing/2014/main" id="{B4428377-E974-4882-BA76-13A37055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8249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id="{E78C0678-328B-48AF-9A1C-C04705E5315B}"/>
                  </a:ext>
                </a:extLst>
              </p:cNvPr>
              <p:cNvSpPr/>
              <p:nvPr/>
            </p:nvSpPr>
            <p:spPr>
              <a:xfrm>
                <a:off x="3658247" y="1153783"/>
                <a:ext cx="26182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7" name="Gruppieren 456">
              <a:extLst>
                <a:ext uri="{FF2B5EF4-FFF2-40B4-BE49-F238E27FC236}">
                  <a16:creationId xmlns:a16="http://schemas.microsoft.com/office/drawing/2014/main" id="{DEFE3F64-5D63-4545-8357-5FC5F0922DC7}"/>
                </a:ext>
              </a:extLst>
            </p:cNvPr>
            <p:cNvGrpSpPr/>
            <p:nvPr/>
          </p:nvGrpSpPr>
          <p:grpSpPr>
            <a:xfrm>
              <a:off x="5147541" y="4533857"/>
              <a:ext cx="1072993" cy="559336"/>
              <a:chOff x="2198069" y="1153783"/>
              <a:chExt cx="1072993" cy="559336"/>
            </a:xfrm>
          </p:grpSpPr>
          <p:pic>
            <p:nvPicPr>
              <p:cNvPr id="458" name="Grafik 457">
                <a:extLst>
                  <a:ext uri="{FF2B5EF4-FFF2-40B4-BE49-F238E27FC236}">
                    <a16:creationId xmlns:a16="http://schemas.microsoft.com/office/drawing/2014/main" id="{5BE2EE33-520B-49CE-BC0A-70872A9C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8073" y="1158335"/>
                <a:ext cx="1072989" cy="554784"/>
              </a:xfrm>
              <a:prstGeom prst="rect">
                <a:avLst/>
              </a:prstGeom>
            </p:spPr>
          </p:pic>
          <p:sp>
            <p:nvSpPr>
              <p:cNvPr id="459" name="Rechteck 458">
                <a:extLst>
                  <a:ext uri="{FF2B5EF4-FFF2-40B4-BE49-F238E27FC236}">
                    <a16:creationId xmlns:a16="http://schemas.microsoft.com/office/drawing/2014/main" id="{76F776F1-EEDF-45AE-8D53-5E78DB1F07CC}"/>
                  </a:ext>
                </a:extLst>
              </p:cNvPr>
              <p:cNvSpPr/>
              <p:nvPr/>
            </p:nvSpPr>
            <p:spPr>
              <a:xfrm>
                <a:off x="2198069" y="1153783"/>
                <a:ext cx="529200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66" name="Grafik 465">
              <a:extLst>
                <a:ext uri="{FF2B5EF4-FFF2-40B4-BE49-F238E27FC236}">
                  <a16:creationId xmlns:a16="http://schemas.microsoft.com/office/drawing/2014/main" id="{1B4985EB-0567-4BEC-9FC9-3A650C50A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9458" y="4533857"/>
              <a:ext cx="1072989" cy="548688"/>
            </a:xfrm>
            <a:prstGeom prst="rect">
              <a:avLst/>
            </a:prstGeom>
          </p:spPr>
        </p:pic>
        <p:grpSp>
          <p:nvGrpSpPr>
            <p:cNvPr id="490" name="Gruppieren 489">
              <a:extLst>
                <a:ext uri="{FF2B5EF4-FFF2-40B4-BE49-F238E27FC236}">
                  <a16:creationId xmlns:a16="http://schemas.microsoft.com/office/drawing/2014/main" id="{993E8B1A-9C05-4115-B8DC-95CC1D98CCCD}"/>
                </a:ext>
              </a:extLst>
            </p:cNvPr>
            <p:cNvGrpSpPr/>
            <p:nvPr/>
          </p:nvGrpSpPr>
          <p:grpSpPr>
            <a:xfrm>
              <a:off x="8091369" y="4533857"/>
              <a:ext cx="1066892" cy="559336"/>
              <a:chOff x="6578601" y="1158335"/>
              <a:chExt cx="1066892" cy="559336"/>
            </a:xfrm>
          </p:grpSpPr>
          <p:pic>
            <p:nvPicPr>
              <p:cNvPr id="491" name="Grafik 490">
                <a:extLst>
                  <a:ext uri="{FF2B5EF4-FFF2-40B4-BE49-F238E27FC236}">
                    <a16:creationId xmlns:a16="http://schemas.microsoft.com/office/drawing/2014/main" id="{00AE552F-E151-4339-B0F4-0EB731E8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2" name="Rechteck 491">
                <a:extLst>
                  <a:ext uri="{FF2B5EF4-FFF2-40B4-BE49-F238E27FC236}">
                    <a16:creationId xmlns:a16="http://schemas.microsoft.com/office/drawing/2014/main" id="{7115B1C2-C7B6-4549-B57F-9963D2D3E2FC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3DD287F-2A11-4E5A-8B4C-C77753BA10A4}"/>
              </a:ext>
            </a:extLst>
          </p:cNvPr>
          <p:cNvGrpSpPr/>
          <p:nvPr/>
        </p:nvGrpSpPr>
        <p:grpSpPr>
          <a:xfrm>
            <a:off x="737896" y="5417719"/>
            <a:ext cx="8420365" cy="559336"/>
            <a:chOff x="737896" y="5417719"/>
            <a:chExt cx="8420365" cy="559336"/>
          </a:xfrm>
        </p:grpSpPr>
        <p:grpSp>
          <p:nvGrpSpPr>
            <p:cNvPr id="342" name="Gruppieren 341">
              <a:extLst>
                <a:ext uri="{FF2B5EF4-FFF2-40B4-BE49-F238E27FC236}">
                  <a16:creationId xmlns:a16="http://schemas.microsoft.com/office/drawing/2014/main" id="{C168927C-30ED-40A4-A968-D66018F39945}"/>
                </a:ext>
              </a:extLst>
            </p:cNvPr>
            <p:cNvGrpSpPr/>
            <p:nvPr/>
          </p:nvGrpSpPr>
          <p:grpSpPr>
            <a:xfrm>
              <a:off x="737896" y="5422271"/>
              <a:ext cx="1066892" cy="554784"/>
              <a:chOff x="5048050" y="2273522"/>
              <a:chExt cx="1066892" cy="554784"/>
            </a:xfrm>
          </p:grpSpPr>
          <p:pic>
            <p:nvPicPr>
              <p:cNvPr id="343" name="Grafik 342">
                <a:extLst>
                  <a:ext uri="{FF2B5EF4-FFF2-40B4-BE49-F238E27FC236}">
                    <a16:creationId xmlns:a16="http://schemas.microsoft.com/office/drawing/2014/main" id="{A0991F76-D4D0-49FD-824A-D462ACF75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8050" y="2273522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344" name="L-Form 343">
                <a:extLst>
                  <a:ext uri="{FF2B5EF4-FFF2-40B4-BE49-F238E27FC236}">
                    <a16:creationId xmlns:a16="http://schemas.microsoft.com/office/drawing/2014/main" id="{B0D90C8F-F5EA-49D8-8F8C-8A1D31C64F84}"/>
                  </a:ext>
                </a:extLst>
              </p:cNvPr>
              <p:cNvSpPr/>
              <p:nvPr/>
            </p:nvSpPr>
            <p:spPr>
              <a:xfrm>
                <a:off x="5853193" y="2273522"/>
                <a:ext cx="261749" cy="554784"/>
              </a:xfrm>
              <a:prstGeom prst="corner">
                <a:avLst>
                  <a:gd name="adj1" fmla="val 103890"/>
                  <a:gd name="adj2" fmla="val 10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4" name="Grafik 353">
              <a:extLst>
                <a:ext uri="{FF2B5EF4-FFF2-40B4-BE49-F238E27FC236}">
                  <a16:creationId xmlns:a16="http://schemas.microsoft.com/office/drawing/2014/main" id="{EBD1B074-7BF0-4867-89EE-DBE16D8B0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408" y="5428367"/>
              <a:ext cx="1072989" cy="548688"/>
            </a:xfrm>
            <a:prstGeom prst="rect">
              <a:avLst/>
            </a:prstGeom>
          </p:spPr>
        </p:pic>
        <p:grpSp>
          <p:nvGrpSpPr>
            <p:cNvPr id="358" name="Gruppieren 357">
              <a:extLst>
                <a:ext uri="{FF2B5EF4-FFF2-40B4-BE49-F238E27FC236}">
                  <a16:creationId xmlns:a16="http://schemas.microsoft.com/office/drawing/2014/main" id="{6F00A907-BB96-4FCD-9B89-27D62CFDA270}"/>
                </a:ext>
              </a:extLst>
            </p:cNvPr>
            <p:cNvGrpSpPr/>
            <p:nvPr/>
          </p:nvGrpSpPr>
          <p:grpSpPr>
            <a:xfrm>
              <a:off x="2206152" y="5417719"/>
              <a:ext cx="1066892" cy="559336"/>
              <a:chOff x="8032678" y="1158335"/>
              <a:chExt cx="1066892" cy="559336"/>
            </a:xfrm>
          </p:grpSpPr>
          <p:pic>
            <p:nvPicPr>
              <p:cNvPr id="455" name="Grafik 454">
                <a:extLst>
                  <a:ext uri="{FF2B5EF4-FFF2-40B4-BE49-F238E27FC236}">
                    <a16:creationId xmlns:a16="http://schemas.microsoft.com/office/drawing/2014/main" id="{3DB13DE1-4B36-45C8-B826-385E26C3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56" name="Rechteck 455">
                <a:extLst>
                  <a:ext uri="{FF2B5EF4-FFF2-40B4-BE49-F238E27FC236}">
                    <a16:creationId xmlns:a16="http://schemas.microsoft.com/office/drawing/2014/main" id="{324D609C-FFFE-415C-A779-C34E102ED1D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3" name="Gruppieren 462">
              <a:extLst>
                <a:ext uri="{FF2B5EF4-FFF2-40B4-BE49-F238E27FC236}">
                  <a16:creationId xmlns:a16="http://schemas.microsoft.com/office/drawing/2014/main" id="{82803EE8-856E-460E-83D6-7FD846280105}"/>
                </a:ext>
              </a:extLst>
            </p:cNvPr>
            <p:cNvGrpSpPr/>
            <p:nvPr/>
          </p:nvGrpSpPr>
          <p:grpSpPr>
            <a:xfrm>
              <a:off x="5148761" y="5417719"/>
              <a:ext cx="1066892" cy="559336"/>
              <a:chOff x="6578601" y="1158335"/>
              <a:chExt cx="1066892" cy="559336"/>
            </a:xfrm>
          </p:grpSpPr>
          <p:pic>
            <p:nvPicPr>
              <p:cNvPr id="464" name="Grafik 463">
                <a:extLst>
                  <a:ext uri="{FF2B5EF4-FFF2-40B4-BE49-F238E27FC236}">
                    <a16:creationId xmlns:a16="http://schemas.microsoft.com/office/drawing/2014/main" id="{6B6D6DE5-A976-4791-8585-9DA6C1306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601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65" name="Rechteck 464">
                <a:extLst>
                  <a:ext uri="{FF2B5EF4-FFF2-40B4-BE49-F238E27FC236}">
                    <a16:creationId xmlns:a16="http://schemas.microsoft.com/office/drawing/2014/main" id="{8FC56215-D7C0-4FB8-9ED6-1285E02A7BDD}"/>
                  </a:ext>
                </a:extLst>
              </p:cNvPr>
              <p:cNvSpPr/>
              <p:nvPr/>
            </p:nvSpPr>
            <p:spPr>
              <a:xfrm>
                <a:off x="7115181" y="1158335"/>
                <a:ext cx="530312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uppieren 492">
              <a:extLst>
                <a:ext uri="{FF2B5EF4-FFF2-40B4-BE49-F238E27FC236}">
                  <a16:creationId xmlns:a16="http://schemas.microsoft.com/office/drawing/2014/main" id="{9C468D02-C73B-4F39-AF31-4537A3ACDF99}"/>
                </a:ext>
              </a:extLst>
            </p:cNvPr>
            <p:cNvGrpSpPr/>
            <p:nvPr/>
          </p:nvGrpSpPr>
          <p:grpSpPr>
            <a:xfrm>
              <a:off x="6617017" y="5417719"/>
              <a:ext cx="1066892" cy="559336"/>
              <a:chOff x="8032678" y="1158335"/>
              <a:chExt cx="1066892" cy="559336"/>
            </a:xfrm>
          </p:grpSpPr>
          <p:pic>
            <p:nvPicPr>
              <p:cNvPr id="495" name="Grafik 494">
                <a:extLst>
                  <a:ext uri="{FF2B5EF4-FFF2-40B4-BE49-F238E27FC236}">
                    <a16:creationId xmlns:a16="http://schemas.microsoft.com/office/drawing/2014/main" id="{5DE79FA7-B1D6-45EA-BFD5-C9AD9E8E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2678" y="1158335"/>
                <a:ext cx="1066892" cy="554784"/>
              </a:xfrm>
              <a:prstGeom prst="rect">
                <a:avLst/>
              </a:prstGeom>
            </p:spPr>
          </p:pic>
          <p:sp>
            <p:nvSpPr>
              <p:cNvPr id="496" name="Rechteck 495">
                <a:extLst>
                  <a:ext uri="{FF2B5EF4-FFF2-40B4-BE49-F238E27FC236}">
                    <a16:creationId xmlns:a16="http://schemas.microsoft.com/office/drawing/2014/main" id="{400442AD-69DB-4B07-8BFC-CE53816DA341}"/>
                  </a:ext>
                </a:extLst>
              </p:cNvPr>
              <p:cNvSpPr/>
              <p:nvPr/>
            </p:nvSpPr>
            <p:spPr>
              <a:xfrm>
                <a:off x="8304513" y="1158335"/>
                <a:ext cx="795057" cy="559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7" name="Gruppieren 496">
              <a:extLst>
                <a:ext uri="{FF2B5EF4-FFF2-40B4-BE49-F238E27FC236}">
                  <a16:creationId xmlns:a16="http://schemas.microsoft.com/office/drawing/2014/main" id="{20C4C9E1-0C48-4C66-A82C-86768537E397}"/>
                </a:ext>
              </a:extLst>
            </p:cNvPr>
            <p:cNvGrpSpPr/>
            <p:nvPr/>
          </p:nvGrpSpPr>
          <p:grpSpPr>
            <a:xfrm>
              <a:off x="8085272" y="5428367"/>
              <a:ext cx="1072989" cy="548688"/>
              <a:chOff x="5116834" y="1158335"/>
              <a:chExt cx="1072989" cy="548688"/>
            </a:xfrm>
          </p:grpSpPr>
          <p:pic>
            <p:nvPicPr>
              <p:cNvPr id="498" name="Grafik 497">
                <a:extLst>
                  <a:ext uri="{FF2B5EF4-FFF2-40B4-BE49-F238E27FC236}">
                    <a16:creationId xmlns:a16="http://schemas.microsoft.com/office/drawing/2014/main" id="{F71A9FD5-E4CD-4BB3-8001-31D8D4A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6834" y="1158335"/>
                <a:ext cx="1072989" cy="548688"/>
              </a:xfrm>
              <a:prstGeom prst="rect">
                <a:avLst/>
              </a:prstGeom>
            </p:spPr>
          </p:pic>
          <p:sp>
            <p:nvSpPr>
              <p:cNvPr id="499" name="L-Form 498">
                <a:extLst>
                  <a:ext uri="{FF2B5EF4-FFF2-40B4-BE49-F238E27FC236}">
                    <a16:creationId xmlns:a16="http://schemas.microsoft.com/office/drawing/2014/main" id="{BDB2EDB6-E685-46C4-B4F9-CF430CB344F7}"/>
                  </a:ext>
                </a:extLst>
              </p:cNvPr>
              <p:cNvSpPr/>
              <p:nvPr/>
            </p:nvSpPr>
            <p:spPr>
              <a:xfrm flipV="1">
                <a:off x="5124089" y="1158335"/>
                <a:ext cx="1058479" cy="539999"/>
              </a:xfrm>
              <a:prstGeom prst="corner">
                <a:avLst>
                  <a:gd name="adj1" fmla="val 50000"/>
                  <a:gd name="adj2" fmla="val 147143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L-Form 55">
            <a:extLst>
              <a:ext uri="{FF2B5EF4-FFF2-40B4-BE49-F238E27FC236}">
                <a16:creationId xmlns:a16="http://schemas.microsoft.com/office/drawing/2014/main" id="{924B51F7-962E-4666-9DD3-CF0524E2857A}"/>
              </a:ext>
            </a:extLst>
          </p:cNvPr>
          <p:cNvSpPr/>
          <p:nvPr/>
        </p:nvSpPr>
        <p:spPr>
          <a:xfrm flipH="1">
            <a:off x="635850" y="1034104"/>
            <a:ext cx="8535256" cy="4981902"/>
          </a:xfrm>
          <a:prstGeom prst="corner">
            <a:avLst>
              <a:gd name="adj1" fmla="val 83218"/>
              <a:gd name="adj2" fmla="val 5541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hlinkClick r:id="" action="ppaction://noaction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94A4E5C-9DA9-43FA-A693-DE296FDB93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7467" y="387447"/>
            <a:ext cx="1042506" cy="78645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9B03F0A-BCF6-4971-B916-F2912C6CDBF6}"/>
              </a:ext>
            </a:extLst>
          </p:cNvPr>
          <p:cNvSpPr txBox="1"/>
          <p:nvPr/>
        </p:nvSpPr>
        <p:spPr>
          <a:xfrm>
            <a:off x="5910401" y="148579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Breitbild</PresentationFormat>
  <Paragraphs>110</Paragraphs>
  <Slides>76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76</vt:i4>
      </vt:variant>
    </vt:vector>
  </HeadingPairs>
  <TitlesOfParts>
    <vt:vector size="82" baseType="lpstr">
      <vt:lpstr>Arial</vt:lpstr>
      <vt:lpstr>Calibri</vt:lpstr>
      <vt:lpstr>Calibri Light</vt:lpstr>
      <vt:lpstr>Myfont10</vt:lpstr>
      <vt:lpstr>Myfont9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85</cp:revision>
  <dcterms:created xsi:type="dcterms:W3CDTF">2020-11-04T19:39:59Z</dcterms:created>
  <dcterms:modified xsi:type="dcterms:W3CDTF">2020-11-14T15:35:11Z</dcterms:modified>
</cp:coreProperties>
</file>