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62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4" r:id="rId27"/>
    <p:sldId id="295" r:id="rId28"/>
    <p:sldId id="296" r:id="rId29"/>
    <p:sldId id="290" r:id="rId30"/>
    <p:sldId id="291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42" r:id="rId56"/>
    <p:sldId id="341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E61FB-A515-419C-A57E-1C22D60A7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E0081E-8F30-47E9-93AF-A60BE153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9F4A9D-FE08-4B5E-B292-729EC961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82EA29-9D8D-42F9-9065-99891A09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3DF6B-F38D-4A80-93B3-E3050AB7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9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1DE7D-5022-4BBF-BE90-D5F59957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F2F02E-F6C4-41FB-A85D-CCDD6575C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264D26-E0D8-46CA-9EBA-0A3A0A21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FC8A19-3334-493C-95DE-3B4FBBD8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64E380-30D6-4859-9E91-4F1D7A4E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29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30E83C-8B42-4A2A-ABBA-D6A9A0BC1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5A1A1D-F4D6-40DC-B26B-C88FD0BB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DF102-F5ED-44F2-A586-C38EC0CE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A4BDA-BFAE-484D-9BC1-D1498603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35EA4-8D11-45E7-8DDD-1C3B8A55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0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FAD5B-D925-4E16-A2E4-04773838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4743B-DCDE-490B-BFAF-E5435275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E7339-3EDF-4F18-B338-9108F1F2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0FBE5-BB1F-464A-9359-611F3D4C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BEA12F-C7B9-4973-A4A3-2C25D470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2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118D9-4501-42CE-AAEF-A400AA50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2C814B-0CD8-4FA4-8CE6-B3DC690F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CA53B-A9E7-4733-90C1-A95F775E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75A0AC-7E66-44FF-A668-08682B4B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A6F9E-8E8D-411F-871E-8D87FFD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C7006-F505-4088-8CBD-0797CDBA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B88E7-A61C-4BCA-89FC-5629EA449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468E35-5060-43D2-AE71-4B3D76D9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5403EA-F796-4331-B1FB-C7E684C0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1F8A83-1822-43CC-A469-4D653B19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F4E024-E500-4160-9BCB-A688593B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78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348CE-D2C3-4DE8-A0C8-A226CC85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2CDAE2-1643-4AF6-8C7E-D6881A93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6C1CC8-7617-4EFE-807A-4A709676F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40C4C6-44E4-4934-9FC6-9FB51AE13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2E1A31-273A-4BE0-B4EA-7F8BAC4E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1B5D27-E1CF-451A-88EC-E2F44743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E78885-386B-4032-A5E2-E1432C89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36DBCF-9523-4709-ABBA-FAD14F0F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70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5694C-8B42-4361-B740-76B47865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D80046-967F-47A4-B82F-6407BB09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AA46CA-C69D-4016-A4C5-A6EECA2C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03DF48-C969-4D72-A337-25B33B64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0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1EDA0D-88E0-4DCF-A13C-59BE6EF3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5E0E78-13B7-4FD2-9B02-AF11CAF4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24EFDB-7F53-49F5-99F6-6675AA2D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75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28BAD-C4F3-41D3-9338-FC26A67D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59846-4011-4EA2-B133-96BDEF4F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A243E7-4757-422D-9E14-0411516B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75A4B2-68A1-468C-BCFA-466F8153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56D433-2579-4FFB-BD21-81506CA2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248ECE-6899-464F-8ACB-A5A41B5F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83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1EEBF-F27B-417C-AC78-915D8FE7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D31567-6C58-4197-8C5A-681EC51B5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576656-DDE8-4D85-A43D-0D2BA3345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68D25-534E-4C12-90F2-88454827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E58EDF-505C-478F-93CA-A60DD439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274B5C-9BA2-445C-95F4-87C5FC6A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3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52BF39-737D-4AAE-B41E-C56AA26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87163-847F-400C-B98C-C8062F43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8F5BFE-270A-450D-A83C-64AE0A45D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8D4F35-8BFE-4EF7-8283-7F7D5EFB1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4DBF4-6E4D-43E8-8152-1907F9619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6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image" Target="../media/image1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image" Target="../media/image1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2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3.wav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4">
                <a:lumMod val="40000"/>
                <a:lumOff val="60000"/>
              </a:schemeClr>
            </a:gs>
            <a:gs pos="87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67803D2B-6F51-4027-A708-E3764468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12312207" cy="70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3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2857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B8456ED-BA44-43D6-851C-F2A93C7EA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164078E0-CFFE-4234-A104-E031CDABC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4657E951-B98E-41C1-A897-F787FD8B4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97CB19E2-EE97-4F5D-AEF0-55A2306C6C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9360F9E3-86B0-41CB-9EA3-DA5FEEA06A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276BEA18-A83D-4D3B-AA01-F31BEDF680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2486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7047039" y="119801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7ECD49-BB60-42EF-A9AD-CFD4DE2C9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6A3A2E-8FF3-42FE-B492-CC038CB1E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6FECBA-2366-421B-8ADA-86F13FBA8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769ED6-423C-47B0-BB1B-3287EDA6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2D1C36-3396-4B9F-99BD-AA3D76CEBC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1BE20A2-A17C-4BFD-98C4-4036A63F50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49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150EB31-556E-42B2-B60B-CCDAC0684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3E72688B-FCF9-4ADA-89C3-60CB4DE00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151642F3-125B-4257-B816-87EE34A6B9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F452D062-3BDA-4E41-8AC4-4739907FC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D65CE4E1-E7DD-4CBB-BC56-1D5838E05C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6CBBE610-54C6-4302-B7C1-D2D8B188F8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14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8459847" y="122286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9272FD-8F25-477C-8E0C-954720009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CA42A58-36FA-45EC-AE45-95A40EC3B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559765-A501-4B54-B946-41C53CD0B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28D8BD-EF13-462E-8A3F-817448A991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C2FB1A-DE53-476B-A3A8-B3916D9A4A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05A65A-E1F6-4883-8D7C-8FD07761DB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2039007"/>
            <a:ext cx="8584335" cy="4140910"/>
          </a:xfrm>
          <a:prstGeom prst="corner">
            <a:avLst>
              <a:gd name="adj1" fmla="val 76256"/>
              <a:gd name="adj2" fmla="val 178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3B4FA9-1C38-4350-B7A5-4DD5EDC7F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1A0A5FF6-15A2-48D5-AE70-65D6AEEA3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406BD5AF-D561-4FA3-9E16-691F008BA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ED4819BC-6098-48B8-86FC-026649AC1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A2EB319-D4DE-47FF-8852-80504604CB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6474A322-AD45-44FB-8D1B-2AFCA60126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1930751"/>
            <a:ext cx="8584335" cy="4249166"/>
          </a:xfrm>
          <a:prstGeom prst="corner">
            <a:avLst>
              <a:gd name="adj1" fmla="val 76256"/>
              <a:gd name="adj2" fmla="val 172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1219000" y="267695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300F60-C942-4FEB-AACF-F96B1A6FE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4D8F02C-66E4-4128-BE52-17F3C360D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BAC066-BEBD-466B-889C-E0515512C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A0B565A-192D-434B-AB17-C9559D7FC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0CF8B2-588B-4C30-8FA1-28E09EDA27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BFC3C6-F55F-48E1-A0CD-2F0FF5928D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2039007"/>
            <a:ext cx="8584335" cy="4140910"/>
          </a:xfrm>
          <a:prstGeom prst="corner">
            <a:avLst>
              <a:gd name="adj1" fmla="val 76256"/>
              <a:gd name="adj2" fmla="val 1407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AB1651-50EF-41A1-99B7-D20E4EBD7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0FC4C0CF-EC82-48DC-A813-5E56D800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F09B9DCE-C3E0-405D-8F2C-7D781876F1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02E03D7E-267C-47A2-B1FA-B444EB700D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2BC2FAD7-C896-4222-9F14-BB341E24D6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0433C740-441A-47C1-9141-D376868DA8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1930751"/>
            <a:ext cx="8584335" cy="4249166"/>
          </a:xfrm>
          <a:prstGeom prst="corner">
            <a:avLst>
              <a:gd name="adj1" fmla="val 76256"/>
              <a:gd name="adj2" fmla="val 1372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2631081" y="266833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C6438B-3F97-4BDA-B67A-632103437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706A5E-BA86-485D-BF3C-365FF96C2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7B6BA4-985C-4663-BAFD-09FDF64E4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23B76D-6125-4348-A7CB-237BBEA87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A2DABF-52D9-4F8A-B685-6C5D517ED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AD049A-B8CF-460E-A6C7-518EA0459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2039007"/>
            <a:ext cx="8584335" cy="4140910"/>
          </a:xfrm>
          <a:prstGeom prst="corner">
            <a:avLst>
              <a:gd name="adj1" fmla="val 76256"/>
              <a:gd name="adj2" fmla="val 10698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46FB3C-0859-4911-9152-7E527F0D6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143011D2-8A3E-4794-9C7E-C0388CF63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6A54B9D-4EE6-4FB3-B9A8-9E30FE96C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25F6835E-5A3C-44FF-A6F7-5C4F70B7A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36AD282B-D2B1-49BA-855E-9C81B11281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7273CBC2-AE9B-4BB9-90F5-63053374B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1930751"/>
            <a:ext cx="8584335" cy="4249166"/>
          </a:xfrm>
          <a:prstGeom prst="corner">
            <a:avLst>
              <a:gd name="adj1" fmla="val 76256"/>
              <a:gd name="adj2" fmla="val 10161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4093476" y="265364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5C1875-FFD8-4964-974E-310384522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EF0943-9361-4935-9B1F-5A9F8B4DD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DE8204-2468-4500-B063-47F448EAB9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6348C1-266B-4D51-817C-16BFD71AC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CFAFE3-0B14-4DE9-A530-5FFBC73995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C9684C-B3FF-4155-9C6C-5461BF1E7C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8CE4741-DF73-452A-98BA-D289163654C4}"/>
              </a:ext>
            </a:extLst>
          </p:cNvPr>
          <p:cNvGrpSpPr>
            <a:grpSpLocks noChangeAspect="1"/>
          </p:cNvGrpSpPr>
          <p:nvPr/>
        </p:nvGrpSpPr>
        <p:grpSpPr>
          <a:xfrm>
            <a:off x="879431" y="910489"/>
            <a:ext cx="540000" cy="540000"/>
            <a:chOff x="1572584" y="2187430"/>
            <a:chExt cx="420660" cy="42066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67A06A6-D03B-4B39-A7D3-E52C28FDB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43FDB10-3037-428C-91C7-32A8EDABEA03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B35F9C4-6119-4AAE-BF63-BC0EEB9F30AF}"/>
              </a:ext>
            </a:extLst>
          </p:cNvPr>
          <p:cNvGrpSpPr>
            <a:grpSpLocks noChangeAspect="1"/>
          </p:cNvGrpSpPr>
          <p:nvPr/>
        </p:nvGrpSpPr>
        <p:grpSpPr>
          <a:xfrm>
            <a:off x="3804129" y="910489"/>
            <a:ext cx="522464" cy="540000"/>
            <a:chOff x="2340934" y="2156039"/>
            <a:chExt cx="420660" cy="434779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47B8855-6175-4F8B-9985-0398A442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14B9023B-D5F2-4D43-BEDF-BC1DE48C2FE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AT"/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03A451FC-E3DA-4AD5-AE80-A3B7B55E1890}"/>
              </a:ext>
            </a:extLst>
          </p:cNvPr>
          <p:cNvGrpSpPr>
            <a:grpSpLocks noChangeAspect="1"/>
          </p:cNvGrpSpPr>
          <p:nvPr/>
        </p:nvGrpSpPr>
        <p:grpSpPr>
          <a:xfrm>
            <a:off x="5248942" y="910489"/>
            <a:ext cx="532288" cy="540000"/>
            <a:chOff x="3109282" y="2161013"/>
            <a:chExt cx="420662" cy="426757"/>
          </a:xfrm>
        </p:grpSpPr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26EC035-485A-4575-A7EF-2C156380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18" name="L-Form 217">
              <a:extLst>
                <a:ext uri="{FF2B5EF4-FFF2-40B4-BE49-F238E27FC236}">
                  <a16:creationId xmlns:a16="http://schemas.microsoft.com/office/drawing/2014/main" id="{96C5EBFB-48FF-4709-941B-DBE9A892E1D3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13516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64" name="Grafik 26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CA19994-0EB3-4780-A0F2-240A44DE98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33141E19-D0FB-4AE6-8E4B-92368A2C0D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2039007"/>
            <a:ext cx="8584335" cy="4140910"/>
          </a:xfrm>
          <a:prstGeom prst="corner">
            <a:avLst>
              <a:gd name="adj1" fmla="val 76256"/>
              <a:gd name="adj2" fmla="val 737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D4E523-9A60-4DDE-9D6B-92030665D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8060AE95-E4CD-41FB-9F3F-CC51A1CB0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7689286-5031-4F27-9E70-D2EB4C3B54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07C2D7A5-9DE3-4F35-8F4C-A1BE38101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1E369061-BC9B-4620-AAE3-678456803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B69773DF-8654-4344-BAD6-4063A239AA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1930751"/>
            <a:ext cx="8584335" cy="4249166"/>
          </a:xfrm>
          <a:prstGeom prst="corner">
            <a:avLst>
              <a:gd name="adj1" fmla="val 76256"/>
              <a:gd name="adj2" fmla="val 645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5606373" y="265342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440A1C-52EC-4F75-B0AA-757260BEA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9AD333-3964-41C6-B509-81CBAF014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CEE32B-52E9-4FC2-9729-270F6B0B3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CDE587-9FF2-4610-AFF0-1EC538E9BD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BB206F-DEE7-49A5-8117-9EB91C136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FAF984-4978-4449-8696-D2C6737CCB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2039007"/>
            <a:ext cx="8584335" cy="4140910"/>
          </a:xfrm>
          <a:prstGeom prst="corner">
            <a:avLst>
              <a:gd name="adj1" fmla="val 76256"/>
              <a:gd name="adj2" fmla="val 3743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94A8E2-349A-4614-87E8-007BE1528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2" name="Grafik 1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2BBB8CB7-9077-4AB9-9C2A-CB93187F4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E6408D5-653C-4FBA-97DE-030C0D20E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6E98CA24-64ED-4073-A5CA-8E38C539B6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5C0EC10A-F43F-4E22-A857-A66A5827B4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E09A908C-9181-40B9-BDCA-112E9375C9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1930751"/>
            <a:ext cx="8584335" cy="4249166"/>
          </a:xfrm>
          <a:prstGeom prst="corner">
            <a:avLst>
              <a:gd name="adj1" fmla="val 76256"/>
              <a:gd name="adj2" fmla="val 3507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7021681" y="265364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8133AB-33D6-40DE-9648-83BD4BD19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E1F2080-0A13-450E-8A90-CEF20F5EC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69BAC6-B070-4FD5-9A9C-4586A348B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CAA545-09E8-42A6-AE2B-A326703CE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378CBE-3374-4A67-9614-294BAE6C36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1E5A4F-7D67-4508-967D-753C431FAB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2039007"/>
            <a:ext cx="8584335" cy="4140910"/>
          </a:xfrm>
          <a:prstGeom prst="corner">
            <a:avLst>
              <a:gd name="adj1" fmla="val 76256"/>
              <a:gd name="adj2" fmla="val 621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F35E11-E13C-430D-89CC-9EEDBDF95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CFCCD2B-3E53-4273-9CCB-697B6A924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1F924E7-15EE-44B5-B06A-DB60286814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051C58CB-C4AA-47F5-92B9-182CF29447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6177E1D5-F2E2-4B78-A322-C6C809D712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4E0DFD8F-F196-4BF5-90E7-ACC3D8681C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D6F71E9-AB14-4A3C-9771-A5A6B4AA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489" flipV="1">
            <a:off x="9766788" y="4494208"/>
            <a:ext cx="890016" cy="77724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1930751"/>
            <a:ext cx="8584335" cy="4249166"/>
          </a:xfrm>
          <a:prstGeom prst="corner">
            <a:avLst>
              <a:gd name="adj1" fmla="val 76256"/>
              <a:gd name="adj2" fmla="val 61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8458360" y="265364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B3175F-8510-4883-9DB5-5FFFA2E0FD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C101E5-2CD5-4EF9-94E4-E2AC1106D1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E8195-0D8C-4284-93F1-B20751287A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0723B9-275E-42EA-8B06-BE959FE8E5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14D959-6AAC-46D3-B632-C7C793A7B4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8E89E3-92A9-4446-9428-B8915A259B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2956 -0.0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5899D1-C467-4B42-995E-A72A7E297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9710" l="6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73" y="3015067"/>
            <a:ext cx="1599433" cy="20822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6F71E9-AB14-4A3C-9771-A5A6B4AAA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489" flipV="1">
            <a:off x="9766788" y="4494208"/>
            <a:ext cx="890016" cy="77724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3193645"/>
            <a:ext cx="8032623" cy="2986271"/>
          </a:xfrm>
          <a:prstGeom prst="corner">
            <a:avLst>
              <a:gd name="adj1" fmla="val 87519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8458360" y="265364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BC01E8-70C7-4C9D-947B-E376F36FC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97" flipV="1">
            <a:off x="9450475" y="3860199"/>
            <a:ext cx="890016" cy="7772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B6F380-9DB3-4414-8732-3426034C6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FB39BE-653C-4D0C-80E7-68B69792BB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FCACCB-3F49-47D8-BBBC-F9E389C59C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D23A64-0CF0-4F67-948B-0A915B107D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1D5F65-9779-4511-8F20-A09163391B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BA6F16-DB1F-4450-AB29-0B6995B53F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0.00393 L 0.00976 -0.003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7 0.00856 L -0.10455 -0.01621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5899D1-C467-4B42-995E-A72A7E297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9710" l="6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73" y="3015067"/>
            <a:ext cx="1599433" cy="20822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6F71E9-AB14-4A3C-9771-A5A6B4AAA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489" flipV="1">
            <a:off x="9766788" y="4494208"/>
            <a:ext cx="890016" cy="77724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3193645"/>
            <a:ext cx="8032623" cy="2986271"/>
          </a:xfrm>
          <a:prstGeom prst="corner">
            <a:avLst>
              <a:gd name="adj1" fmla="val 87519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8458360" y="265364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BC01E8-70C7-4C9D-947B-E376F36FC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97" flipV="1">
            <a:off x="9612781" y="3852250"/>
            <a:ext cx="890016" cy="7772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20AB46-8224-46DE-B094-D15A26FBC8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EF0E999-D286-4525-B565-3A48F34C49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E71E21-BAD4-4DBA-8C15-4AED8519E9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B956C0-D9BF-4F77-A9F2-5FCDB5AB5C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7EF316-E37C-423D-8777-E09C7A8667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5A27DBF-CB68-4D46-A3B6-CE5DE92DB5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7 0.00856 L -0.10455 -0.01621 " pathEditMode="relative" rAng="0" ptsTypes="AA">
                                      <p:cBhvr>
                                        <p:cTn id="6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D6F71E9-AB14-4A3C-9771-A5A6B4AA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489" flipV="1">
            <a:off x="9766788" y="4494208"/>
            <a:ext cx="890016" cy="77724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1" y="1930751"/>
            <a:ext cx="8584335" cy="4249166"/>
          </a:xfrm>
          <a:prstGeom prst="corner">
            <a:avLst>
              <a:gd name="adj1" fmla="val 76256"/>
              <a:gd name="adj2" fmla="val 61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8458360" y="265364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57915-770A-47E8-8325-9A2A14910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3B8B80-3D1F-4F24-96F2-24CCB673A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52C46E-3198-4FD5-970B-083D8B0EA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B4002C-4B09-4438-B2F2-0AC75A5F7E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C8BD9D-B353-4355-BBC6-6856D9EF43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94E028-5D4C-47A0-9363-54A5B99B23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2956 -0.0926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213991"/>
            <a:ext cx="8584335" cy="2965925"/>
          </a:xfrm>
          <a:prstGeom prst="corner">
            <a:avLst>
              <a:gd name="adj1" fmla="val 45072"/>
              <a:gd name="adj2" fmla="val 2475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452D01-A31B-4C6C-B2B4-C66141D23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8E329F11-03BB-4552-A151-C99C2EBF0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AED862D-C0FE-4102-80AC-6C19638AC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7FC0D4F1-5C63-42FB-A8ED-2E973D5C5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9163AB8-E8B9-402B-A511-F027312A1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893F1EA2-D019-4128-A4AC-18B2C0B68D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B35F9C4-6119-4AAE-BF63-BC0EEB9F30AF}"/>
              </a:ext>
            </a:extLst>
          </p:cNvPr>
          <p:cNvGrpSpPr>
            <a:grpSpLocks noChangeAspect="1"/>
          </p:cNvGrpSpPr>
          <p:nvPr/>
        </p:nvGrpSpPr>
        <p:grpSpPr>
          <a:xfrm>
            <a:off x="3804129" y="910489"/>
            <a:ext cx="522464" cy="540000"/>
            <a:chOff x="2340934" y="2156039"/>
            <a:chExt cx="420660" cy="434779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47B8855-6175-4F8B-9985-0398A442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14B9023B-D5F2-4D43-BEDF-BC1DE48C2FE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03A451FC-E3DA-4AD5-AE80-A3B7B55E1890}"/>
              </a:ext>
            </a:extLst>
          </p:cNvPr>
          <p:cNvGrpSpPr>
            <a:grpSpLocks noChangeAspect="1"/>
          </p:cNvGrpSpPr>
          <p:nvPr/>
        </p:nvGrpSpPr>
        <p:grpSpPr>
          <a:xfrm>
            <a:off x="5248942" y="910489"/>
            <a:ext cx="532288" cy="540000"/>
            <a:chOff x="3109282" y="2161013"/>
            <a:chExt cx="420662" cy="426757"/>
          </a:xfrm>
        </p:grpSpPr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26EC035-485A-4575-A7EF-2C156380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18" name="L-Form 217">
              <a:extLst>
                <a:ext uri="{FF2B5EF4-FFF2-40B4-BE49-F238E27FC236}">
                  <a16:creationId xmlns:a16="http://schemas.microsoft.com/office/drawing/2014/main" id="{96C5EBFB-48FF-4709-941B-DBE9A892E1D3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13516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C9853E-616D-404D-90E1-AE0357631331}"/>
              </a:ext>
            </a:extLst>
          </p:cNvPr>
          <p:cNvSpPr txBox="1"/>
          <p:nvPr/>
        </p:nvSpPr>
        <p:spPr>
          <a:xfrm>
            <a:off x="1278150" y="122762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8278D37-51AC-4B14-BC5E-557046A2C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9A620C3-7E63-48C1-A7C1-6CB0BB719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1270E0-60E0-4FCF-A00A-FE0D47A34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D1ED3D-DF3C-40A8-B30B-0D64200F8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C66121-3437-42C5-A8F9-462C0C0C8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9DB145-DAD2-4A0D-9EA6-847058D52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428999"/>
            <a:ext cx="8584335" cy="2750917"/>
          </a:xfrm>
          <a:prstGeom prst="corner">
            <a:avLst>
              <a:gd name="adj1" fmla="val 52186"/>
              <a:gd name="adj2" fmla="val 2674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1176912" y="415746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48EF16-7901-465B-9A83-97402EC7F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E54639-2FFB-46D4-BD2E-9510521F8B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CFB117-11E3-4370-A796-57BC91E47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547835-34AE-4386-82BB-B12E757724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1ECE24-AFB9-4071-B80B-6B89FAE8F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92996C-E178-48AD-839B-E3C38D4872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213991"/>
            <a:ext cx="8584335" cy="2965925"/>
          </a:xfrm>
          <a:prstGeom prst="corner">
            <a:avLst>
              <a:gd name="adj1" fmla="val 45072"/>
              <a:gd name="adj2" fmla="val 20005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9199AD-C192-4D98-8C55-F68EFB5F9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CBA12C44-7C40-4406-9E1F-8ACA2B051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1EC00DA-E805-48B1-9946-BEBC2B832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1366DD13-6E2D-40E1-9DE8-69B9258789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EE433C9E-22CC-4DCD-936B-85DCF669E3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95CE76F-AC3A-4470-8B19-7695062BD0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428999"/>
            <a:ext cx="8584335" cy="2750917"/>
          </a:xfrm>
          <a:prstGeom prst="corner">
            <a:avLst>
              <a:gd name="adj1" fmla="val 52186"/>
              <a:gd name="adj2" fmla="val 21319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2638198" y="413550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350452-792D-4CA5-BFEF-7C9FD367D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E11A7B5-6CC2-4919-9313-9CB8FE7BF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60FA4F-EAB9-45D7-9D5E-A95674302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07C580-9240-404A-8809-67C9335DE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11A88F-734F-4848-A9E3-ABD85620E1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F38044-6D42-4847-9A12-03BC347130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213991"/>
            <a:ext cx="8584335" cy="2965925"/>
          </a:xfrm>
          <a:prstGeom prst="corner">
            <a:avLst>
              <a:gd name="adj1" fmla="val 45072"/>
              <a:gd name="adj2" fmla="val 1546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865059-E570-4DA1-A17A-5A8A3CEB5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53E2164-738A-48E5-B243-8E116DC24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91682190-E6E9-4C9E-87F8-F92541ED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D007EC5-FDC8-4C50-9595-072AA52C54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70513BE-D7FD-4B9A-AFA6-1BEB10D04A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EB4AD7C-31C4-4AFD-8C1F-2FCCF904FF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428999"/>
            <a:ext cx="8584335" cy="2750917"/>
          </a:xfrm>
          <a:prstGeom prst="corner">
            <a:avLst>
              <a:gd name="adj1" fmla="val 52186"/>
              <a:gd name="adj2" fmla="val 16008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4076439" y="416658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822DF7-ACF4-44CF-8ED1-D9EEBBC7D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D395296-0AB2-45E7-B3A1-9478FD016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E6704E2-3914-4707-B1EE-BCF07B878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61D4C1-75EC-44CD-A91F-C73E8A961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758473-8E65-4609-A2C5-8833A1B96D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A5058E-8215-43C7-B63D-6089379650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213991"/>
            <a:ext cx="8584335" cy="2965925"/>
          </a:xfrm>
          <a:prstGeom prst="corner">
            <a:avLst>
              <a:gd name="adj1" fmla="val 45072"/>
              <a:gd name="adj2" fmla="val 987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809E0C-50F1-480B-8996-E77C727A6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88A9BDCE-D8E7-44FB-A14B-3AE94A190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4388FC35-C87F-487F-A9D4-E7DD2F1C4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922991EC-56F0-447D-957C-C6F3512AEA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61C832D8-556B-40D7-A3AF-792761A42B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9" name="cashreg.wav"/>
            </a:hlinkClick>
            <a:extLst>
              <a:ext uri="{FF2B5EF4-FFF2-40B4-BE49-F238E27FC236}">
                <a16:creationId xmlns:a16="http://schemas.microsoft.com/office/drawing/2014/main" id="{7DEE36F7-A323-43DA-B939-1D7ED73A4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428999"/>
            <a:ext cx="8584335" cy="2750917"/>
          </a:xfrm>
          <a:prstGeom prst="corner">
            <a:avLst>
              <a:gd name="adj1" fmla="val 52186"/>
              <a:gd name="adj2" fmla="val 1092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5606373" y="418143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768B99-DEB3-48EE-B1CE-0EAFE4361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304134-8EED-40B0-9EBF-4F05B4C43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727C4B-452F-49DA-B9B7-E1BF57EE8D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A4447D-5F7F-4E51-8B3B-5944341B95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7A130D-3D19-4B41-9550-7D9043DE7A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9C9985-55EF-4E1D-A9F4-1E61246F5F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213991"/>
            <a:ext cx="8584335" cy="2965925"/>
          </a:xfrm>
          <a:prstGeom prst="corner">
            <a:avLst>
              <a:gd name="adj1" fmla="val 45072"/>
              <a:gd name="adj2" fmla="val 533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889412F-C4B0-4FF1-8FF2-F60C1289E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87F37415-97AD-4AF5-B047-B8E11B9CB7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98561A00-FE1F-4FA4-8708-4A43C9A7E4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00D3379-F715-462F-9E47-8D8C83360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CFCF7E6D-441A-4295-A03F-56279CD10C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0AB4F580-FA80-456E-9E5E-C978C273D7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428999"/>
            <a:ext cx="8584335" cy="2750917"/>
          </a:xfrm>
          <a:prstGeom prst="corner">
            <a:avLst>
              <a:gd name="adj1" fmla="val 52186"/>
              <a:gd name="adj2" fmla="val 523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7047039" y="416658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A77A82-C154-4BF9-B9B3-AEDB90157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A5CBE5-5FA8-4451-AB88-BBE1B95E0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D26FCF-E919-485F-9740-1DA00DE5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1505DA-7F54-45B6-944A-02DF0BE0F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37A5D7-0A3E-4014-8D72-E7867B3A41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FAD909-BA71-4B55-9260-A36A21BF44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0" y="3213991"/>
            <a:ext cx="8584335" cy="2965925"/>
          </a:xfrm>
          <a:prstGeom prst="corner">
            <a:avLst>
              <a:gd name="adj1" fmla="val 45072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97FA15-ADD4-4BB1-A659-7B73C2990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7BB26B56-0FA2-44E6-84C3-1692C7E258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5B64943-28A7-47EB-94E8-1B16E969F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FC8F883-BC50-465A-B4B2-5D9DFFECB6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708EBC2-7C86-44F2-BE61-B30ECF41EA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259A52F5-DD50-4F56-B276-6BB9FE766E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B35F9C4-6119-4AAE-BF63-BC0EEB9F30AF}"/>
              </a:ext>
            </a:extLst>
          </p:cNvPr>
          <p:cNvGrpSpPr>
            <a:grpSpLocks noChangeAspect="1"/>
          </p:cNvGrpSpPr>
          <p:nvPr/>
        </p:nvGrpSpPr>
        <p:grpSpPr>
          <a:xfrm>
            <a:off x="3804129" y="910489"/>
            <a:ext cx="522464" cy="540000"/>
            <a:chOff x="2340934" y="2156039"/>
            <a:chExt cx="420660" cy="434779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47B8855-6175-4F8B-9985-0398A442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14B9023B-D5F2-4D43-BEDF-BC1DE48C2FE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03A451FC-E3DA-4AD5-AE80-A3B7B55E1890}"/>
              </a:ext>
            </a:extLst>
          </p:cNvPr>
          <p:cNvGrpSpPr>
            <a:grpSpLocks noChangeAspect="1"/>
          </p:cNvGrpSpPr>
          <p:nvPr/>
        </p:nvGrpSpPr>
        <p:grpSpPr>
          <a:xfrm>
            <a:off x="5248942" y="910489"/>
            <a:ext cx="532288" cy="540000"/>
            <a:chOff x="3109282" y="2161013"/>
            <a:chExt cx="420662" cy="426757"/>
          </a:xfrm>
        </p:grpSpPr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26EC035-485A-4575-A7EF-2C156380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18" name="L-Form 217">
              <a:extLst>
                <a:ext uri="{FF2B5EF4-FFF2-40B4-BE49-F238E27FC236}">
                  <a16:creationId xmlns:a16="http://schemas.microsoft.com/office/drawing/2014/main" id="{96C5EBFB-48FF-4709-941B-DBE9A892E1D3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11439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B53301-D249-4CA6-BA35-3F1E630C7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448A24A0-F871-46F7-9311-94FF98C01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EC8660A2-4FB8-4564-AA0D-D2CEE6A11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08FC9AC2-0E43-41D1-BF04-C61F686648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748CF417-B4E6-4461-A776-17BC41C62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2B665F51-AEDD-41E2-BAA3-56A3BCCD1A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06581"/>
            <a:ext cx="8584335" cy="1473335"/>
          </a:xfrm>
          <a:prstGeom prst="corner">
            <a:avLst>
              <a:gd name="adj1" fmla="val 90708"/>
              <a:gd name="adj2" fmla="val 50203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8531557" y="416658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7D64D5-7F7E-45F7-8905-F343635E6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B7BD34C-FB19-496A-B482-011F6A1F2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48A1FAC-181E-49E8-B3B2-33CA7BA58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B14B4B-B989-407C-BD05-BF1E7E174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9EC5020-8514-48B1-810F-C89AD7B25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18293D-A6DD-4506-B1B5-EBE74CF6F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29655"/>
            <a:ext cx="8584335" cy="1450261"/>
          </a:xfrm>
          <a:prstGeom prst="corner">
            <a:avLst>
              <a:gd name="adj1" fmla="val 8836"/>
              <a:gd name="adj2" fmla="val 5174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8BFD9D-9C01-4F8D-8F77-FC9EC0B96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BAD234B-7E26-47D7-B5D9-7017BC3A5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52D97F4-4B68-4A90-9C75-2A2343271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0CD9614A-7AFC-4DDF-ADBB-ED6370942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851E54AA-C54B-46FB-A48B-890DF2B489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C6C6819D-2AD0-4E0E-8867-E19F4EB8F8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06581"/>
            <a:ext cx="8584335" cy="1473335"/>
          </a:xfrm>
          <a:prstGeom prst="corner">
            <a:avLst>
              <a:gd name="adj1" fmla="val 0"/>
              <a:gd name="adj2" fmla="val 485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1166091" y="564909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24F297-28E8-454D-92D8-3A304ECC4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9C440C9-7206-480C-B8EE-D41D97187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729CA8-09C9-442B-9635-933117769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91C9B1-5C61-450A-9284-9AF1E9617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65A4B5-13E3-41BA-ADF7-692038814D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EF6DD9-E50C-411B-A2B6-785C4CE587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29655"/>
            <a:ext cx="8584335" cy="1450261"/>
          </a:xfrm>
          <a:prstGeom prst="corner">
            <a:avLst>
              <a:gd name="adj1" fmla="val 8836"/>
              <a:gd name="adj2" fmla="val 4051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4C41DC-0E92-4F5D-BA87-463646486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681DF41F-F55F-43D1-AECE-31281B28B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4E2A4E4-AEDB-4292-9613-E64D94EA10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9818D34F-BEB4-4B89-9111-1E8BEA79BA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8B14C7DA-7E07-4CE0-9452-BE85AF01B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0313308A-893E-40EC-9BA2-5C104FA709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06581"/>
            <a:ext cx="8584335" cy="1473335"/>
          </a:xfrm>
          <a:prstGeom prst="corner">
            <a:avLst>
              <a:gd name="adj1" fmla="val 0"/>
              <a:gd name="adj2" fmla="val 39787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2631895" y="563794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459C7D-E95F-47CC-9C2C-1D71BC0BD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F50F74-82F9-46C2-9D9F-A64268D85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5FD380-A854-40AE-8548-9BAE13E7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78103D-1CDA-46AB-B0BB-07DB2E4CFE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929A6CA-E669-4687-BBC7-D2001F75D4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8646AA-C313-47B0-A790-5E330640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29655"/>
            <a:ext cx="8584335" cy="1450261"/>
          </a:xfrm>
          <a:prstGeom prst="corner">
            <a:avLst>
              <a:gd name="adj1" fmla="val 8836"/>
              <a:gd name="adj2" fmla="val 3000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AC748C-F3C8-4CB9-BCFA-A4DEC1F26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D45D205-0C05-426F-B168-22A59FF08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B81CC98-287C-47CB-A09D-F46E517BB9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D286F185-BEE9-46E0-863B-D51766BD84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9BBD45A-2E33-46F7-8DDB-E2A86D3A3C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6E27D4B5-15B3-4E38-86A6-6C486D0EB3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06581"/>
            <a:ext cx="8584335" cy="1473335"/>
          </a:xfrm>
          <a:prstGeom prst="corner">
            <a:avLst>
              <a:gd name="adj1" fmla="val 0"/>
              <a:gd name="adj2" fmla="val 3022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4093099" y="564012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F50D3E-331F-489E-92C0-346273C08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B6584A-3480-44FA-9937-BC43E4335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499F1D-604C-47DC-876B-A546F40A3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97BBCD-224D-447E-893E-5674705C9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95B018-8256-4A07-8D55-3FA9391A19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1DDE9E-76AD-4F54-82E8-BDF9869752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29655"/>
            <a:ext cx="8584335" cy="1450261"/>
          </a:xfrm>
          <a:prstGeom prst="corner">
            <a:avLst>
              <a:gd name="adj1" fmla="val 8836"/>
              <a:gd name="adj2" fmla="val 20582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42C4D2F-72B6-42FF-A05B-C34F25FCA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72628FB-3910-420D-8131-4769EFF0F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E44F00AA-9F26-4E90-8D9A-BB6B1F7B43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B99449DD-2505-496E-90D1-559EC91DDA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5F204D3-F603-458C-87D1-59A0B1B748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E3386A2-B838-4C71-92C6-6E5664EE1A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1C21A5FB-2CE2-47E6-B429-B73E50FE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43" y="5287514"/>
            <a:ext cx="522464" cy="530037"/>
          </a:xfrm>
          <a:prstGeom prst="rect">
            <a:avLst/>
          </a:prstGeom>
        </p:spPr>
      </p:pic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06581"/>
            <a:ext cx="8584335" cy="1473335"/>
          </a:xfrm>
          <a:prstGeom prst="corner">
            <a:avLst>
              <a:gd name="adj1" fmla="val 0"/>
              <a:gd name="adj2" fmla="val 2017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5539067" y="563328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A452F9-A667-4032-8202-C997E2EC4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9A2918E-4080-4CD2-9362-A2256F07E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7F0C3B-9D2E-469D-8A61-7BADF69BF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7E09AF2-3DBD-43CF-A4B2-58B670F78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75E387-EDEA-401F-A5D8-68AB419FA7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08FCAF1-7A4F-41DE-8829-BADCA4951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1C21A5FB-2CE2-47E6-B429-B73E50FE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43" y="5287514"/>
            <a:ext cx="522464" cy="530037"/>
          </a:xfrm>
          <a:prstGeom prst="rect">
            <a:avLst/>
          </a:prstGeom>
        </p:spPr>
      </p:pic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29655"/>
            <a:ext cx="8584335" cy="1450261"/>
          </a:xfrm>
          <a:prstGeom prst="corner">
            <a:avLst>
              <a:gd name="adj1" fmla="val 8836"/>
              <a:gd name="adj2" fmla="val 1087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53B38F-E2CF-49B5-AA30-6874685C2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05401E78-EA55-4940-9F8D-DA8CF92B3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762C568-FC55-476D-B123-E2B43598E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CE59BF7E-1678-4DCF-92E0-F41E793B45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43617B31-3393-41AD-884E-37CE9E1A13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D9EABCF4-F935-4F09-A083-4D3B9F3FDB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B35F9C4-6119-4AAE-BF63-BC0EEB9F30AF}"/>
              </a:ext>
            </a:extLst>
          </p:cNvPr>
          <p:cNvGrpSpPr>
            <a:grpSpLocks noChangeAspect="1"/>
          </p:cNvGrpSpPr>
          <p:nvPr/>
        </p:nvGrpSpPr>
        <p:grpSpPr>
          <a:xfrm>
            <a:off x="3804129" y="910489"/>
            <a:ext cx="522464" cy="540000"/>
            <a:chOff x="2340934" y="2156039"/>
            <a:chExt cx="420660" cy="434779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47B8855-6175-4F8B-9985-0398A442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14B9023B-D5F2-4D43-BEDF-BC1DE48C2FE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03A451FC-E3DA-4AD5-AE80-A3B7B55E1890}"/>
              </a:ext>
            </a:extLst>
          </p:cNvPr>
          <p:cNvGrpSpPr>
            <a:grpSpLocks noChangeAspect="1"/>
          </p:cNvGrpSpPr>
          <p:nvPr/>
        </p:nvGrpSpPr>
        <p:grpSpPr>
          <a:xfrm>
            <a:off x="5248942" y="910489"/>
            <a:ext cx="532288" cy="540000"/>
            <a:chOff x="3109282" y="2161013"/>
            <a:chExt cx="420662" cy="426757"/>
          </a:xfrm>
        </p:grpSpPr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26EC035-485A-4575-A7EF-2C156380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18" name="L-Form 217">
              <a:extLst>
                <a:ext uri="{FF2B5EF4-FFF2-40B4-BE49-F238E27FC236}">
                  <a16:creationId xmlns:a16="http://schemas.microsoft.com/office/drawing/2014/main" id="{96C5EBFB-48FF-4709-941B-DBE9A892E1D3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11439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DEC6DE-8594-4DBD-B31E-98A24ED4FB79}"/>
              </a:ext>
            </a:extLst>
          </p:cNvPr>
          <p:cNvSpPr txBox="1"/>
          <p:nvPr/>
        </p:nvSpPr>
        <p:spPr>
          <a:xfrm>
            <a:off x="2703342" y="122671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429761-00E7-44F3-B40F-0A8428BD6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287C2D5-065E-4477-8EAA-AF391E697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88DE7DC-C9E3-45B2-8C51-4E70D1A48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0E369D-1F97-4652-92A4-065072235B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9B651D-D031-4FC2-B852-39966297C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5CFB4E-3DF7-441C-9F9D-A55BD1A381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1C21A5FB-2CE2-47E6-B429-B73E50FE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43" y="5287514"/>
            <a:ext cx="522464" cy="530037"/>
          </a:xfrm>
          <a:prstGeom prst="rect">
            <a:avLst/>
          </a:prstGeom>
        </p:spPr>
      </p:pic>
      <p:pic>
        <p:nvPicPr>
          <p:cNvPr id="233" name="Grafik 232">
            <a:extLst>
              <a:ext uri="{FF2B5EF4-FFF2-40B4-BE49-F238E27FC236}">
                <a16:creationId xmlns:a16="http://schemas.microsoft.com/office/drawing/2014/main" id="{01798DE5-B85E-4336-9BF3-1B86C190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914" y="5277551"/>
            <a:ext cx="532285" cy="54000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06581"/>
            <a:ext cx="8584335" cy="1473335"/>
          </a:xfrm>
          <a:prstGeom prst="corner">
            <a:avLst>
              <a:gd name="adj1" fmla="val 0"/>
              <a:gd name="adj2" fmla="val 9469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6994859" y="564029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45A06B-5220-42CD-8719-4DBB16385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3E2068E-0A44-4830-B0C1-992A1AF06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03C41C-4803-499A-873F-5EC5D0E82D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1BFFAB-EE7F-40C0-99AE-3A634EA74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E7B03A9-6A65-4957-9827-E3D5D2150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078C53-D342-48A4-88B1-3B343E25CE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55" y="3819416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1C21A5FB-2CE2-47E6-B429-B73E50FE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43" y="5287514"/>
            <a:ext cx="522464" cy="530037"/>
          </a:xfrm>
          <a:prstGeom prst="rect">
            <a:avLst/>
          </a:prstGeom>
        </p:spPr>
      </p:pic>
      <p:pic>
        <p:nvPicPr>
          <p:cNvPr id="233" name="Grafik 232">
            <a:extLst>
              <a:ext uri="{FF2B5EF4-FFF2-40B4-BE49-F238E27FC236}">
                <a16:creationId xmlns:a16="http://schemas.microsoft.com/office/drawing/2014/main" id="{01798DE5-B85E-4336-9BF3-1B86C190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914" y="5277551"/>
            <a:ext cx="532285" cy="54000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29655"/>
            <a:ext cx="8584335" cy="1450261"/>
          </a:xfrm>
          <a:prstGeom prst="corner">
            <a:avLst>
              <a:gd name="adj1" fmla="val 8836"/>
              <a:gd name="adj2" fmla="val 181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DD6425-BBD5-4148-A1C0-A2E04293D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6541F464-BF72-487E-B9DD-0AA5DD885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E20C7BC9-0854-47E2-BE40-2AE987FB71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743F0366-3216-4BA9-B94B-D261860702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36A39767-0B77-43D5-BA7B-07A00953B7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7BAFD5D-8C17-46A8-B60F-173413F161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pic>
        <p:nvPicPr>
          <p:cNvPr id="220" name="Grafik 219">
            <a:extLst>
              <a:ext uri="{FF2B5EF4-FFF2-40B4-BE49-F238E27FC236}">
                <a16:creationId xmlns:a16="http://schemas.microsoft.com/office/drawing/2014/main" id="{171E0CCA-4796-4D0C-9FBA-1699BE26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5277551"/>
            <a:ext cx="540000" cy="540000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1C21A5FB-2CE2-47E6-B429-B73E50FE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43" y="5287514"/>
            <a:ext cx="522464" cy="530037"/>
          </a:xfrm>
          <a:prstGeom prst="rect">
            <a:avLst/>
          </a:prstGeom>
        </p:spPr>
      </p:pic>
      <p:pic>
        <p:nvPicPr>
          <p:cNvPr id="233" name="Grafik 232">
            <a:extLst>
              <a:ext uri="{FF2B5EF4-FFF2-40B4-BE49-F238E27FC236}">
                <a16:creationId xmlns:a16="http://schemas.microsoft.com/office/drawing/2014/main" id="{01798DE5-B85E-4336-9BF3-1B86C190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914" y="5277551"/>
            <a:ext cx="532285" cy="54000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69" y="4706581"/>
            <a:ext cx="8584335" cy="1473335"/>
          </a:xfrm>
          <a:prstGeom prst="corner">
            <a:avLst>
              <a:gd name="adj1" fmla="val 0"/>
              <a:gd name="adj2" fmla="val 212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8458361" y="563842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DF1C70-061E-4B1B-8498-0C17C53D5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2393B3-D752-4485-B58E-67711E201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21A74F-0587-4E7C-AA2B-E689E2ABA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8D261-33DF-4917-9305-253314E155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A2512D-7DCF-4787-9527-DB4F4F0954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A76F9B-218C-4B30-9C78-2660494702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pic>
        <p:nvPicPr>
          <p:cNvPr id="220" name="Grafik 219">
            <a:extLst>
              <a:ext uri="{FF2B5EF4-FFF2-40B4-BE49-F238E27FC236}">
                <a16:creationId xmlns:a16="http://schemas.microsoft.com/office/drawing/2014/main" id="{171E0CCA-4796-4D0C-9FBA-1699BE26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5277551"/>
            <a:ext cx="540000" cy="540000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1C21A5FB-2CE2-47E6-B429-B73E50FE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43" y="5287514"/>
            <a:ext cx="522464" cy="530037"/>
          </a:xfrm>
          <a:prstGeom prst="rect">
            <a:avLst/>
          </a:prstGeom>
        </p:spPr>
      </p:pic>
      <p:pic>
        <p:nvPicPr>
          <p:cNvPr id="233" name="Grafik 232">
            <a:extLst>
              <a:ext uri="{FF2B5EF4-FFF2-40B4-BE49-F238E27FC236}">
                <a16:creationId xmlns:a16="http://schemas.microsoft.com/office/drawing/2014/main" id="{01798DE5-B85E-4336-9BF3-1B86C190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914" y="5277551"/>
            <a:ext cx="532285" cy="54000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99E1F89-A5E4-475B-B5B8-CA0AB18C1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4DFBE301-79CD-4203-9ECE-4F13741DF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275946C-BA66-48E8-81D9-9B71C22B1F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C537345D-533A-4DDD-9208-09FC95C3A0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C5A35D49-6BDB-42B0-893C-E4745BCECA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90589046-3475-46E4-A7AA-068E1A58FE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3A162A1-04EC-423A-A25A-49F566CB2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596" y="3827107"/>
            <a:ext cx="532285" cy="5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A2E6053B-A927-4DA8-A2BF-D626BE36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29" y="910489"/>
            <a:ext cx="540000" cy="54000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6A86D225-C394-4A9B-8A41-29F9D7F82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579" y="910489"/>
            <a:ext cx="540000" cy="540000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ABA16813-8C59-48D0-BDC1-7A42B983D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46" y="2355957"/>
            <a:ext cx="532285" cy="5400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E62DDB02-A3CB-44FD-B0CC-71C816C9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38" y="2355957"/>
            <a:ext cx="540000" cy="540000"/>
          </a:xfrm>
          <a:prstGeom prst="rect">
            <a:avLst/>
          </a:prstGeom>
        </p:spPr>
      </p:pic>
      <p:pic>
        <p:nvPicPr>
          <p:cNvPr id="199" name="Grafik 198">
            <a:extLst>
              <a:ext uri="{FF2B5EF4-FFF2-40B4-BE49-F238E27FC236}">
                <a16:creationId xmlns:a16="http://schemas.microsoft.com/office/drawing/2014/main" id="{2B50310D-E3A7-4EE9-8A85-E2792F289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17" y="2355957"/>
            <a:ext cx="540000" cy="540000"/>
          </a:xfrm>
          <a:prstGeom prst="rect">
            <a:avLst/>
          </a:prstGeom>
        </p:spPr>
      </p:pic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pic>
        <p:nvPicPr>
          <p:cNvPr id="203" name="Grafik 202">
            <a:extLst>
              <a:ext uri="{FF2B5EF4-FFF2-40B4-BE49-F238E27FC236}">
                <a16:creationId xmlns:a16="http://schemas.microsoft.com/office/drawing/2014/main" id="{188ED529-8D51-43DE-82F1-FADD6D246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01" y="2355957"/>
            <a:ext cx="540000" cy="540000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BD113DB-720E-49F3-B399-BA2945A16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431" y="2365920"/>
            <a:ext cx="522464" cy="530037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B4701F3A-B3E7-417A-B2F1-C135C61F2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780" y="3837070"/>
            <a:ext cx="522464" cy="530037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4C1AC4EF-F829-4B55-99AB-6CE50613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230" y="3819416"/>
            <a:ext cx="540000" cy="540000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pic>
        <p:nvPicPr>
          <p:cNvPr id="220" name="Grafik 219">
            <a:extLst>
              <a:ext uri="{FF2B5EF4-FFF2-40B4-BE49-F238E27FC236}">
                <a16:creationId xmlns:a16="http://schemas.microsoft.com/office/drawing/2014/main" id="{171E0CCA-4796-4D0C-9FBA-1699BE26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01" y="5277551"/>
            <a:ext cx="540000" cy="540000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BC9756D4-241A-4BC0-84CE-B6EC30C42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67" y="5287514"/>
            <a:ext cx="522464" cy="530037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6E0A206B-9397-4599-9C3E-676895887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935" y="5277551"/>
            <a:ext cx="540000" cy="5400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1C21A5FB-2CE2-47E6-B429-B73E50FEC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943" y="5287514"/>
            <a:ext cx="522464" cy="530037"/>
          </a:xfrm>
          <a:prstGeom prst="rect">
            <a:avLst/>
          </a:prstGeom>
        </p:spPr>
      </p:pic>
      <p:pic>
        <p:nvPicPr>
          <p:cNvPr id="233" name="Grafik 232">
            <a:extLst>
              <a:ext uri="{FF2B5EF4-FFF2-40B4-BE49-F238E27FC236}">
                <a16:creationId xmlns:a16="http://schemas.microsoft.com/office/drawing/2014/main" id="{01798DE5-B85E-4336-9BF3-1B86C1908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914" y="5277551"/>
            <a:ext cx="532285" cy="54000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B9D89013-F814-413B-8C5C-D11B1071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351" y="3827107"/>
            <a:ext cx="540000" cy="540000"/>
          </a:xfrm>
          <a:prstGeom prst="rect">
            <a:avLst/>
          </a:prstGeom>
        </p:spPr>
      </p:pic>
      <p:sp>
        <p:nvSpPr>
          <p:cNvPr id="2" name="Stern: 16 Zacken 1">
            <a:extLst>
              <a:ext uri="{FF2B5EF4-FFF2-40B4-BE49-F238E27FC236}">
                <a16:creationId xmlns:a16="http://schemas.microsoft.com/office/drawing/2014/main" id="{FE35A8A6-1409-4EDA-9566-098E9DE05702}"/>
              </a:ext>
            </a:extLst>
          </p:cNvPr>
          <p:cNvSpPr/>
          <p:nvPr/>
        </p:nvSpPr>
        <p:spPr>
          <a:xfrm>
            <a:off x="746566" y="662062"/>
            <a:ext cx="8514173" cy="5034380"/>
          </a:xfrm>
          <a:prstGeom prst="star16">
            <a:avLst>
              <a:gd name="adj" fmla="val 28955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800" b="1" dirty="0">
                <a:solidFill>
                  <a:srgbClr val="FFFF00"/>
                </a:solidFill>
                <a:latin typeface="Myfont9" panose="02000503000000000000" pitchFamily="2" charset="0"/>
              </a:rPr>
              <a:t>Bravo!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070C7F-8C36-41BD-A416-DAFE815D5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5A2222F-6585-4795-8B39-1A649380C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890AFE2-C178-4589-BC75-CF988297A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E5F293-19C0-45AE-9856-D3EE31D75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D4FCD6-8D97-437B-ADEE-62702F750D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370823-3159-4146-AB4B-7E37FE2CF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  <p:sndAc>
          <p:stSnd>
            <p:snd r:embed="rId2" name="applause.wav"/>
          </p:stSnd>
        </p:sndAc>
      </p:transition>
    </mc:Choice>
    <mc:Fallback xmlns="">
      <p:transition spd="med" advClick="0" advTm="2000">
        <p:fade/>
        <p:sndAc>
          <p:stSnd>
            <p:snd r:embed="rId1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5" y="376609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17FF8C27-0F5F-4D16-8C2D-2DF187B727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9A87FD3-496C-4739-BF7F-17D38827A6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766">
            <a:off x="3547984" y="3599538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400" dirty="0">
              <a:latin typeface="Myfont9" panose="02000503000000000000" pitchFamily="2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F6839D9-02F4-475D-9B48-4607DE7947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3D59EEE6-96E8-4AD4-9DD1-BD52BFDA9A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5" y="376609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2FBEE5D-E61C-41F2-BDC5-A6714EAF9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B35F9C4-6119-4AAE-BF63-BC0EEB9F30AF}"/>
              </a:ext>
            </a:extLst>
          </p:cNvPr>
          <p:cNvGrpSpPr>
            <a:grpSpLocks noChangeAspect="1"/>
          </p:cNvGrpSpPr>
          <p:nvPr/>
        </p:nvGrpSpPr>
        <p:grpSpPr>
          <a:xfrm>
            <a:off x="3804129" y="910489"/>
            <a:ext cx="522464" cy="540000"/>
            <a:chOff x="2340934" y="2156039"/>
            <a:chExt cx="420660" cy="434779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47B8855-6175-4F8B-9985-0398A442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14B9023B-D5F2-4D43-BEDF-BC1DE48C2FE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03A451FC-E3DA-4AD5-AE80-A3B7B55E1890}"/>
              </a:ext>
            </a:extLst>
          </p:cNvPr>
          <p:cNvGrpSpPr>
            <a:grpSpLocks noChangeAspect="1"/>
          </p:cNvGrpSpPr>
          <p:nvPr/>
        </p:nvGrpSpPr>
        <p:grpSpPr>
          <a:xfrm>
            <a:off x="5248942" y="910489"/>
            <a:ext cx="532288" cy="540000"/>
            <a:chOff x="3109282" y="2161013"/>
            <a:chExt cx="420662" cy="426757"/>
          </a:xfrm>
        </p:grpSpPr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26EC035-485A-4575-A7EF-2C156380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18" name="L-Form 217">
              <a:extLst>
                <a:ext uri="{FF2B5EF4-FFF2-40B4-BE49-F238E27FC236}">
                  <a16:creationId xmlns:a16="http://schemas.microsoft.com/office/drawing/2014/main" id="{96C5EBFB-48FF-4709-941B-DBE9A892E1D3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8442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5715EF-08AF-4D1D-8EF4-D04D60ED4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5D98D12A-9DF3-4D53-A994-CDF8EEC67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D3DE8032-0211-488B-8659-A0C09D430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1FE004E6-5D91-4178-B45A-A6DADA3602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0FF3FC5E-99DA-43A1-B1FA-B4038DC746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F7ABB7C5-2216-4939-A796-DF54CAD87B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6F8C7FD-4B5F-43BB-8F9B-2505939021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766">
            <a:off x="3547984" y="3599538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F45F7069-1DE8-4EAF-B548-16DDFB0EE6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71B78D70-8D20-4C1F-A928-9EFF23D5B8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5" y="376609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3D3C7FB-8A6A-43AD-8E6D-79825691C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3F346CB-A669-4F59-A1F3-1662F3D9EE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766">
            <a:off x="3547984" y="3599538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6A9BE8D0-1BB3-4E15-B1C2-D047FC4AB7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974B10E9-E14E-4902-AD3B-E86ED60A29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5" y="376609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D504B767-5A16-470F-A336-2C81F5FAAB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73D240D4-B048-45DE-90EC-9BA591C63F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766">
            <a:off x="3547984" y="3599538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AECB12B9-5B06-414A-87DB-CC2CC0AC7A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03A451FC-E3DA-4AD5-AE80-A3B7B55E1890}"/>
              </a:ext>
            </a:extLst>
          </p:cNvPr>
          <p:cNvGrpSpPr>
            <a:grpSpLocks noChangeAspect="1"/>
          </p:cNvGrpSpPr>
          <p:nvPr/>
        </p:nvGrpSpPr>
        <p:grpSpPr>
          <a:xfrm>
            <a:off x="5248942" y="910489"/>
            <a:ext cx="532288" cy="540000"/>
            <a:chOff x="3109282" y="2161013"/>
            <a:chExt cx="420662" cy="426757"/>
          </a:xfrm>
        </p:grpSpPr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26EC035-485A-4575-A7EF-2C156380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18" name="L-Form 217">
              <a:extLst>
                <a:ext uri="{FF2B5EF4-FFF2-40B4-BE49-F238E27FC236}">
                  <a16:creationId xmlns:a16="http://schemas.microsoft.com/office/drawing/2014/main" id="{96C5EBFB-48FF-4709-941B-DBE9A892E1D3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8442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4131846" y="121934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CCB4A6-C994-4ED9-90A8-63E8B790C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646C46C-7FA0-49EF-85C3-994A76D4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946210-FD23-4945-A181-F4E8B11EA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071C6A-F61C-4F00-ADAC-A4039C056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90A4B1-799E-46F3-B1FF-EEAC50701B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9F46AA-B3AF-48EC-8592-CE3F0D5CC6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3FC9C67A-C41F-4F09-8F08-3DAA0EF26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5" y="376609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0E219D61-4348-4AF2-AE7A-3FCC8F657E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9686BBE-0AEB-479D-8068-DA7A77991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"/>
    </mc:Choice>
    <mc:Fallback xmlns="">
      <p:transition advClick="0" advTm="4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766">
            <a:off x="3547984" y="3599538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84EE9FD-80DA-4C97-850F-DB121E810D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36">
            <a:off x="3547984" y="370238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B6C8150C-CED6-48EC-98D2-3D7FCAB72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"/>
    </mc:Choice>
    <mc:Fallback xmlns="">
      <p:transition advClick="0" advTm="4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709DCAD9-6108-47D7-A5ED-116B7F996B9F}"/>
              </a:ext>
            </a:extLst>
          </p:cNvPr>
          <p:cNvSpPr/>
          <p:nvPr/>
        </p:nvSpPr>
        <p:spPr>
          <a:xfrm>
            <a:off x="10811965" y="1198015"/>
            <a:ext cx="684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4" name="Grafik 263">
            <a:extLst>
              <a:ext uri="{FF2B5EF4-FFF2-40B4-BE49-F238E27FC236}">
                <a16:creationId xmlns:a16="http://schemas.microsoft.com/office/drawing/2014/main" id="{241DAD39-552F-4E6C-9680-A08588EA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269" name="Grafik 268">
            <a:extLst>
              <a:ext uri="{FF2B5EF4-FFF2-40B4-BE49-F238E27FC236}">
                <a16:creationId xmlns:a16="http://schemas.microsoft.com/office/drawing/2014/main" id="{3408CF59-C6AB-4CC4-92C4-66BEEF3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271" name="Grafik 270">
            <a:extLst>
              <a:ext uri="{FF2B5EF4-FFF2-40B4-BE49-F238E27FC236}">
                <a16:creationId xmlns:a16="http://schemas.microsoft.com/office/drawing/2014/main" id="{D9A0B046-F1B9-4D6D-87CE-5BAE8E886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D167A45A-9993-46C4-8D9A-61C5090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328694-7B75-421B-9E71-C7C905D94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0" b="100000" l="5686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5" y="3766093"/>
            <a:ext cx="971504" cy="692075"/>
          </a:xfrm>
          <a:prstGeom prst="rect">
            <a:avLst/>
          </a:prstGeom>
        </p:spPr>
      </p:pic>
      <p:sp>
        <p:nvSpPr>
          <p:cNvPr id="10" name="Würfel 9">
            <a:extLst>
              <a:ext uri="{FF2B5EF4-FFF2-40B4-BE49-F238E27FC236}">
                <a16:creationId xmlns:a16="http://schemas.microsoft.com/office/drawing/2014/main" id="{B2ECBD4D-774C-47D4-9A4E-33620FAC50D1}"/>
              </a:ext>
            </a:extLst>
          </p:cNvPr>
          <p:cNvSpPr/>
          <p:nvPr/>
        </p:nvSpPr>
        <p:spPr>
          <a:xfrm>
            <a:off x="4639983" y="3938247"/>
            <a:ext cx="2396690" cy="18465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font9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EFD89-E47F-4F14-A869-04A9401F8B08}"/>
              </a:ext>
            </a:extLst>
          </p:cNvPr>
          <p:cNvGrpSpPr/>
          <p:nvPr/>
        </p:nvGrpSpPr>
        <p:grpSpPr>
          <a:xfrm>
            <a:off x="3111465" y="3123067"/>
            <a:ext cx="1969008" cy="2764536"/>
            <a:chOff x="5143904" y="1847026"/>
            <a:chExt cx="1969008" cy="2764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BA26C72-4F39-43A7-836B-48EABD2B8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1" b="97133" l="619" r="972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1"/>
            <a:stretch/>
          </p:blipFill>
          <p:spPr>
            <a:xfrm>
              <a:off x="5143904" y="3702049"/>
              <a:ext cx="1969008" cy="909513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57A943F-0928-44F6-9DE6-62B5A47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836" b="96582" l="155" r="97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/>
            <a:stretch/>
          </p:blipFill>
          <p:spPr>
            <a:xfrm>
              <a:off x="5877889" y="1847026"/>
              <a:ext cx="1235023" cy="2764536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AC8A99A5-FB69-42AF-9BA4-F2E648CF09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961" y="4458168"/>
            <a:ext cx="234716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03A451FC-E3DA-4AD5-AE80-A3B7B55E1890}"/>
              </a:ext>
            </a:extLst>
          </p:cNvPr>
          <p:cNvGrpSpPr>
            <a:grpSpLocks noChangeAspect="1"/>
          </p:cNvGrpSpPr>
          <p:nvPr/>
        </p:nvGrpSpPr>
        <p:grpSpPr>
          <a:xfrm>
            <a:off x="5248942" y="910489"/>
            <a:ext cx="532288" cy="540000"/>
            <a:chOff x="3109282" y="2161013"/>
            <a:chExt cx="420662" cy="426757"/>
          </a:xfrm>
        </p:grpSpPr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626EC035-485A-4575-A7EF-2C156380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18" name="L-Form 217">
              <a:extLst>
                <a:ext uri="{FF2B5EF4-FFF2-40B4-BE49-F238E27FC236}">
                  <a16:creationId xmlns:a16="http://schemas.microsoft.com/office/drawing/2014/main" id="{96C5EBFB-48FF-4709-941B-DBE9A892E1D3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547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B1DE28-D9CA-4BC0-87A9-0C843EFA4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3" name="Grafik 2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6BD40F89-EF95-4ECF-B2EB-48909AB765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4" name="Grafik 3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EF195C8-720A-4E00-972D-F8812ACD09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5" name="Grafik 4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9A37B1EC-2E05-48F9-9AFD-78B110DE97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6" name="Grafik 5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A8E6E740-E502-4482-B2D2-D2E5AA4913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7" name="Grafik 6">
            <a:hlinkClick r:id="" action="ppaction://hlinkshowjump?jump=firstslide">
              <a:snd r:embed="rId7" name="cashreg.wav"/>
            </a:hlinkClick>
            <a:extLst>
              <a:ext uri="{FF2B5EF4-FFF2-40B4-BE49-F238E27FC236}">
                <a16:creationId xmlns:a16="http://schemas.microsoft.com/office/drawing/2014/main" id="{B1B7EBB7-C1BD-4E1B-930D-8CD197E87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E703B09-D6AD-4450-A0CE-8A4C819D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80" y="910489"/>
            <a:ext cx="540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7A06A6-D03B-4B39-A7D3-E52C28FD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" y="910489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47B8855-6175-4F8B-9985-0398A442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29" y="920452"/>
            <a:ext cx="522464" cy="530037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D603A0-0542-4FE1-9FA1-A891366150E5}"/>
              </a:ext>
            </a:extLst>
          </p:cNvPr>
          <p:cNvGrpSpPr>
            <a:grpSpLocks noChangeAspect="1"/>
          </p:cNvGrpSpPr>
          <p:nvPr/>
        </p:nvGrpSpPr>
        <p:grpSpPr>
          <a:xfrm>
            <a:off x="3786593" y="3827107"/>
            <a:ext cx="532288" cy="540000"/>
            <a:chOff x="3109282" y="2161013"/>
            <a:chExt cx="420662" cy="42675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3A162A1-04EC-423A-A25A-49F566CB2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7F2D98D-6DF7-47CA-BBC4-5FCED79FDCEB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0FFEF12-6D5B-40CE-91F0-C301BF3429B7}"/>
              </a:ext>
            </a:extLst>
          </p:cNvPr>
          <p:cNvGrpSpPr/>
          <p:nvPr/>
        </p:nvGrpSpPr>
        <p:grpSpPr>
          <a:xfrm>
            <a:off x="8165929" y="910489"/>
            <a:ext cx="545772" cy="547691"/>
            <a:chOff x="4937877" y="2166001"/>
            <a:chExt cx="545772" cy="547691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A2E6053B-A927-4DA8-A2BF-D626BE36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92E181-AFD9-417C-951A-735E1CDF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27F0302-3E92-4FF1-AB7F-11DAF3A0542B}"/>
              </a:ext>
            </a:extLst>
          </p:cNvPr>
          <p:cNvGrpSpPr>
            <a:grpSpLocks noChangeAspect="1"/>
          </p:cNvGrpSpPr>
          <p:nvPr/>
        </p:nvGrpSpPr>
        <p:grpSpPr>
          <a:xfrm>
            <a:off x="6703579" y="910489"/>
            <a:ext cx="540000" cy="540000"/>
            <a:chOff x="1572584" y="2187430"/>
            <a:chExt cx="420660" cy="420660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6A86D225-C394-4A9B-8A41-29F9D7F8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A289C506-A326-4E83-B405-197851242262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68D014A6-7434-4B0B-8BF1-671FA144132B}"/>
              </a:ext>
            </a:extLst>
          </p:cNvPr>
          <p:cNvGrpSpPr>
            <a:grpSpLocks noChangeAspect="1"/>
          </p:cNvGrpSpPr>
          <p:nvPr/>
        </p:nvGrpSpPr>
        <p:grpSpPr>
          <a:xfrm>
            <a:off x="887143" y="2355957"/>
            <a:ext cx="532288" cy="540000"/>
            <a:chOff x="3109282" y="2161013"/>
            <a:chExt cx="420662" cy="426757"/>
          </a:xfrm>
        </p:grpSpPr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ABA16813-8C59-48D0-BDC1-7A42B983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194" name="L-Form 193">
              <a:extLst>
                <a:ext uri="{FF2B5EF4-FFF2-40B4-BE49-F238E27FC236}">
                  <a16:creationId xmlns:a16="http://schemas.microsoft.com/office/drawing/2014/main" id="{BF59A243-97A3-4682-BCC3-409CFBBD3782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C2C81224-055F-4336-AEED-77BEDBA6009B}"/>
              </a:ext>
            </a:extLst>
          </p:cNvPr>
          <p:cNvGrpSpPr/>
          <p:nvPr/>
        </p:nvGrpSpPr>
        <p:grpSpPr>
          <a:xfrm>
            <a:off x="2340238" y="2355957"/>
            <a:ext cx="545772" cy="547691"/>
            <a:chOff x="4937877" y="2166001"/>
            <a:chExt cx="545772" cy="547691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E62DDB02-A3CB-44FD-B0CC-71C816C90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F5D43D61-CB8B-4497-8F9E-7A805D59B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DA1DFEF-6BE4-4330-8D00-0F6F0C860BB8}"/>
              </a:ext>
            </a:extLst>
          </p:cNvPr>
          <p:cNvGrpSpPr>
            <a:grpSpLocks noChangeAspect="1"/>
          </p:cNvGrpSpPr>
          <p:nvPr/>
        </p:nvGrpSpPr>
        <p:grpSpPr>
          <a:xfrm>
            <a:off x="3806817" y="2355957"/>
            <a:ext cx="540000" cy="540000"/>
            <a:chOff x="1572584" y="2187430"/>
            <a:chExt cx="420660" cy="420660"/>
          </a:xfrm>
        </p:grpSpPr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2B50310D-E3A7-4EE9-8A85-E2792F28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C371CF56-1C0F-4D8A-82B5-F5E0BAEA857A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1" name="Grafik 200">
            <a:extLst>
              <a:ext uri="{FF2B5EF4-FFF2-40B4-BE49-F238E27FC236}">
                <a16:creationId xmlns:a16="http://schemas.microsoft.com/office/drawing/2014/main" id="{F8AC36F8-34D6-4BB6-B46D-7883D7C8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24" y="2355957"/>
            <a:ext cx="540000" cy="540000"/>
          </a:xfrm>
          <a:prstGeom prst="rect">
            <a:avLst/>
          </a:prstGeom>
        </p:spPr>
      </p:pic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0DDBBFBD-A48C-436F-B904-3F44430C0576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2355957"/>
            <a:ext cx="540000" cy="540000"/>
            <a:chOff x="1572584" y="2187430"/>
            <a:chExt cx="420660" cy="420660"/>
          </a:xfrm>
        </p:grpSpPr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188ED529-8D51-43DE-82F1-FADD6D2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DD77A187-9253-4C2D-AE6C-A22666B5AA84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60F22A16-55F5-463D-96B1-03DF4485D441}"/>
              </a:ext>
            </a:extLst>
          </p:cNvPr>
          <p:cNvGrpSpPr>
            <a:grpSpLocks noChangeAspect="1"/>
          </p:cNvGrpSpPr>
          <p:nvPr/>
        </p:nvGrpSpPr>
        <p:grpSpPr>
          <a:xfrm>
            <a:off x="6728431" y="2355957"/>
            <a:ext cx="522464" cy="540000"/>
            <a:chOff x="2340934" y="2156039"/>
            <a:chExt cx="420660" cy="434779"/>
          </a:xfrm>
        </p:grpSpPr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DBD113DB-720E-49F3-B399-BA2945A1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E49F151C-93DD-447F-A2AD-1977F292DFC0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8" name="Grafik 207">
            <a:extLst>
              <a:ext uri="{FF2B5EF4-FFF2-40B4-BE49-F238E27FC236}">
                <a16:creationId xmlns:a16="http://schemas.microsoft.com/office/drawing/2014/main" id="{D42B67F5-36AE-4C34-A136-46A38CE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1" y="3827107"/>
            <a:ext cx="540000" cy="540000"/>
          </a:xfrm>
          <a:prstGeom prst="rect">
            <a:avLst/>
          </a:prstGeom>
        </p:spPr>
      </p:pic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6908990-62C9-4B25-80B0-6F3A41EA6E3B}"/>
              </a:ext>
            </a:extLst>
          </p:cNvPr>
          <p:cNvGrpSpPr>
            <a:grpSpLocks noChangeAspect="1"/>
          </p:cNvGrpSpPr>
          <p:nvPr/>
        </p:nvGrpSpPr>
        <p:grpSpPr>
          <a:xfrm>
            <a:off x="2341780" y="3827107"/>
            <a:ext cx="522464" cy="540000"/>
            <a:chOff x="2340934" y="2156039"/>
            <a:chExt cx="420660" cy="434779"/>
          </a:xfrm>
        </p:grpSpPr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B4701F3A-B3E7-417A-B2F1-C135C61F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5D94CD4B-90D1-48DA-B747-53432B623682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402EBC81-98E0-4E85-8855-0916AB0A1B96}"/>
              </a:ext>
            </a:extLst>
          </p:cNvPr>
          <p:cNvGrpSpPr/>
          <p:nvPr/>
        </p:nvGrpSpPr>
        <p:grpSpPr>
          <a:xfrm>
            <a:off x="5241230" y="3819416"/>
            <a:ext cx="545772" cy="547691"/>
            <a:chOff x="4937877" y="2166001"/>
            <a:chExt cx="545772" cy="547691"/>
          </a:xfrm>
        </p:grpSpPr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4C1AC4EF-F829-4B55-99AB-6CE50613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77" y="2166001"/>
              <a:ext cx="540000" cy="540000"/>
            </a:xfrm>
            <a:prstGeom prst="rect">
              <a:avLst/>
            </a:prstGeom>
          </p:spPr>
        </p:pic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E1FC412-6D2A-4719-9AE8-E0F3123C0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3649" y="217369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5" name="Grafik 214">
            <a:extLst>
              <a:ext uri="{FF2B5EF4-FFF2-40B4-BE49-F238E27FC236}">
                <a16:creationId xmlns:a16="http://schemas.microsoft.com/office/drawing/2014/main" id="{1F21FDEA-EE82-406B-ADC7-E8FAF68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01" y="3827107"/>
            <a:ext cx="540000" cy="540000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626EC035-485A-4575-A7EF-2C156380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45" y="910489"/>
            <a:ext cx="532285" cy="540000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5DD66E-1BBB-46D5-8FC1-365614216293}"/>
              </a:ext>
            </a:extLst>
          </p:cNvPr>
          <p:cNvGrpSpPr>
            <a:grpSpLocks noChangeAspect="1"/>
          </p:cNvGrpSpPr>
          <p:nvPr/>
        </p:nvGrpSpPr>
        <p:grpSpPr>
          <a:xfrm>
            <a:off x="8171701" y="5277551"/>
            <a:ext cx="540000" cy="540000"/>
            <a:chOff x="1572584" y="2187430"/>
            <a:chExt cx="420660" cy="420660"/>
          </a:xfrm>
        </p:grpSpPr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171E0CCA-4796-4D0C-9FBA-1699BE26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E048CF8A-4986-4AE9-A462-B1D22DFB9859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D5B3CF3-3AB0-4A57-930E-B8E84E9821AC}"/>
              </a:ext>
            </a:extLst>
          </p:cNvPr>
          <p:cNvGrpSpPr>
            <a:grpSpLocks noChangeAspect="1"/>
          </p:cNvGrpSpPr>
          <p:nvPr/>
        </p:nvGrpSpPr>
        <p:grpSpPr>
          <a:xfrm>
            <a:off x="896967" y="5277551"/>
            <a:ext cx="522464" cy="540000"/>
            <a:chOff x="2340934" y="2156039"/>
            <a:chExt cx="420660" cy="434779"/>
          </a:xfrm>
        </p:grpSpPr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BC9756D4-241A-4BC0-84CE-B6EC30C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86E104DC-F774-41B5-94EC-08C04DC6EF16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BE8F9F2-D773-4697-9661-08E48D95B5D4}"/>
              </a:ext>
            </a:extLst>
          </p:cNvPr>
          <p:cNvGrpSpPr>
            <a:grpSpLocks noChangeAspect="1"/>
          </p:cNvGrpSpPr>
          <p:nvPr/>
        </p:nvGrpSpPr>
        <p:grpSpPr>
          <a:xfrm>
            <a:off x="2342935" y="5277551"/>
            <a:ext cx="540000" cy="540000"/>
            <a:chOff x="1572584" y="2187430"/>
            <a:chExt cx="420660" cy="420660"/>
          </a:xfrm>
        </p:grpSpPr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6E0A206B-9397-4599-9C3E-67689588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74CF7298-0243-4A48-8AEF-986A5774FBD1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8" name="Grafik 227">
            <a:extLst>
              <a:ext uri="{FF2B5EF4-FFF2-40B4-BE49-F238E27FC236}">
                <a16:creationId xmlns:a16="http://schemas.microsoft.com/office/drawing/2014/main" id="{F4EB01CD-D7A1-4A18-BA04-B7281B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39" y="5277551"/>
            <a:ext cx="540000" cy="540000"/>
          </a:xfrm>
          <a:prstGeom prst="rect">
            <a:avLst/>
          </a:prstGeom>
        </p:spPr>
      </p:pic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33C5EA3-A6D4-4C93-BE1F-E21C0945BACF}"/>
              </a:ext>
            </a:extLst>
          </p:cNvPr>
          <p:cNvGrpSpPr>
            <a:grpSpLocks noChangeAspect="1"/>
          </p:cNvGrpSpPr>
          <p:nvPr/>
        </p:nvGrpSpPr>
        <p:grpSpPr>
          <a:xfrm>
            <a:off x="5269943" y="5277551"/>
            <a:ext cx="522464" cy="540000"/>
            <a:chOff x="2340934" y="2156039"/>
            <a:chExt cx="420660" cy="434779"/>
          </a:xfrm>
        </p:grpSpPr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C21A5FB-2CE2-47E6-B429-B73E50FE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934" y="2164061"/>
              <a:ext cx="420660" cy="426757"/>
            </a:xfrm>
            <a:prstGeom prst="rect">
              <a:avLst/>
            </a:prstGeom>
          </p:spPr>
        </p:pic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6A6B051A-B4D8-41BC-B844-2AEE331233F4}"/>
                </a:ext>
              </a:extLst>
            </p:cNvPr>
            <p:cNvSpPr/>
            <p:nvPr/>
          </p:nvSpPr>
          <p:spPr>
            <a:xfrm>
              <a:off x="2566331" y="2156039"/>
              <a:ext cx="195263" cy="43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E0A01B-4760-49DC-8E91-7876A60446C5}"/>
              </a:ext>
            </a:extLst>
          </p:cNvPr>
          <p:cNvGrpSpPr>
            <a:grpSpLocks noChangeAspect="1"/>
          </p:cNvGrpSpPr>
          <p:nvPr/>
        </p:nvGrpSpPr>
        <p:grpSpPr>
          <a:xfrm>
            <a:off x="6715911" y="5277551"/>
            <a:ext cx="532288" cy="540000"/>
            <a:chOff x="3109282" y="2161013"/>
            <a:chExt cx="420662" cy="426757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01798DE5-B85E-4336-9BF3-1B86C190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84" y="2161013"/>
              <a:ext cx="420660" cy="426757"/>
            </a:xfrm>
            <a:prstGeom prst="rect">
              <a:avLst/>
            </a:prstGeom>
          </p:spPr>
        </p:pic>
        <p:sp>
          <p:nvSpPr>
            <p:cNvPr id="234" name="L-Form 233">
              <a:extLst>
                <a:ext uri="{FF2B5EF4-FFF2-40B4-BE49-F238E27FC236}">
                  <a16:creationId xmlns:a16="http://schemas.microsoft.com/office/drawing/2014/main" id="{068E7A38-1F3A-4D49-88C0-F8A1DAAF75D0}"/>
                </a:ext>
              </a:extLst>
            </p:cNvPr>
            <p:cNvSpPr/>
            <p:nvPr/>
          </p:nvSpPr>
          <p:spPr>
            <a:xfrm flipH="1">
              <a:off x="3109282" y="2161013"/>
              <a:ext cx="420661" cy="426757"/>
            </a:xfrm>
            <a:prstGeom prst="corner">
              <a:avLst>
                <a:gd name="adj1" fmla="val 47336"/>
                <a:gd name="adj2" fmla="val 4653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13730F2-F45A-4837-A195-C5CA40EA784B}"/>
              </a:ext>
            </a:extLst>
          </p:cNvPr>
          <p:cNvGrpSpPr>
            <a:grpSpLocks noChangeAspect="1"/>
          </p:cNvGrpSpPr>
          <p:nvPr/>
        </p:nvGrpSpPr>
        <p:grpSpPr>
          <a:xfrm>
            <a:off x="6709351" y="3827107"/>
            <a:ext cx="540000" cy="540000"/>
            <a:chOff x="1572584" y="2187430"/>
            <a:chExt cx="420660" cy="420660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B9D89013-F814-413B-8C5C-D11B1071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2584" y="2187430"/>
              <a:ext cx="420660" cy="420660"/>
            </a:xfrm>
            <a:prstGeom prst="rect">
              <a:avLst/>
            </a:prstGeom>
          </p:spPr>
        </p:pic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86D845B9-0662-4148-8255-BA11041AD6DF}"/>
                </a:ext>
              </a:extLst>
            </p:cNvPr>
            <p:cNvSpPr/>
            <p:nvPr/>
          </p:nvSpPr>
          <p:spPr>
            <a:xfrm>
              <a:off x="1797050" y="2411413"/>
              <a:ext cx="196194" cy="196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L-Form 38">
            <a:extLst>
              <a:ext uri="{FF2B5EF4-FFF2-40B4-BE49-F238E27FC236}">
                <a16:creationId xmlns:a16="http://schemas.microsoft.com/office/drawing/2014/main" id="{EEA1E4BE-6684-4A53-AE22-4482C71423BC}"/>
              </a:ext>
            </a:extLst>
          </p:cNvPr>
          <p:cNvSpPr/>
          <p:nvPr/>
        </p:nvSpPr>
        <p:spPr>
          <a:xfrm flipH="1">
            <a:off x="716572" y="797658"/>
            <a:ext cx="8584335" cy="5382259"/>
          </a:xfrm>
          <a:prstGeom prst="corner">
            <a:avLst>
              <a:gd name="adj1" fmla="val 76256"/>
              <a:gd name="adj2" fmla="val 549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47782F-2F74-4EC9-B356-552294C49E49}"/>
              </a:ext>
            </a:extLst>
          </p:cNvPr>
          <p:cNvSpPr txBox="1"/>
          <p:nvPr/>
        </p:nvSpPr>
        <p:spPr>
          <a:xfrm>
            <a:off x="5606373" y="122286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74756A-793C-48F4-8406-84933269F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3" y="165507"/>
            <a:ext cx="2206943" cy="963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D29025-B66B-4428-878D-49BBF4692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965" y="5277551"/>
            <a:ext cx="725487" cy="725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DECA57-306D-4407-925D-45AE6B821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965" y="4248820"/>
            <a:ext cx="725487" cy="7254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B7CA40-5C59-482A-B974-578C3C0A9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1965" y="3213992"/>
            <a:ext cx="725487" cy="731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A638EE-541B-4290-9E75-0AEA3C592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1965" y="2185260"/>
            <a:ext cx="725487" cy="7254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8D1009-1B33-45C5-B192-0842C1B6D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965" y="1177271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Breitbild</PresentationFormat>
  <Paragraphs>49</Paragraphs>
  <Slides>76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Myfont9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Jäger Dietmar</dc:creator>
  <cp:lastModifiedBy>Jäger Dietmar</cp:lastModifiedBy>
  <cp:revision>45</cp:revision>
  <dcterms:created xsi:type="dcterms:W3CDTF">2020-11-04T19:39:59Z</dcterms:created>
  <dcterms:modified xsi:type="dcterms:W3CDTF">2020-11-14T13:01:05Z</dcterms:modified>
</cp:coreProperties>
</file>