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4" r:id="rId1"/>
  </p:sldMasterIdLst>
  <p:notesMasterIdLst>
    <p:notesMasterId r:id="rId54"/>
  </p:notesMasterIdLst>
  <p:sldIdLst>
    <p:sldId id="393" r:id="rId2"/>
    <p:sldId id="262" r:id="rId3"/>
    <p:sldId id="344" r:id="rId4"/>
    <p:sldId id="345" r:id="rId5"/>
    <p:sldId id="346" r:id="rId6"/>
    <p:sldId id="347" r:id="rId7"/>
    <p:sldId id="348" r:id="rId8"/>
    <p:sldId id="349" r:id="rId9"/>
    <p:sldId id="350" r:id="rId10"/>
    <p:sldId id="351" r:id="rId11"/>
    <p:sldId id="352" r:id="rId12"/>
    <p:sldId id="353" r:id="rId13"/>
    <p:sldId id="354" r:id="rId14"/>
    <p:sldId id="355" r:id="rId15"/>
    <p:sldId id="356" r:id="rId16"/>
    <p:sldId id="357" r:id="rId17"/>
    <p:sldId id="358" r:id="rId18"/>
    <p:sldId id="359" r:id="rId19"/>
    <p:sldId id="360" r:id="rId20"/>
    <p:sldId id="361" r:id="rId21"/>
    <p:sldId id="362" r:id="rId22"/>
    <p:sldId id="363" r:id="rId23"/>
    <p:sldId id="364" r:id="rId24"/>
    <p:sldId id="365" r:id="rId25"/>
    <p:sldId id="366" r:id="rId26"/>
    <p:sldId id="367" r:id="rId27"/>
    <p:sldId id="368" r:id="rId28"/>
    <p:sldId id="369" r:id="rId29"/>
    <p:sldId id="370" r:id="rId30"/>
    <p:sldId id="371" r:id="rId31"/>
    <p:sldId id="372" r:id="rId32"/>
    <p:sldId id="373" r:id="rId33"/>
    <p:sldId id="374" r:id="rId34"/>
    <p:sldId id="375" r:id="rId35"/>
    <p:sldId id="376" r:id="rId36"/>
    <p:sldId id="377" r:id="rId37"/>
    <p:sldId id="378" r:id="rId38"/>
    <p:sldId id="379" r:id="rId39"/>
    <p:sldId id="380" r:id="rId40"/>
    <p:sldId id="381" r:id="rId41"/>
    <p:sldId id="382" r:id="rId42"/>
    <p:sldId id="383" r:id="rId43"/>
    <p:sldId id="384" r:id="rId44"/>
    <p:sldId id="385" r:id="rId45"/>
    <p:sldId id="386" r:id="rId46"/>
    <p:sldId id="387" r:id="rId47"/>
    <p:sldId id="388" r:id="rId48"/>
    <p:sldId id="389" r:id="rId49"/>
    <p:sldId id="390" r:id="rId50"/>
    <p:sldId id="391" r:id="rId51"/>
    <p:sldId id="340" r:id="rId52"/>
    <p:sldId id="392" r:id="rId53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035" autoAdjust="0"/>
    <p:restoredTop sz="94660"/>
  </p:normalViewPr>
  <p:slideViewPr>
    <p:cSldViewPr snapToGrid="0">
      <p:cViewPr varScale="1">
        <p:scale>
          <a:sx n="61" d="100"/>
          <a:sy n="61" d="100"/>
        </p:scale>
        <p:origin x="100" y="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AT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C84650-E6F1-4E7E-B877-D9D3A4EC60B0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AT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AT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4C81106-95CC-4828-8509-2F092800509A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7460067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C81106-95CC-4828-8509-2F092800509A}" type="slidenum">
              <a:rPr lang="de-AT" smtClean="0"/>
              <a:t>2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7011783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58680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48481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16842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13700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90648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565433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598585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184962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465477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180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932327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677319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154458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057520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985410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464191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179828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627252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138327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95255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89965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56722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927275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859379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410485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546046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908056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949955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273622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135182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148395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1920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901885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64187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487454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722605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951186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92347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782169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484483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183130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9230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3808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097637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91488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479742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027850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C81106-95CC-4828-8509-2F092800509A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80717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73F05FA-906B-44A1-8152-3E3D6177F0B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34D20361-DA67-4FA4-8C4F-B0CB4DB942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836CB6B-DBC8-4E59-986A-9C0BAEF60A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BD2FA8A7-88E4-46F1-AA62-AA20A4420F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55CCFAB-D43F-4290-B75F-1E8A46FB18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9957587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9B1D1CE-3456-4F86-8F3C-1D773895C1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29CC6F6E-1515-4739-8975-8D03CBD9EA1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41DC2185-6B12-4D89-8091-6A2D3BDD18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A9F9B399-6467-4BB8-8CAD-C06AA470C6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FBB59D43-F9CD-4BE4-AAFC-EC46ADFE3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44770887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>
              <a:ext uri="{FF2B5EF4-FFF2-40B4-BE49-F238E27FC236}">
                <a16:creationId xmlns:a16="http://schemas.microsoft.com/office/drawing/2014/main" id="{C4AFC20A-E832-40DC-9756-D90F14D135B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54C4109F-3A92-4CAD-B915-54E40422BF7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52E315E2-B852-4F92-8496-9A23F3CBB0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C85B4BF-02E7-49B4-B3B2-ABCBBC41AB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F7CB8BFD-59EA-4140-A8A5-205D370F96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4308460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48166B2-C4B2-45CF-91F7-574808CEF1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F483042A-6D86-423B-830F-7BD5BB1D904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FE108833-723D-4FB0-8C76-C0E20142AF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6B94698B-BFBE-4B8E-9B27-9828976EEF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B2F1089-C513-4A95-8745-20369B4E5B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2955636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D5F417E-64F9-404E-ABEF-3CD2E43DE3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75D4D429-8C63-4C48-8BC4-6ECFB70136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1BEA1484-9DFE-4B74-B284-6F0C44E3C5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BAE12E4A-41E1-4589-AABD-9517E709EE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8AE941EE-E82D-4B16-BA82-1F53397FC3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297012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C36E6B-510C-423F-A196-744A8B65F4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54BDE78F-4F94-4D69-B3EB-C9B4ECB19CD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FA34F246-8432-4494-9430-071EBDA1A01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4A7A4900-7A5E-452C-A1FC-67AFB7C307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A4135B54-D84C-4291-9953-AE3F63F6CB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A882D861-B29B-4DF1-A2DE-990CBD6CA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53602515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C7921C1-4F21-4A27-AD81-519604E78B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2455D4F0-8492-47F1-9593-C79D4AE97CB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297AD0F8-5F05-4DD7-A795-08815560146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3F8115C9-BB52-4FDA-AB4C-B09E66BBD47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1336D598-2FDB-4DA0-8A2C-BCCADB3B17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A7C20CB8-B49D-4F5E-8EE2-23F80CFCE3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C6756885-A7C7-4898-87E5-9C0FC02B8F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7BA08166-B559-4829-9A9C-D425913C02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726174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EEAF4D2-E904-4858-B297-9A8C2F2930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2B6029C1-7598-406C-B130-BB6C1E9449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78CA637-9385-4CF2-8735-D977AD823C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B86B173-254B-42EB-BF55-DC38813CCF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4684925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811CA6E4-34B9-4FBB-9A29-D936FD824B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4D6021D-BF93-4E20-98DF-D5B0933B76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A347B03-1291-4E4B-8FFB-7A583DC8D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6770849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48D9AAD-A574-4490-834A-0D085D676E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1EDF1E45-00F3-4811-9728-4549079698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E3D73420-2B34-40D1-B92A-6B131A6C7C3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6FAA286B-C213-41AB-B650-C2F2407721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03C1ABF4-4D7A-4D69-80C1-B5C68AD413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8963301-216A-40EE-84DD-9A9BF26D0C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1031978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0F41DCB-AC32-499A-B34F-6D64F2BA7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D7FA78EE-CC64-472C-8C56-9AE28CE78BC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AT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850B8793-586B-4C7C-8582-2DA1867BDB4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E42714F4-371C-4EA6-A556-3A6EBED15A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011EB01B-BCB6-4BA8-A42B-DC72E7B06D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E42FAEA-B5EF-42BE-88C2-233CB7CDC9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7516291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0E3C588D-63DD-49E4-B79A-D8C06C33BA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2B0A26F1-E3C5-49E0-A164-EF7D73347E7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2E812E58-A2AE-4DC1-A550-B09AE6D2B58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9E7832-B3E9-4DAE-A059-3021750D1334}" type="datetimeFigureOut">
              <a:rPr lang="de-AT" smtClean="0"/>
              <a:t>14.11.2020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F297504-A3E0-45FD-8C16-704EF7370A0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4A3C669-740A-4DFC-B108-FB899A53A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7932812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.wav"/><Relationship Id="rId5" Type="http://schemas.openxmlformats.org/officeDocument/2006/relationships/image" Target="../media/image2.png"/><Relationship Id="rId4" Type="http://schemas.openxmlformats.org/officeDocument/2006/relationships/audio" Target="../media/audio2.wav"/><Relationship Id="rId9" Type="http://schemas.openxmlformats.org/officeDocument/2006/relationships/image" Target="../media/image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5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.wav"/><Relationship Id="rId5" Type="http://schemas.openxmlformats.org/officeDocument/2006/relationships/image" Target="../media/image2.png"/><Relationship Id="rId4" Type="http://schemas.openxmlformats.org/officeDocument/2006/relationships/audio" Target="../media/audio2.wav"/><Relationship Id="rId9" Type="http://schemas.openxmlformats.org/officeDocument/2006/relationships/image" Target="../media/image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audio" Target="../media/audio1.wav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5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.wav"/><Relationship Id="rId5" Type="http://schemas.openxmlformats.org/officeDocument/2006/relationships/image" Target="../media/image2.png"/><Relationship Id="rId4" Type="http://schemas.openxmlformats.org/officeDocument/2006/relationships/audio" Target="../media/audio2.wav"/><Relationship Id="rId9" Type="http://schemas.openxmlformats.org/officeDocument/2006/relationships/image" Target="../media/image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5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5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.wav"/><Relationship Id="rId5" Type="http://schemas.openxmlformats.org/officeDocument/2006/relationships/image" Target="../media/image2.png"/><Relationship Id="rId4" Type="http://schemas.openxmlformats.org/officeDocument/2006/relationships/audio" Target="../media/audio2.wav"/><Relationship Id="rId9" Type="http://schemas.openxmlformats.org/officeDocument/2006/relationships/image" Target="../media/image6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5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.wav"/><Relationship Id="rId5" Type="http://schemas.openxmlformats.org/officeDocument/2006/relationships/image" Target="../media/image2.png"/><Relationship Id="rId4" Type="http://schemas.openxmlformats.org/officeDocument/2006/relationships/audio" Target="../media/audio2.wav"/><Relationship Id="rId9" Type="http://schemas.openxmlformats.org/officeDocument/2006/relationships/image" Target="../media/image6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3.wav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1.wav"/><Relationship Id="rId5" Type="http://schemas.openxmlformats.org/officeDocument/2006/relationships/image" Target="../media/image2.png"/><Relationship Id="rId4" Type="http://schemas.openxmlformats.org/officeDocument/2006/relationships/audio" Target="../media/audio2.wav"/><Relationship Id="rId9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5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fik 9">
            <a:extLst>
              <a:ext uri="{FF2B5EF4-FFF2-40B4-BE49-F238E27FC236}">
                <a16:creationId xmlns:a16="http://schemas.microsoft.com/office/drawing/2014/main" id="{8C25A2EF-7ACD-4666-B02B-C74528D62A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014" y="98988"/>
            <a:ext cx="13222014" cy="7222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961869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7598"/>
            <a:chOff x="851084" y="1077662"/>
            <a:chExt cx="8302505" cy="557598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2" name="Gruppieren 181">
              <a:extLst>
                <a:ext uri="{FF2B5EF4-FFF2-40B4-BE49-F238E27FC236}">
                  <a16:creationId xmlns:a16="http://schemas.microsoft.com/office/drawing/2014/main" id="{D2E5F059-24C4-4DDD-9535-112436A0F477}"/>
                </a:ext>
              </a:extLst>
            </p:cNvPr>
            <p:cNvGrpSpPr/>
            <p:nvPr/>
          </p:nvGrpSpPr>
          <p:grpSpPr>
            <a:xfrm>
              <a:off x="5286297" y="1077662"/>
              <a:ext cx="550491" cy="554861"/>
              <a:chOff x="851084" y="1097133"/>
              <a:chExt cx="550491" cy="554861"/>
            </a:xfrm>
          </p:grpSpPr>
          <p:grpSp>
            <p:nvGrpSpPr>
              <p:cNvPr id="256" name="Gruppieren 255">
                <a:extLst>
                  <a:ext uri="{FF2B5EF4-FFF2-40B4-BE49-F238E27FC236}">
                    <a16:creationId xmlns:a16="http://schemas.microsoft.com/office/drawing/2014/main" id="{95A07ED3-5DAB-450D-B1F2-DB0715F42B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58" name="Gruppieren 257">
                  <a:extLst>
                    <a:ext uri="{FF2B5EF4-FFF2-40B4-BE49-F238E27FC236}">
                      <a16:creationId xmlns:a16="http://schemas.microsoft.com/office/drawing/2014/main" id="{D709B65D-D944-438E-8082-DCF41A9E0EBA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63" name="Rechteck 262">
                    <a:extLst>
                      <a:ext uri="{FF2B5EF4-FFF2-40B4-BE49-F238E27FC236}">
                        <a16:creationId xmlns:a16="http://schemas.microsoft.com/office/drawing/2014/main" id="{123B7C08-AEBB-46EF-908F-A13A57709D24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Rechteck 264">
                    <a:extLst>
                      <a:ext uri="{FF2B5EF4-FFF2-40B4-BE49-F238E27FC236}">
                        <a16:creationId xmlns:a16="http://schemas.microsoft.com/office/drawing/2014/main" id="{78D4D579-83F4-46F8-BC15-206DC53C80D5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Rechteck 265">
                    <a:extLst>
                      <a:ext uri="{FF2B5EF4-FFF2-40B4-BE49-F238E27FC236}">
                        <a16:creationId xmlns:a16="http://schemas.microsoft.com/office/drawing/2014/main" id="{683DEDDC-3B8C-4860-8102-71617FA808E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9" name="Gruppieren 258">
                  <a:extLst>
                    <a:ext uri="{FF2B5EF4-FFF2-40B4-BE49-F238E27FC236}">
                      <a16:creationId xmlns:a16="http://schemas.microsoft.com/office/drawing/2014/main" id="{585AEC18-B35F-4750-8C43-AC53FA96C4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60" name="Ellipse 259">
                    <a:extLst>
                      <a:ext uri="{FF2B5EF4-FFF2-40B4-BE49-F238E27FC236}">
                        <a16:creationId xmlns:a16="http://schemas.microsoft.com/office/drawing/2014/main" id="{7E2F3A37-2D77-417A-B996-072DC94E74A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" name="Ellipse 260">
                    <a:extLst>
                      <a:ext uri="{FF2B5EF4-FFF2-40B4-BE49-F238E27FC236}">
                        <a16:creationId xmlns:a16="http://schemas.microsoft.com/office/drawing/2014/main" id="{83553A91-D575-4540-9838-97A144D72B5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Ellipse 261">
                    <a:extLst>
                      <a:ext uri="{FF2B5EF4-FFF2-40B4-BE49-F238E27FC236}">
                        <a16:creationId xmlns:a16="http://schemas.microsoft.com/office/drawing/2014/main" id="{D87D8EEC-4597-490E-A5B6-AE34674DD76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57" name="Rechteck 256">
                <a:extLst>
                  <a:ext uri="{FF2B5EF4-FFF2-40B4-BE49-F238E27FC236}">
                    <a16:creationId xmlns:a16="http://schemas.microsoft.com/office/drawing/2014/main" id="{2757EF7A-BB18-4EC8-B824-6109951003CB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" name="Gruppieren 182">
              <a:extLst>
                <a:ext uri="{FF2B5EF4-FFF2-40B4-BE49-F238E27FC236}">
                  <a16:creationId xmlns:a16="http://schemas.microsoft.com/office/drawing/2014/main" id="{4BE849BD-DD4F-4EA5-A069-DE49CEE0025C}"/>
                </a:ext>
              </a:extLst>
            </p:cNvPr>
            <p:cNvGrpSpPr/>
            <p:nvPr/>
          </p:nvGrpSpPr>
          <p:grpSpPr>
            <a:xfrm>
              <a:off x="6399238" y="1077662"/>
              <a:ext cx="543553" cy="557598"/>
              <a:chOff x="2192545" y="1077662"/>
              <a:chExt cx="543553" cy="557598"/>
            </a:xfrm>
          </p:grpSpPr>
          <p:grpSp>
            <p:nvGrpSpPr>
              <p:cNvPr id="246" name="Gruppieren 245">
                <a:extLst>
                  <a:ext uri="{FF2B5EF4-FFF2-40B4-BE49-F238E27FC236}">
                    <a16:creationId xmlns:a16="http://schemas.microsoft.com/office/drawing/2014/main" id="{24A649CA-D880-4CFA-B0D0-60DEC5BA7E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48" name="Gruppieren 247">
                  <a:extLst>
                    <a:ext uri="{FF2B5EF4-FFF2-40B4-BE49-F238E27FC236}">
                      <a16:creationId xmlns:a16="http://schemas.microsoft.com/office/drawing/2014/main" id="{D7DA4769-3486-471B-B15C-C7E7E41D087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53" name="Rechteck 252">
                    <a:extLst>
                      <a:ext uri="{FF2B5EF4-FFF2-40B4-BE49-F238E27FC236}">
                        <a16:creationId xmlns:a16="http://schemas.microsoft.com/office/drawing/2014/main" id="{5074FB98-6648-4BE6-9574-AEF014322AD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Rechteck 253">
                    <a:extLst>
                      <a:ext uri="{FF2B5EF4-FFF2-40B4-BE49-F238E27FC236}">
                        <a16:creationId xmlns:a16="http://schemas.microsoft.com/office/drawing/2014/main" id="{4D483C01-A3F5-4984-89C4-4E4EB2DAB4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Rechteck 254">
                    <a:extLst>
                      <a:ext uri="{FF2B5EF4-FFF2-40B4-BE49-F238E27FC236}">
                        <a16:creationId xmlns:a16="http://schemas.microsoft.com/office/drawing/2014/main" id="{001E3801-4155-4E41-B4AA-1F2D7A15C51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uppieren 248">
                  <a:extLst>
                    <a:ext uri="{FF2B5EF4-FFF2-40B4-BE49-F238E27FC236}">
                      <a16:creationId xmlns:a16="http://schemas.microsoft.com/office/drawing/2014/main" id="{303C49B3-52EB-4A43-B899-D6006A32926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50" name="Ellipse 249">
                    <a:extLst>
                      <a:ext uri="{FF2B5EF4-FFF2-40B4-BE49-F238E27FC236}">
                        <a16:creationId xmlns:a16="http://schemas.microsoft.com/office/drawing/2014/main" id="{C6B6833E-1C4E-407C-AEF7-CABFF92D54C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6B946F43-EC2E-46F7-A23D-C20D5CBC6BA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Ellipse 251">
                    <a:extLst>
                      <a:ext uri="{FF2B5EF4-FFF2-40B4-BE49-F238E27FC236}">
                        <a16:creationId xmlns:a16="http://schemas.microsoft.com/office/drawing/2014/main" id="{87AA7823-B539-428B-8A06-0B757F6AC8D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47" name="L-Form 246">
                <a:extLst>
                  <a:ext uri="{FF2B5EF4-FFF2-40B4-BE49-F238E27FC236}">
                    <a16:creationId xmlns:a16="http://schemas.microsoft.com/office/drawing/2014/main" id="{4F44F9BF-6BB7-4582-A2C0-D5325F80E6B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6104273" y="939800"/>
            <a:ext cx="3395325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5083EA49-A527-41BE-92DE-71E4390741C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35CE10B8-70CA-4692-9C15-366E29CC5E6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nextslide">
              <a:snd r:embed="rId7" name="chimes.wav"/>
            </a:hlinkClick>
            <a:extLst>
              <a:ext uri="{FF2B5EF4-FFF2-40B4-BE49-F238E27FC236}">
                <a16:creationId xmlns:a16="http://schemas.microsoft.com/office/drawing/2014/main" id="{2FF48108-5E81-462E-BBCC-A7EA08CC72E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770FADFA-E358-4279-B450-13A68D53745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2462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7598"/>
            <a:chOff x="851084" y="1077662"/>
            <a:chExt cx="8302505" cy="557598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3" name="Gruppieren 182">
              <a:extLst>
                <a:ext uri="{FF2B5EF4-FFF2-40B4-BE49-F238E27FC236}">
                  <a16:creationId xmlns:a16="http://schemas.microsoft.com/office/drawing/2014/main" id="{4BE849BD-DD4F-4EA5-A069-DE49CEE0025C}"/>
                </a:ext>
              </a:extLst>
            </p:cNvPr>
            <p:cNvGrpSpPr/>
            <p:nvPr/>
          </p:nvGrpSpPr>
          <p:grpSpPr>
            <a:xfrm>
              <a:off x="6399238" y="1077662"/>
              <a:ext cx="543553" cy="557598"/>
              <a:chOff x="2192545" y="1077662"/>
              <a:chExt cx="543553" cy="557598"/>
            </a:xfrm>
          </p:grpSpPr>
          <p:grpSp>
            <p:nvGrpSpPr>
              <p:cNvPr id="246" name="Gruppieren 245">
                <a:extLst>
                  <a:ext uri="{FF2B5EF4-FFF2-40B4-BE49-F238E27FC236}">
                    <a16:creationId xmlns:a16="http://schemas.microsoft.com/office/drawing/2014/main" id="{24A649CA-D880-4CFA-B0D0-60DEC5BA7E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48" name="Gruppieren 247">
                  <a:extLst>
                    <a:ext uri="{FF2B5EF4-FFF2-40B4-BE49-F238E27FC236}">
                      <a16:creationId xmlns:a16="http://schemas.microsoft.com/office/drawing/2014/main" id="{D7DA4769-3486-471B-B15C-C7E7E41D087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53" name="Rechteck 252">
                    <a:extLst>
                      <a:ext uri="{FF2B5EF4-FFF2-40B4-BE49-F238E27FC236}">
                        <a16:creationId xmlns:a16="http://schemas.microsoft.com/office/drawing/2014/main" id="{5074FB98-6648-4BE6-9574-AEF014322AD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Rechteck 253">
                    <a:extLst>
                      <a:ext uri="{FF2B5EF4-FFF2-40B4-BE49-F238E27FC236}">
                        <a16:creationId xmlns:a16="http://schemas.microsoft.com/office/drawing/2014/main" id="{4D483C01-A3F5-4984-89C4-4E4EB2DAB4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Rechteck 254">
                    <a:extLst>
                      <a:ext uri="{FF2B5EF4-FFF2-40B4-BE49-F238E27FC236}">
                        <a16:creationId xmlns:a16="http://schemas.microsoft.com/office/drawing/2014/main" id="{001E3801-4155-4E41-B4AA-1F2D7A15C51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uppieren 248">
                  <a:extLst>
                    <a:ext uri="{FF2B5EF4-FFF2-40B4-BE49-F238E27FC236}">
                      <a16:creationId xmlns:a16="http://schemas.microsoft.com/office/drawing/2014/main" id="{303C49B3-52EB-4A43-B899-D6006A32926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50" name="Ellipse 249">
                    <a:extLst>
                      <a:ext uri="{FF2B5EF4-FFF2-40B4-BE49-F238E27FC236}">
                        <a16:creationId xmlns:a16="http://schemas.microsoft.com/office/drawing/2014/main" id="{C6B6833E-1C4E-407C-AEF7-CABFF92D54C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6B946F43-EC2E-46F7-A23D-C20D5CBC6BA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Ellipse 251">
                    <a:extLst>
                      <a:ext uri="{FF2B5EF4-FFF2-40B4-BE49-F238E27FC236}">
                        <a16:creationId xmlns:a16="http://schemas.microsoft.com/office/drawing/2014/main" id="{87AA7823-B539-428B-8A06-0B757F6AC8D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47" name="L-Form 246">
                <a:extLst>
                  <a:ext uri="{FF2B5EF4-FFF2-40B4-BE49-F238E27FC236}">
                    <a16:creationId xmlns:a16="http://schemas.microsoft.com/office/drawing/2014/main" id="{4F44F9BF-6BB7-4582-A2C0-D5325F80E6B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6298115" y="939800"/>
            <a:ext cx="3201484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5576240" y="1309300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2196EC58-C8D2-4E26-8341-21337A74664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B9889BEF-BA4A-49B8-BADB-9166F81D6A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8683E846-4B1C-4257-A9A7-3009EDE9215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724A6E2D-E83A-41B0-9074-C4972B8D791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682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7598"/>
            <a:chOff x="851084" y="1077662"/>
            <a:chExt cx="8302505" cy="557598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3" name="Gruppieren 182">
              <a:extLst>
                <a:ext uri="{FF2B5EF4-FFF2-40B4-BE49-F238E27FC236}">
                  <a16:creationId xmlns:a16="http://schemas.microsoft.com/office/drawing/2014/main" id="{4BE849BD-DD4F-4EA5-A069-DE49CEE0025C}"/>
                </a:ext>
              </a:extLst>
            </p:cNvPr>
            <p:cNvGrpSpPr/>
            <p:nvPr/>
          </p:nvGrpSpPr>
          <p:grpSpPr>
            <a:xfrm>
              <a:off x="6399238" y="1077662"/>
              <a:ext cx="543553" cy="557598"/>
              <a:chOff x="2192545" y="1077662"/>
              <a:chExt cx="543553" cy="557598"/>
            </a:xfrm>
          </p:grpSpPr>
          <p:grpSp>
            <p:nvGrpSpPr>
              <p:cNvPr id="246" name="Gruppieren 245">
                <a:extLst>
                  <a:ext uri="{FF2B5EF4-FFF2-40B4-BE49-F238E27FC236}">
                    <a16:creationId xmlns:a16="http://schemas.microsoft.com/office/drawing/2014/main" id="{24A649CA-D880-4CFA-B0D0-60DEC5BA7E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48" name="Gruppieren 247">
                  <a:extLst>
                    <a:ext uri="{FF2B5EF4-FFF2-40B4-BE49-F238E27FC236}">
                      <a16:creationId xmlns:a16="http://schemas.microsoft.com/office/drawing/2014/main" id="{D7DA4769-3486-471B-B15C-C7E7E41D087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53" name="Rechteck 252">
                    <a:extLst>
                      <a:ext uri="{FF2B5EF4-FFF2-40B4-BE49-F238E27FC236}">
                        <a16:creationId xmlns:a16="http://schemas.microsoft.com/office/drawing/2014/main" id="{5074FB98-6648-4BE6-9574-AEF014322AD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Rechteck 253">
                    <a:extLst>
                      <a:ext uri="{FF2B5EF4-FFF2-40B4-BE49-F238E27FC236}">
                        <a16:creationId xmlns:a16="http://schemas.microsoft.com/office/drawing/2014/main" id="{4D483C01-A3F5-4984-89C4-4E4EB2DAB4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Rechteck 254">
                    <a:extLst>
                      <a:ext uri="{FF2B5EF4-FFF2-40B4-BE49-F238E27FC236}">
                        <a16:creationId xmlns:a16="http://schemas.microsoft.com/office/drawing/2014/main" id="{001E3801-4155-4E41-B4AA-1F2D7A15C51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uppieren 248">
                  <a:extLst>
                    <a:ext uri="{FF2B5EF4-FFF2-40B4-BE49-F238E27FC236}">
                      <a16:creationId xmlns:a16="http://schemas.microsoft.com/office/drawing/2014/main" id="{303C49B3-52EB-4A43-B899-D6006A32926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50" name="Ellipse 249">
                    <a:extLst>
                      <a:ext uri="{FF2B5EF4-FFF2-40B4-BE49-F238E27FC236}">
                        <a16:creationId xmlns:a16="http://schemas.microsoft.com/office/drawing/2014/main" id="{C6B6833E-1C4E-407C-AEF7-CABFF92D54C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6B946F43-EC2E-46F7-A23D-C20D5CBC6BA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Ellipse 251">
                    <a:extLst>
                      <a:ext uri="{FF2B5EF4-FFF2-40B4-BE49-F238E27FC236}">
                        <a16:creationId xmlns:a16="http://schemas.microsoft.com/office/drawing/2014/main" id="{87AA7823-B539-428B-8A06-0B757F6AC8D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47" name="L-Form 246">
                <a:extLst>
                  <a:ext uri="{FF2B5EF4-FFF2-40B4-BE49-F238E27FC236}">
                    <a16:creationId xmlns:a16="http://schemas.microsoft.com/office/drawing/2014/main" id="{4F44F9BF-6BB7-4582-A2C0-D5325F80E6B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7176613" y="939800"/>
            <a:ext cx="2322985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3C4C4085-62E6-49E6-B809-CF333661E58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DDE7923-FAAA-475B-8F6F-22D41BFFF20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B68FED94-3FA9-4E71-A17D-43A1033E6A8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5EA3052A-43FB-4C1E-B964-CC74E63A390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527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7280463" y="939800"/>
            <a:ext cx="2219136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6695949" y="1289998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DEECC02A-FA75-40FC-997B-BD09C29AB3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E7453889-C898-4437-8118-841E50C7564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DB681D64-9A84-43FC-BE2F-FC78FC7139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8E55D096-80AE-485B-97DE-AD1009DF69D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6959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8300847" y="939800"/>
            <a:ext cx="1198751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nextslide">
              <a:snd r:embed="rId4" name="chimes.wav"/>
            </a:hlinkClick>
            <a:extLst>
              <a:ext uri="{FF2B5EF4-FFF2-40B4-BE49-F238E27FC236}">
                <a16:creationId xmlns:a16="http://schemas.microsoft.com/office/drawing/2014/main" id="{E086B8E3-C412-40FB-8A11-723DC7E4B23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9D374EDD-6F44-4AAE-B562-234E50AE8A4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665CC1B8-6CCA-4549-B3F7-0851AA55393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A29D20BA-3607-4CBC-8C49-19912C6A0BE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257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8347523" y="939800"/>
            <a:ext cx="1152075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7821645" y="1331490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4D12F49D-A2FB-45D3-92B0-7A5436E55D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D9C9D0BE-3494-4C66-A844-974BE0E8AE2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A80BA55D-E41C-4404-96B8-6C95CCCE187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E494CCAD-2A44-4BAA-8D72-C4E8EBE610D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1480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3F4D28B8-C92C-406A-A088-A02F03A5928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383CD232-CC2F-4FF2-BB9C-939B7DCD023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37F17ECD-B2F3-4F29-B251-38353FCB75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nextslide">
              <a:snd r:embed="rId8" name="chimes.wav"/>
            </a:hlinkClick>
            <a:extLst>
              <a:ext uri="{FF2B5EF4-FFF2-40B4-BE49-F238E27FC236}">
                <a16:creationId xmlns:a16="http://schemas.microsoft.com/office/drawing/2014/main" id="{15AF2151-C2C7-4737-803E-DE7548DC9C9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0033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8846466" y="1302883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6B410FC8-D056-4550-B2DD-D601A01031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9" name="Grafik 8">
            <a:extLst>
              <a:ext uri="{FF2B5EF4-FFF2-40B4-BE49-F238E27FC236}">
                <a16:creationId xmlns:a16="http://schemas.microsoft.com/office/drawing/2014/main" id="{0588C018-C28C-4EB9-BB7A-BA4FBF1EAA0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10" name="Grafik 9">
            <a:extLst>
              <a:ext uri="{FF2B5EF4-FFF2-40B4-BE49-F238E27FC236}">
                <a16:creationId xmlns:a16="http://schemas.microsoft.com/office/drawing/2014/main" id="{6CA9263F-2225-47A0-8C2D-9793ABC4B2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E0A72E58-8F7C-44EB-ABA5-70B13EBB792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0864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1622383" y="2367854"/>
            <a:ext cx="7830539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nextslide">
              <a:snd r:embed="rId4" name="chimes.wav"/>
            </a:hlinkClick>
            <a:extLst>
              <a:ext uri="{FF2B5EF4-FFF2-40B4-BE49-F238E27FC236}">
                <a16:creationId xmlns:a16="http://schemas.microsoft.com/office/drawing/2014/main" id="{4CA60501-6003-4445-92F6-8C4EACF0EB3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0BD9B9EB-5C23-4609-845A-2547ECABA5A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2DB7C90C-C3C7-49A4-AB90-3C6182062A2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D7FF4B35-CC6F-4970-9AEB-C26FA21CB06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950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1777999" y="2367854"/>
            <a:ext cx="7674923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1164961" y="2910747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DC65263B-8A91-40DF-BC62-5EB6744969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78B3926C-A1B6-4926-BF0B-843C20FB498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BC187F61-A389-45F3-B0B3-39D64EF4C05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AA1422AA-A8CA-4705-9A78-654C38C0A06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8726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pic>
        <p:nvPicPr>
          <p:cNvPr id="269" name="Grafik 26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7598"/>
            <a:chOff x="851084" y="1077662"/>
            <a:chExt cx="8302505" cy="557598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61359E38-B992-4F61-AB3E-D9915E64577F}"/>
                </a:ext>
              </a:extLst>
            </p:cNvPr>
            <p:cNvGrpSpPr/>
            <p:nvPr/>
          </p:nvGrpSpPr>
          <p:grpSpPr>
            <a:xfrm>
              <a:off x="851084" y="1077662"/>
              <a:ext cx="545020" cy="554861"/>
              <a:chOff x="851084" y="1097133"/>
              <a:chExt cx="545020" cy="554861"/>
            </a:xfrm>
          </p:grpSpPr>
          <p:grpSp>
            <p:nvGrpSpPr>
              <p:cNvPr id="2" name="Gruppieren 1">
                <a:extLst>
                  <a:ext uri="{FF2B5EF4-FFF2-40B4-BE49-F238E27FC236}">
                    <a16:creationId xmlns:a16="http://schemas.microsoft.com/office/drawing/2014/main" id="{7F65AFCD-11F3-4602-8504-4BA3D85FC0F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92" name="Gruppieren 91">
                  <a:extLst>
                    <a:ext uri="{FF2B5EF4-FFF2-40B4-BE49-F238E27FC236}">
                      <a16:creationId xmlns:a16="http://schemas.microsoft.com/office/drawing/2014/main" id="{097B41B3-EEAF-40AD-81A6-46BCB982B8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102" name="Rechteck 101">
                    <a:extLst>
                      <a:ext uri="{FF2B5EF4-FFF2-40B4-BE49-F238E27FC236}">
                        <a16:creationId xmlns:a16="http://schemas.microsoft.com/office/drawing/2014/main" id="{A17EA36B-84C1-41B1-8CFA-C2BA0782E656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" name="Rechteck 102">
                    <a:extLst>
                      <a:ext uri="{FF2B5EF4-FFF2-40B4-BE49-F238E27FC236}">
                        <a16:creationId xmlns:a16="http://schemas.microsoft.com/office/drawing/2014/main" id="{07084945-D294-4702-9049-EE7F5A989058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" name="Rechteck 104">
                    <a:extLst>
                      <a:ext uri="{FF2B5EF4-FFF2-40B4-BE49-F238E27FC236}">
                        <a16:creationId xmlns:a16="http://schemas.microsoft.com/office/drawing/2014/main" id="{1194CF10-3A5C-49ED-B7BB-310D0BCB4245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" name="Gruppieren 92">
                  <a:extLst>
                    <a:ext uri="{FF2B5EF4-FFF2-40B4-BE49-F238E27FC236}">
                      <a16:creationId xmlns:a16="http://schemas.microsoft.com/office/drawing/2014/main" id="{200F8DCC-4263-401D-A115-82C0B31968A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94" name="Ellipse 93">
                    <a:extLst>
                      <a:ext uri="{FF2B5EF4-FFF2-40B4-BE49-F238E27FC236}">
                        <a16:creationId xmlns:a16="http://schemas.microsoft.com/office/drawing/2014/main" id="{5DF6833B-578F-49AD-B526-2CFA11392BB3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" name="Ellipse 94">
                    <a:extLst>
                      <a:ext uri="{FF2B5EF4-FFF2-40B4-BE49-F238E27FC236}">
                        <a16:creationId xmlns:a16="http://schemas.microsoft.com/office/drawing/2014/main" id="{7A0F2D06-F760-42DF-9377-89A6111B0E42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" name="Ellipse 97">
                    <a:extLst>
                      <a:ext uri="{FF2B5EF4-FFF2-40B4-BE49-F238E27FC236}">
                        <a16:creationId xmlns:a16="http://schemas.microsoft.com/office/drawing/2014/main" id="{2025E377-6948-486A-81D5-61345A40C63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3" name="Rechteck 2">
                <a:extLst>
                  <a:ext uri="{FF2B5EF4-FFF2-40B4-BE49-F238E27FC236}">
                    <a16:creationId xmlns:a16="http://schemas.microsoft.com/office/drawing/2014/main" id="{5DB8ECA8-9CA8-482D-AA84-F611EFA80922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69435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D0CFD725-1EB9-4124-AE7C-7112CC1ABEAF}"/>
                </a:ext>
              </a:extLst>
            </p:cNvPr>
            <p:cNvGrpSpPr/>
            <p:nvPr/>
          </p:nvGrpSpPr>
          <p:grpSpPr>
            <a:xfrm>
              <a:off x="1964025" y="1077662"/>
              <a:ext cx="543553" cy="557598"/>
              <a:chOff x="2192545" y="1077662"/>
              <a:chExt cx="543553" cy="557598"/>
            </a:xfrm>
          </p:grpSpPr>
          <p:grpSp>
            <p:nvGrpSpPr>
              <p:cNvPr id="122" name="Gruppieren 121">
                <a:extLst>
                  <a:ext uri="{FF2B5EF4-FFF2-40B4-BE49-F238E27FC236}">
                    <a16:creationId xmlns:a16="http://schemas.microsoft.com/office/drawing/2014/main" id="{6E371BA7-8751-404B-99C7-68C2ECFB206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123" name="Gruppieren 122">
                  <a:extLst>
                    <a:ext uri="{FF2B5EF4-FFF2-40B4-BE49-F238E27FC236}">
                      <a16:creationId xmlns:a16="http://schemas.microsoft.com/office/drawing/2014/main" id="{5F8A7AF8-BE5C-4919-AA29-9F134BB154B8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128" name="Rechteck 127">
                    <a:extLst>
                      <a:ext uri="{FF2B5EF4-FFF2-40B4-BE49-F238E27FC236}">
                        <a16:creationId xmlns:a16="http://schemas.microsoft.com/office/drawing/2014/main" id="{00A8A147-F13C-4E26-95D9-DF157E2D046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Rechteck 128">
                    <a:extLst>
                      <a:ext uri="{FF2B5EF4-FFF2-40B4-BE49-F238E27FC236}">
                        <a16:creationId xmlns:a16="http://schemas.microsoft.com/office/drawing/2014/main" id="{B075DA9E-4242-4C34-859D-EA63B7203CB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Rechteck 129">
                    <a:extLst>
                      <a:ext uri="{FF2B5EF4-FFF2-40B4-BE49-F238E27FC236}">
                        <a16:creationId xmlns:a16="http://schemas.microsoft.com/office/drawing/2014/main" id="{5DF73F11-DA10-4EE4-A91D-2447402C12E5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" name="Gruppieren 123">
                  <a:extLst>
                    <a:ext uri="{FF2B5EF4-FFF2-40B4-BE49-F238E27FC236}">
                      <a16:creationId xmlns:a16="http://schemas.microsoft.com/office/drawing/2014/main" id="{DE3B5918-DC63-431D-9426-056DF44B6D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125" name="Ellipse 124">
                    <a:extLst>
                      <a:ext uri="{FF2B5EF4-FFF2-40B4-BE49-F238E27FC236}">
                        <a16:creationId xmlns:a16="http://schemas.microsoft.com/office/drawing/2014/main" id="{230A4339-2A54-4552-BC67-FF4F4A8D87D3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" name="Ellipse 125">
                    <a:extLst>
                      <a:ext uri="{FF2B5EF4-FFF2-40B4-BE49-F238E27FC236}">
                        <a16:creationId xmlns:a16="http://schemas.microsoft.com/office/drawing/2014/main" id="{E5DF305C-DF23-49B0-AA09-B4EEB8FFA9A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Ellipse 126">
                    <a:extLst>
                      <a:ext uri="{FF2B5EF4-FFF2-40B4-BE49-F238E27FC236}">
                        <a16:creationId xmlns:a16="http://schemas.microsoft.com/office/drawing/2014/main" id="{C16BEF7A-2A08-4867-A2BD-1D942BEAC6A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" name="L-Form 4">
                <a:extLst>
                  <a:ext uri="{FF2B5EF4-FFF2-40B4-BE49-F238E27FC236}">
                    <a16:creationId xmlns:a16="http://schemas.microsoft.com/office/drawing/2014/main" id="{A22FCA3A-5AE7-42A3-B6B2-461BBFE6A1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  <p:grpSp>
          <p:nvGrpSpPr>
            <p:cNvPr id="9" name="Gruppieren 8">
              <a:extLst>
                <a:ext uri="{FF2B5EF4-FFF2-40B4-BE49-F238E27FC236}">
                  <a16:creationId xmlns:a16="http://schemas.microsoft.com/office/drawing/2014/main" id="{C7B2BDA2-D906-4CD6-BA18-EC46CD18A677}"/>
                </a:ext>
              </a:extLst>
            </p:cNvPr>
            <p:cNvGrpSpPr/>
            <p:nvPr/>
          </p:nvGrpSpPr>
          <p:grpSpPr>
            <a:xfrm>
              <a:off x="3075499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31" name="Gruppieren 130">
                <a:extLst>
                  <a:ext uri="{FF2B5EF4-FFF2-40B4-BE49-F238E27FC236}">
                    <a16:creationId xmlns:a16="http://schemas.microsoft.com/office/drawing/2014/main" id="{FC974E70-029F-4AD5-BE6A-8ADAFFE30F9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132" name="Gruppieren 131">
                  <a:extLst>
                    <a:ext uri="{FF2B5EF4-FFF2-40B4-BE49-F238E27FC236}">
                      <a16:creationId xmlns:a16="http://schemas.microsoft.com/office/drawing/2014/main" id="{09FBD725-DFBB-46EF-B601-5B1D792E9ED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137" name="Rechteck 136">
                    <a:extLst>
                      <a:ext uri="{FF2B5EF4-FFF2-40B4-BE49-F238E27FC236}">
                        <a16:creationId xmlns:a16="http://schemas.microsoft.com/office/drawing/2014/main" id="{B91BAC03-CD51-40F9-8A82-19F0C08935F6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" name="Rechteck 137">
                    <a:extLst>
                      <a:ext uri="{FF2B5EF4-FFF2-40B4-BE49-F238E27FC236}">
                        <a16:creationId xmlns:a16="http://schemas.microsoft.com/office/drawing/2014/main" id="{EAB60E55-D537-4167-B0C7-18B571DE659D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Rechteck 138">
                    <a:extLst>
                      <a:ext uri="{FF2B5EF4-FFF2-40B4-BE49-F238E27FC236}">
                        <a16:creationId xmlns:a16="http://schemas.microsoft.com/office/drawing/2014/main" id="{6F713611-58EC-424C-9C5F-251571C1DDA6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" name="Gruppieren 132">
                  <a:extLst>
                    <a:ext uri="{FF2B5EF4-FFF2-40B4-BE49-F238E27FC236}">
                      <a16:creationId xmlns:a16="http://schemas.microsoft.com/office/drawing/2014/main" id="{4B534398-C7CA-442B-A0C5-51B23BCDAB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134" name="Ellipse 133">
                    <a:extLst>
                      <a:ext uri="{FF2B5EF4-FFF2-40B4-BE49-F238E27FC236}">
                        <a16:creationId xmlns:a16="http://schemas.microsoft.com/office/drawing/2014/main" id="{70C1CFE8-BA04-4CB7-976C-71F9B4EBF59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Ellipse 134">
                    <a:extLst>
                      <a:ext uri="{FF2B5EF4-FFF2-40B4-BE49-F238E27FC236}">
                        <a16:creationId xmlns:a16="http://schemas.microsoft.com/office/drawing/2014/main" id="{3646373B-192E-4286-ABC6-D4165808EC92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Ellipse 135">
                    <a:extLst>
                      <a:ext uri="{FF2B5EF4-FFF2-40B4-BE49-F238E27FC236}">
                        <a16:creationId xmlns:a16="http://schemas.microsoft.com/office/drawing/2014/main" id="{ECC9DCB9-7578-4F2F-BD06-F49589600F5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8" name="L-Form 7">
                <a:extLst>
                  <a:ext uri="{FF2B5EF4-FFF2-40B4-BE49-F238E27FC236}">
                    <a16:creationId xmlns:a16="http://schemas.microsoft.com/office/drawing/2014/main" id="{C2FD4237-5429-457C-AFF3-67BAA66BE8C0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2" name="Gruppieren 181">
              <a:extLst>
                <a:ext uri="{FF2B5EF4-FFF2-40B4-BE49-F238E27FC236}">
                  <a16:creationId xmlns:a16="http://schemas.microsoft.com/office/drawing/2014/main" id="{D2E5F059-24C4-4DDD-9535-112436A0F477}"/>
                </a:ext>
              </a:extLst>
            </p:cNvPr>
            <p:cNvGrpSpPr/>
            <p:nvPr/>
          </p:nvGrpSpPr>
          <p:grpSpPr>
            <a:xfrm>
              <a:off x="5286297" y="1077662"/>
              <a:ext cx="550491" cy="554861"/>
              <a:chOff x="851084" y="1097133"/>
              <a:chExt cx="550491" cy="554861"/>
            </a:xfrm>
          </p:grpSpPr>
          <p:grpSp>
            <p:nvGrpSpPr>
              <p:cNvPr id="256" name="Gruppieren 255">
                <a:extLst>
                  <a:ext uri="{FF2B5EF4-FFF2-40B4-BE49-F238E27FC236}">
                    <a16:creationId xmlns:a16="http://schemas.microsoft.com/office/drawing/2014/main" id="{95A07ED3-5DAB-450D-B1F2-DB0715F42B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58" name="Gruppieren 257">
                  <a:extLst>
                    <a:ext uri="{FF2B5EF4-FFF2-40B4-BE49-F238E27FC236}">
                      <a16:creationId xmlns:a16="http://schemas.microsoft.com/office/drawing/2014/main" id="{D709B65D-D944-438E-8082-DCF41A9E0EBA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63" name="Rechteck 262">
                    <a:extLst>
                      <a:ext uri="{FF2B5EF4-FFF2-40B4-BE49-F238E27FC236}">
                        <a16:creationId xmlns:a16="http://schemas.microsoft.com/office/drawing/2014/main" id="{123B7C08-AEBB-46EF-908F-A13A57709D24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Rechteck 264">
                    <a:extLst>
                      <a:ext uri="{FF2B5EF4-FFF2-40B4-BE49-F238E27FC236}">
                        <a16:creationId xmlns:a16="http://schemas.microsoft.com/office/drawing/2014/main" id="{78D4D579-83F4-46F8-BC15-206DC53C80D5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Rechteck 265">
                    <a:extLst>
                      <a:ext uri="{FF2B5EF4-FFF2-40B4-BE49-F238E27FC236}">
                        <a16:creationId xmlns:a16="http://schemas.microsoft.com/office/drawing/2014/main" id="{683DEDDC-3B8C-4860-8102-71617FA808E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9" name="Gruppieren 258">
                  <a:extLst>
                    <a:ext uri="{FF2B5EF4-FFF2-40B4-BE49-F238E27FC236}">
                      <a16:creationId xmlns:a16="http://schemas.microsoft.com/office/drawing/2014/main" id="{585AEC18-B35F-4750-8C43-AC53FA96C4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60" name="Ellipse 259">
                    <a:extLst>
                      <a:ext uri="{FF2B5EF4-FFF2-40B4-BE49-F238E27FC236}">
                        <a16:creationId xmlns:a16="http://schemas.microsoft.com/office/drawing/2014/main" id="{7E2F3A37-2D77-417A-B996-072DC94E74A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" name="Ellipse 260">
                    <a:extLst>
                      <a:ext uri="{FF2B5EF4-FFF2-40B4-BE49-F238E27FC236}">
                        <a16:creationId xmlns:a16="http://schemas.microsoft.com/office/drawing/2014/main" id="{83553A91-D575-4540-9838-97A144D72B5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Ellipse 261">
                    <a:extLst>
                      <a:ext uri="{FF2B5EF4-FFF2-40B4-BE49-F238E27FC236}">
                        <a16:creationId xmlns:a16="http://schemas.microsoft.com/office/drawing/2014/main" id="{D87D8EEC-4597-490E-A5B6-AE34674DD76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57" name="Rechteck 256">
                <a:extLst>
                  <a:ext uri="{FF2B5EF4-FFF2-40B4-BE49-F238E27FC236}">
                    <a16:creationId xmlns:a16="http://schemas.microsoft.com/office/drawing/2014/main" id="{2757EF7A-BB18-4EC8-B824-6109951003CB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183" name="Gruppieren 182">
              <a:extLst>
                <a:ext uri="{FF2B5EF4-FFF2-40B4-BE49-F238E27FC236}">
                  <a16:creationId xmlns:a16="http://schemas.microsoft.com/office/drawing/2014/main" id="{4BE849BD-DD4F-4EA5-A069-DE49CEE0025C}"/>
                </a:ext>
              </a:extLst>
            </p:cNvPr>
            <p:cNvGrpSpPr/>
            <p:nvPr/>
          </p:nvGrpSpPr>
          <p:grpSpPr>
            <a:xfrm>
              <a:off x="6399238" y="1077662"/>
              <a:ext cx="543553" cy="557598"/>
              <a:chOff x="2192545" y="1077662"/>
              <a:chExt cx="543553" cy="557598"/>
            </a:xfrm>
          </p:grpSpPr>
          <p:grpSp>
            <p:nvGrpSpPr>
              <p:cNvPr id="246" name="Gruppieren 245">
                <a:extLst>
                  <a:ext uri="{FF2B5EF4-FFF2-40B4-BE49-F238E27FC236}">
                    <a16:creationId xmlns:a16="http://schemas.microsoft.com/office/drawing/2014/main" id="{24A649CA-D880-4CFA-B0D0-60DEC5BA7E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48" name="Gruppieren 247">
                  <a:extLst>
                    <a:ext uri="{FF2B5EF4-FFF2-40B4-BE49-F238E27FC236}">
                      <a16:creationId xmlns:a16="http://schemas.microsoft.com/office/drawing/2014/main" id="{D7DA4769-3486-471B-B15C-C7E7E41D087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53" name="Rechteck 252">
                    <a:extLst>
                      <a:ext uri="{FF2B5EF4-FFF2-40B4-BE49-F238E27FC236}">
                        <a16:creationId xmlns:a16="http://schemas.microsoft.com/office/drawing/2014/main" id="{5074FB98-6648-4BE6-9574-AEF014322AD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Rechteck 253">
                    <a:extLst>
                      <a:ext uri="{FF2B5EF4-FFF2-40B4-BE49-F238E27FC236}">
                        <a16:creationId xmlns:a16="http://schemas.microsoft.com/office/drawing/2014/main" id="{4D483C01-A3F5-4984-89C4-4E4EB2DAB4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Rechteck 254">
                    <a:extLst>
                      <a:ext uri="{FF2B5EF4-FFF2-40B4-BE49-F238E27FC236}">
                        <a16:creationId xmlns:a16="http://schemas.microsoft.com/office/drawing/2014/main" id="{001E3801-4155-4E41-B4AA-1F2D7A15C51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uppieren 248">
                  <a:extLst>
                    <a:ext uri="{FF2B5EF4-FFF2-40B4-BE49-F238E27FC236}">
                      <a16:creationId xmlns:a16="http://schemas.microsoft.com/office/drawing/2014/main" id="{303C49B3-52EB-4A43-B899-D6006A32926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50" name="Ellipse 249">
                    <a:extLst>
                      <a:ext uri="{FF2B5EF4-FFF2-40B4-BE49-F238E27FC236}">
                        <a16:creationId xmlns:a16="http://schemas.microsoft.com/office/drawing/2014/main" id="{C6B6833E-1C4E-407C-AEF7-CABFF92D54C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6B946F43-EC2E-46F7-A23D-C20D5CBC6BA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Ellipse 251">
                    <a:extLst>
                      <a:ext uri="{FF2B5EF4-FFF2-40B4-BE49-F238E27FC236}">
                        <a16:creationId xmlns:a16="http://schemas.microsoft.com/office/drawing/2014/main" id="{87AA7823-B539-428B-8A06-0B757F6AC8D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47" name="L-Form 246">
                <a:extLst>
                  <a:ext uri="{FF2B5EF4-FFF2-40B4-BE49-F238E27FC236}">
                    <a16:creationId xmlns:a16="http://schemas.microsoft.com/office/drawing/2014/main" id="{4F44F9BF-6BB7-4582-A2C0-D5325F80E6B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 dirty="0"/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1790700" y="939800"/>
            <a:ext cx="77089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A77F02-C91E-4D91-835C-7424EDC1E3F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3351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2726220" y="2367854"/>
            <a:ext cx="6726702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BC173BCC-6543-4B54-B810-9FA3A9AD57F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7F79FFDD-8E31-4881-83AB-1DE4CF338E5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nextslide">
              <a:snd r:embed="rId7" name="chimes.wav"/>
            </a:hlinkClick>
            <a:extLst>
              <a:ext uri="{FF2B5EF4-FFF2-40B4-BE49-F238E27FC236}">
                <a16:creationId xmlns:a16="http://schemas.microsoft.com/office/drawing/2014/main" id="{6C30C15B-A6DD-456A-BF16-171FD9B5EDF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EE82003A-5242-4D7B-8358-719F79480EC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3513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2760441" y="2367854"/>
            <a:ext cx="6692481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2211366" y="2910747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67C00CBC-3FAC-46FF-8789-8996575467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57A7DF71-044F-40C5-BDF3-7AC357FD114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01A615CF-BB70-46D0-B2EA-F1D3E463C2C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3E036D8E-031C-4ED8-872A-6762A7DE955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975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3843068" y="2367854"/>
            <a:ext cx="5609853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73EC08E1-66AF-4D70-9875-51EA7114A1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2AC68AB9-45F1-48F1-A5C2-16FDA2E873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172F5ABD-70F4-40F4-B036-DC528F90718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nextslide">
              <a:snd r:embed="rId8" name="chimes.wav"/>
            </a:hlinkClick>
            <a:extLst>
              <a:ext uri="{FF2B5EF4-FFF2-40B4-BE49-F238E27FC236}">
                <a16:creationId xmlns:a16="http://schemas.microsoft.com/office/drawing/2014/main" id="{CB6F46DB-7CA2-4E89-9697-B133AE24101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9554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3915251" y="2367854"/>
            <a:ext cx="5537671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3349649" y="2889362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CF0C7707-71BD-477D-964A-F7B075E872E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7CD57418-BCC6-420D-817A-198F4848E3C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B243908B-3504-4EAD-B4C6-95AE31AC21C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EA24D748-29FE-41B9-88DC-185C6339997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7082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5005576" y="2367854"/>
            <a:ext cx="4447345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FDF4060E-2290-42B6-A80A-2902BFE8F9D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9524377B-5E04-4F3D-AA58-1B1849F3585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5376122F-27AA-4E36-9F4E-69F554FFB49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7E6504FE-8397-4109-BB1A-37CF0B6CF70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6194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4987201" y="2367854"/>
            <a:ext cx="4465721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4459560" y="2920406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62EE3069-407B-4B48-9E03-A05B2090E0A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52AE9E9E-32D0-4874-A711-B080E8F317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D98A4759-E7B1-49FC-8D39-7597E19DE2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B1909779-07BF-4C00-B66A-EDDD7E54492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9700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056816" y="2367854"/>
            <a:ext cx="3396105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nextslide">
              <a:snd r:embed="rId4" name="chimes.wav"/>
            </a:hlinkClick>
            <a:extLst>
              <a:ext uri="{FF2B5EF4-FFF2-40B4-BE49-F238E27FC236}">
                <a16:creationId xmlns:a16="http://schemas.microsoft.com/office/drawing/2014/main" id="{C8B8F8A1-4D8B-4F80-8497-86C133C8D6C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41E1D20B-EFE6-42AE-86F5-4332B5E4617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C8F790B3-AB4E-43EC-A0E8-440A2FD1D9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B0B85A3F-0B30-4B8D-ABFA-6490E306D50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974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90954" y="2367854"/>
            <a:ext cx="3261968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5617371" y="2941105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36800B0D-8B7D-4A08-860B-9D174255F78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D33B2AA3-1425-4067-A352-F9193FAF8E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B5AF3F83-393B-4068-98E0-E6B59CBCF43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DCC581CA-0C7E-4E77-B289-E3516580A80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543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7160652" y="2367854"/>
            <a:ext cx="2292269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C383FF15-ACE1-4ED1-B4AA-E31A2AD9C7D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D07AB492-E783-43D0-83A5-59C52FF542F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nextslide">
              <a:snd r:embed="rId7" name="chimes.wav"/>
            </a:hlinkClick>
            <a:extLst>
              <a:ext uri="{FF2B5EF4-FFF2-40B4-BE49-F238E27FC236}">
                <a16:creationId xmlns:a16="http://schemas.microsoft.com/office/drawing/2014/main" id="{76BB9F6D-AEE7-41FB-9B11-4CA3592A794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44659D28-2F68-4893-BD0E-3200CBB9650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350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7225144" y="2367854"/>
            <a:ext cx="2227777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6714650" y="2941105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ED4428A2-C749-4B48-A452-4B9E1C1C82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3039BC56-C160-49C3-9B6C-F86746B5F28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A2FEF94D-DC8B-4BD4-9332-4D0C6ABBCFA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F8D1DDD4-53D1-4FD4-89CD-9DB74507B01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3027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7598"/>
            <a:chOff x="851084" y="1077662"/>
            <a:chExt cx="8302505" cy="557598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D0CFD725-1EB9-4124-AE7C-7112CC1ABEAF}"/>
                </a:ext>
              </a:extLst>
            </p:cNvPr>
            <p:cNvGrpSpPr/>
            <p:nvPr/>
          </p:nvGrpSpPr>
          <p:grpSpPr>
            <a:xfrm>
              <a:off x="1964025" y="1077662"/>
              <a:ext cx="543553" cy="557598"/>
              <a:chOff x="2192545" y="1077662"/>
              <a:chExt cx="543553" cy="557598"/>
            </a:xfrm>
          </p:grpSpPr>
          <p:grpSp>
            <p:nvGrpSpPr>
              <p:cNvPr id="122" name="Gruppieren 121">
                <a:extLst>
                  <a:ext uri="{FF2B5EF4-FFF2-40B4-BE49-F238E27FC236}">
                    <a16:creationId xmlns:a16="http://schemas.microsoft.com/office/drawing/2014/main" id="{6E371BA7-8751-404B-99C7-68C2ECFB206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123" name="Gruppieren 122">
                  <a:extLst>
                    <a:ext uri="{FF2B5EF4-FFF2-40B4-BE49-F238E27FC236}">
                      <a16:creationId xmlns:a16="http://schemas.microsoft.com/office/drawing/2014/main" id="{5F8A7AF8-BE5C-4919-AA29-9F134BB154B8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128" name="Rechteck 127">
                    <a:extLst>
                      <a:ext uri="{FF2B5EF4-FFF2-40B4-BE49-F238E27FC236}">
                        <a16:creationId xmlns:a16="http://schemas.microsoft.com/office/drawing/2014/main" id="{00A8A147-F13C-4E26-95D9-DF157E2D046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Rechteck 128">
                    <a:extLst>
                      <a:ext uri="{FF2B5EF4-FFF2-40B4-BE49-F238E27FC236}">
                        <a16:creationId xmlns:a16="http://schemas.microsoft.com/office/drawing/2014/main" id="{B075DA9E-4242-4C34-859D-EA63B7203CB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Rechteck 129">
                    <a:extLst>
                      <a:ext uri="{FF2B5EF4-FFF2-40B4-BE49-F238E27FC236}">
                        <a16:creationId xmlns:a16="http://schemas.microsoft.com/office/drawing/2014/main" id="{5DF73F11-DA10-4EE4-A91D-2447402C12E5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" name="Gruppieren 123">
                  <a:extLst>
                    <a:ext uri="{FF2B5EF4-FFF2-40B4-BE49-F238E27FC236}">
                      <a16:creationId xmlns:a16="http://schemas.microsoft.com/office/drawing/2014/main" id="{DE3B5918-DC63-431D-9426-056DF44B6D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125" name="Ellipse 124">
                    <a:extLst>
                      <a:ext uri="{FF2B5EF4-FFF2-40B4-BE49-F238E27FC236}">
                        <a16:creationId xmlns:a16="http://schemas.microsoft.com/office/drawing/2014/main" id="{230A4339-2A54-4552-BC67-FF4F4A8D87D3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" name="Ellipse 125">
                    <a:extLst>
                      <a:ext uri="{FF2B5EF4-FFF2-40B4-BE49-F238E27FC236}">
                        <a16:creationId xmlns:a16="http://schemas.microsoft.com/office/drawing/2014/main" id="{E5DF305C-DF23-49B0-AA09-B4EEB8FFA9A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Ellipse 126">
                    <a:extLst>
                      <a:ext uri="{FF2B5EF4-FFF2-40B4-BE49-F238E27FC236}">
                        <a16:creationId xmlns:a16="http://schemas.microsoft.com/office/drawing/2014/main" id="{C16BEF7A-2A08-4867-A2BD-1D942BEAC6A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" name="L-Form 4">
                <a:extLst>
                  <a:ext uri="{FF2B5EF4-FFF2-40B4-BE49-F238E27FC236}">
                    <a16:creationId xmlns:a16="http://schemas.microsoft.com/office/drawing/2014/main" id="{A22FCA3A-5AE7-42A3-B6B2-461BBFE6A1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uppieren 8">
              <a:extLst>
                <a:ext uri="{FF2B5EF4-FFF2-40B4-BE49-F238E27FC236}">
                  <a16:creationId xmlns:a16="http://schemas.microsoft.com/office/drawing/2014/main" id="{C7B2BDA2-D906-4CD6-BA18-EC46CD18A677}"/>
                </a:ext>
              </a:extLst>
            </p:cNvPr>
            <p:cNvGrpSpPr/>
            <p:nvPr/>
          </p:nvGrpSpPr>
          <p:grpSpPr>
            <a:xfrm>
              <a:off x="3075499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31" name="Gruppieren 130">
                <a:extLst>
                  <a:ext uri="{FF2B5EF4-FFF2-40B4-BE49-F238E27FC236}">
                    <a16:creationId xmlns:a16="http://schemas.microsoft.com/office/drawing/2014/main" id="{FC974E70-029F-4AD5-BE6A-8ADAFFE30F9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132" name="Gruppieren 131">
                  <a:extLst>
                    <a:ext uri="{FF2B5EF4-FFF2-40B4-BE49-F238E27FC236}">
                      <a16:creationId xmlns:a16="http://schemas.microsoft.com/office/drawing/2014/main" id="{09FBD725-DFBB-46EF-B601-5B1D792E9ED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137" name="Rechteck 136">
                    <a:extLst>
                      <a:ext uri="{FF2B5EF4-FFF2-40B4-BE49-F238E27FC236}">
                        <a16:creationId xmlns:a16="http://schemas.microsoft.com/office/drawing/2014/main" id="{B91BAC03-CD51-40F9-8A82-19F0C08935F6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" name="Rechteck 137">
                    <a:extLst>
                      <a:ext uri="{FF2B5EF4-FFF2-40B4-BE49-F238E27FC236}">
                        <a16:creationId xmlns:a16="http://schemas.microsoft.com/office/drawing/2014/main" id="{EAB60E55-D537-4167-B0C7-18B571DE659D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Rechteck 138">
                    <a:extLst>
                      <a:ext uri="{FF2B5EF4-FFF2-40B4-BE49-F238E27FC236}">
                        <a16:creationId xmlns:a16="http://schemas.microsoft.com/office/drawing/2014/main" id="{6F713611-58EC-424C-9C5F-251571C1DDA6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" name="Gruppieren 132">
                  <a:extLst>
                    <a:ext uri="{FF2B5EF4-FFF2-40B4-BE49-F238E27FC236}">
                      <a16:creationId xmlns:a16="http://schemas.microsoft.com/office/drawing/2014/main" id="{4B534398-C7CA-442B-A0C5-51B23BCDAB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134" name="Ellipse 133">
                    <a:extLst>
                      <a:ext uri="{FF2B5EF4-FFF2-40B4-BE49-F238E27FC236}">
                        <a16:creationId xmlns:a16="http://schemas.microsoft.com/office/drawing/2014/main" id="{70C1CFE8-BA04-4CB7-976C-71F9B4EBF59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Ellipse 134">
                    <a:extLst>
                      <a:ext uri="{FF2B5EF4-FFF2-40B4-BE49-F238E27FC236}">
                        <a16:creationId xmlns:a16="http://schemas.microsoft.com/office/drawing/2014/main" id="{3646373B-192E-4286-ABC6-D4165808EC92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Ellipse 135">
                    <a:extLst>
                      <a:ext uri="{FF2B5EF4-FFF2-40B4-BE49-F238E27FC236}">
                        <a16:creationId xmlns:a16="http://schemas.microsoft.com/office/drawing/2014/main" id="{ECC9DCB9-7578-4F2F-BD06-F49589600F5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8" name="L-Form 7">
                <a:extLst>
                  <a:ext uri="{FF2B5EF4-FFF2-40B4-BE49-F238E27FC236}">
                    <a16:creationId xmlns:a16="http://schemas.microsoft.com/office/drawing/2014/main" id="{C2FD4237-5429-457C-AFF3-67BAA66BE8C0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2" name="Gruppieren 181">
              <a:extLst>
                <a:ext uri="{FF2B5EF4-FFF2-40B4-BE49-F238E27FC236}">
                  <a16:creationId xmlns:a16="http://schemas.microsoft.com/office/drawing/2014/main" id="{D2E5F059-24C4-4DDD-9535-112436A0F477}"/>
                </a:ext>
              </a:extLst>
            </p:cNvPr>
            <p:cNvGrpSpPr/>
            <p:nvPr/>
          </p:nvGrpSpPr>
          <p:grpSpPr>
            <a:xfrm>
              <a:off x="5286297" y="1077662"/>
              <a:ext cx="550491" cy="554861"/>
              <a:chOff x="851084" y="1097133"/>
              <a:chExt cx="550491" cy="554861"/>
            </a:xfrm>
          </p:grpSpPr>
          <p:grpSp>
            <p:nvGrpSpPr>
              <p:cNvPr id="256" name="Gruppieren 255">
                <a:extLst>
                  <a:ext uri="{FF2B5EF4-FFF2-40B4-BE49-F238E27FC236}">
                    <a16:creationId xmlns:a16="http://schemas.microsoft.com/office/drawing/2014/main" id="{95A07ED3-5DAB-450D-B1F2-DB0715F42B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58" name="Gruppieren 257">
                  <a:extLst>
                    <a:ext uri="{FF2B5EF4-FFF2-40B4-BE49-F238E27FC236}">
                      <a16:creationId xmlns:a16="http://schemas.microsoft.com/office/drawing/2014/main" id="{D709B65D-D944-438E-8082-DCF41A9E0EBA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63" name="Rechteck 262">
                    <a:extLst>
                      <a:ext uri="{FF2B5EF4-FFF2-40B4-BE49-F238E27FC236}">
                        <a16:creationId xmlns:a16="http://schemas.microsoft.com/office/drawing/2014/main" id="{123B7C08-AEBB-46EF-908F-A13A57709D24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Rechteck 264">
                    <a:extLst>
                      <a:ext uri="{FF2B5EF4-FFF2-40B4-BE49-F238E27FC236}">
                        <a16:creationId xmlns:a16="http://schemas.microsoft.com/office/drawing/2014/main" id="{78D4D579-83F4-46F8-BC15-206DC53C80D5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Rechteck 265">
                    <a:extLst>
                      <a:ext uri="{FF2B5EF4-FFF2-40B4-BE49-F238E27FC236}">
                        <a16:creationId xmlns:a16="http://schemas.microsoft.com/office/drawing/2014/main" id="{683DEDDC-3B8C-4860-8102-71617FA808E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9" name="Gruppieren 258">
                  <a:extLst>
                    <a:ext uri="{FF2B5EF4-FFF2-40B4-BE49-F238E27FC236}">
                      <a16:creationId xmlns:a16="http://schemas.microsoft.com/office/drawing/2014/main" id="{585AEC18-B35F-4750-8C43-AC53FA96C4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60" name="Ellipse 259">
                    <a:extLst>
                      <a:ext uri="{FF2B5EF4-FFF2-40B4-BE49-F238E27FC236}">
                        <a16:creationId xmlns:a16="http://schemas.microsoft.com/office/drawing/2014/main" id="{7E2F3A37-2D77-417A-B996-072DC94E74A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" name="Ellipse 260">
                    <a:extLst>
                      <a:ext uri="{FF2B5EF4-FFF2-40B4-BE49-F238E27FC236}">
                        <a16:creationId xmlns:a16="http://schemas.microsoft.com/office/drawing/2014/main" id="{83553A91-D575-4540-9838-97A144D72B5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Ellipse 261">
                    <a:extLst>
                      <a:ext uri="{FF2B5EF4-FFF2-40B4-BE49-F238E27FC236}">
                        <a16:creationId xmlns:a16="http://schemas.microsoft.com/office/drawing/2014/main" id="{D87D8EEC-4597-490E-A5B6-AE34674DD76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57" name="Rechteck 256">
                <a:extLst>
                  <a:ext uri="{FF2B5EF4-FFF2-40B4-BE49-F238E27FC236}">
                    <a16:creationId xmlns:a16="http://schemas.microsoft.com/office/drawing/2014/main" id="{2757EF7A-BB18-4EC8-B824-6109951003CB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" name="Gruppieren 182">
              <a:extLst>
                <a:ext uri="{FF2B5EF4-FFF2-40B4-BE49-F238E27FC236}">
                  <a16:creationId xmlns:a16="http://schemas.microsoft.com/office/drawing/2014/main" id="{4BE849BD-DD4F-4EA5-A069-DE49CEE0025C}"/>
                </a:ext>
              </a:extLst>
            </p:cNvPr>
            <p:cNvGrpSpPr/>
            <p:nvPr/>
          </p:nvGrpSpPr>
          <p:grpSpPr>
            <a:xfrm>
              <a:off x="6399238" y="1077662"/>
              <a:ext cx="543553" cy="557598"/>
              <a:chOff x="2192545" y="1077662"/>
              <a:chExt cx="543553" cy="557598"/>
            </a:xfrm>
          </p:grpSpPr>
          <p:grpSp>
            <p:nvGrpSpPr>
              <p:cNvPr id="246" name="Gruppieren 245">
                <a:extLst>
                  <a:ext uri="{FF2B5EF4-FFF2-40B4-BE49-F238E27FC236}">
                    <a16:creationId xmlns:a16="http://schemas.microsoft.com/office/drawing/2014/main" id="{24A649CA-D880-4CFA-B0D0-60DEC5BA7E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48" name="Gruppieren 247">
                  <a:extLst>
                    <a:ext uri="{FF2B5EF4-FFF2-40B4-BE49-F238E27FC236}">
                      <a16:creationId xmlns:a16="http://schemas.microsoft.com/office/drawing/2014/main" id="{D7DA4769-3486-471B-B15C-C7E7E41D087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53" name="Rechteck 252">
                    <a:extLst>
                      <a:ext uri="{FF2B5EF4-FFF2-40B4-BE49-F238E27FC236}">
                        <a16:creationId xmlns:a16="http://schemas.microsoft.com/office/drawing/2014/main" id="{5074FB98-6648-4BE6-9574-AEF014322AD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Rechteck 253">
                    <a:extLst>
                      <a:ext uri="{FF2B5EF4-FFF2-40B4-BE49-F238E27FC236}">
                        <a16:creationId xmlns:a16="http://schemas.microsoft.com/office/drawing/2014/main" id="{4D483C01-A3F5-4984-89C4-4E4EB2DAB4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Rechteck 254">
                    <a:extLst>
                      <a:ext uri="{FF2B5EF4-FFF2-40B4-BE49-F238E27FC236}">
                        <a16:creationId xmlns:a16="http://schemas.microsoft.com/office/drawing/2014/main" id="{001E3801-4155-4E41-B4AA-1F2D7A15C51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uppieren 248">
                  <a:extLst>
                    <a:ext uri="{FF2B5EF4-FFF2-40B4-BE49-F238E27FC236}">
                      <a16:creationId xmlns:a16="http://schemas.microsoft.com/office/drawing/2014/main" id="{303C49B3-52EB-4A43-B899-D6006A32926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50" name="Ellipse 249">
                    <a:extLst>
                      <a:ext uri="{FF2B5EF4-FFF2-40B4-BE49-F238E27FC236}">
                        <a16:creationId xmlns:a16="http://schemas.microsoft.com/office/drawing/2014/main" id="{C6B6833E-1C4E-407C-AEF7-CABFF92D54C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6B946F43-EC2E-46F7-A23D-C20D5CBC6BA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Ellipse 251">
                    <a:extLst>
                      <a:ext uri="{FF2B5EF4-FFF2-40B4-BE49-F238E27FC236}">
                        <a16:creationId xmlns:a16="http://schemas.microsoft.com/office/drawing/2014/main" id="{87AA7823-B539-428B-8A06-0B757F6AC8D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47" name="L-Form 246">
                <a:extLst>
                  <a:ext uri="{FF2B5EF4-FFF2-40B4-BE49-F238E27FC236}">
                    <a16:creationId xmlns:a16="http://schemas.microsoft.com/office/drawing/2014/main" id="{4F44F9BF-6BB7-4582-A2C0-D5325F80E6B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1790700" y="939800"/>
            <a:ext cx="77089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1278150" y="1227624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AT" sz="4000" dirty="0">
                <a:solidFill>
                  <a:srgbClr val="FF0000"/>
                </a:solidFill>
                <a:sym typeface="Wingdings 2" panose="05020102010507070707" pitchFamily="18" charset="2"/>
              </a:rPr>
              <a:t></a:t>
            </a:r>
            <a:endParaRPr lang="de-AT" sz="4000" dirty="0">
              <a:solidFill>
                <a:srgbClr val="FF0000"/>
              </a:solidFill>
            </a:endParaRPr>
          </a:p>
        </p:txBody>
      </p:sp>
      <p:sp>
        <p:nvSpPr>
          <p:cNvPr id="3" name="Rechteck 2">
            <a:extLst>
              <a:ext uri="{FF2B5EF4-FFF2-40B4-BE49-F238E27FC236}">
                <a16:creationId xmlns:a16="http://schemas.microsoft.com/office/drawing/2014/main" id="{91A2C85A-E5A1-46AA-B4CA-CCBF8EAE7FC0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CE9AC8C6-93EC-480A-A314-CD77F25769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10" name="Grafik 9">
            <a:extLst>
              <a:ext uri="{FF2B5EF4-FFF2-40B4-BE49-F238E27FC236}">
                <a16:creationId xmlns:a16="http://schemas.microsoft.com/office/drawing/2014/main" id="{6DC6B7EE-CA46-4F79-939E-62E8734327E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103FD2E4-6A8F-4ECA-A874-61628D905FD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6" name="Grafik 15">
            <a:extLst>
              <a:ext uri="{FF2B5EF4-FFF2-40B4-BE49-F238E27FC236}">
                <a16:creationId xmlns:a16="http://schemas.microsoft.com/office/drawing/2014/main" id="{240E8B6B-7B9D-4F19-BC9B-EC32FF1A0B2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305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8331479" y="2367854"/>
            <a:ext cx="1121442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A29DB395-E957-4C0A-B62D-83607C9C50F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50775BDD-53E8-4CAD-B352-B3A904E59C3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D63F4B36-C084-4480-89FC-6035F0CBB99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nextslide">
              <a:snd r:embed="rId8" name="chimes.wav"/>
            </a:hlinkClick>
            <a:extLst>
              <a:ext uri="{FF2B5EF4-FFF2-40B4-BE49-F238E27FC236}">
                <a16:creationId xmlns:a16="http://schemas.microsoft.com/office/drawing/2014/main" id="{0D290B11-8465-4769-9599-5ED72E5062B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5068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8331479" y="2367854"/>
            <a:ext cx="1121442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7839576" y="3002041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FFA3AB4B-71FB-49FA-AD93-D7D76AD835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297AAD80-3120-4C53-BC75-20034B9A2C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A34038EF-4C17-4AC2-8CFB-EA24C99F471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BFC91103-840B-4B34-876F-0A471D950FA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3795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C2A7CE36-AF3D-49F2-B3B9-D54E42F692E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053B3C07-93D5-4191-9D45-D0A3B569DDD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1FDB05C5-9442-449A-B84B-B33B9800E5A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123040AA-76EF-4B03-9BF4-9FF4ED8EB33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1330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8967698" y="2900108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C958313B-45EC-4474-A7EF-F044937E3B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EE85A91A-D752-40F8-8ACA-4E0A57AD166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20E9E98D-E7F3-45D6-833B-CA1E14E26EE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0AFE52BF-0851-479F-BD91-C6FEA56CD34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1591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1656604" y="4070504"/>
            <a:ext cx="7842995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11EB212E-CB6A-459B-955A-293FD89987D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1B61C38F-53EC-45A3-B3EB-D335D15CE1F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09404582-FF7D-46E7-A200-9059BE00B37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nextslide">
              <a:snd r:embed="rId8" name="chimes.wav"/>
            </a:hlinkClick>
            <a:extLst>
              <a:ext uri="{FF2B5EF4-FFF2-40B4-BE49-F238E27FC236}">
                <a16:creationId xmlns:a16="http://schemas.microsoft.com/office/drawing/2014/main" id="{E5ECC0CC-1826-4B91-A862-1652337E745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4587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1656604" y="4070504"/>
            <a:ext cx="7842995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1215813" y="4618367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0CCC0382-FCC8-4108-AEA4-379B2F916F4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A60B1BB3-6336-41A4-ABD8-9FA664E826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C66116C9-48F7-4F12-A5CF-25A64E04F21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EC4E5E7A-27D8-4EB7-8B67-6885BA60407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2910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2766516" y="4070504"/>
            <a:ext cx="6733083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DA27F106-0E0A-4A48-9876-FBEBA16DB45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FFAE6ED8-DE90-46E5-92CA-1B5B49237EA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B6CAF99F-D358-4823-A4D3-3B38F17168C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0F1B0526-5191-4670-8064-C0B19E285FE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1356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2695562" y="4070504"/>
            <a:ext cx="6804037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2285111" y="4590729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EF65BFFF-C563-41B4-B4C6-3D6241C67E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F1E620BF-4D32-44D2-A0FA-6F5D11CE97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02A3C8BA-0422-45AF-A747-275FF943F94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635EDBD6-79E5-4FCC-AABC-64A14053442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7696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3870352" y="4070504"/>
            <a:ext cx="5629247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9F0E2895-F0FC-4D51-9336-B58D71AB78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0A24073E-C324-4096-AEB6-B7B16797AB9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nextslide">
              <a:snd r:embed="rId7" name="chimes.wav"/>
            </a:hlinkClick>
            <a:extLst>
              <a:ext uri="{FF2B5EF4-FFF2-40B4-BE49-F238E27FC236}">
                <a16:creationId xmlns:a16="http://schemas.microsoft.com/office/drawing/2014/main" id="{AD287371-DFED-4F93-9753-67962738405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5DDE3EDA-932B-4679-9F1C-A814FAC1664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657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3870352" y="4070504"/>
            <a:ext cx="5629247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3371142" y="4593133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BD867F94-3A38-4CC0-A697-E4509F374E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9DFD4582-2211-46D1-9EBA-C41C0511F5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750D0735-42BD-4FEB-8D78-5771E1E6103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50B7D6C9-C59B-42D2-A8EB-61727AA7867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6312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7598"/>
            <a:chOff x="851084" y="1077662"/>
            <a:chExt cx="8302505" cy="557598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D0CFD725-1EB9-4124-AE7C-7112CC1ABEAF}"/>
                </a:ext>
              </a:extLst>
            </p:cNvPr>
            <p:cNvGrpSpPr/>
            <p:nvPr/>
          </p:nvGrpSpPr>
          <p:grpSpPr>
            <a:xfrm>
              <a:off x="1964025" y="1077662"/>
              <a:ext cx="543553" cy="557598"/>
              <a:chOff x="2192545" y="1077662"/>
              <a:chExt cx="543553" cy="557598"/>
            </a:xfrm>
          </p:grpSpPr>
          <p:grpSp>
            <p:nvGrpSpPr>
              <p:cNvPr id="122" name="Gruppieren 121">
                <a:extLst>
                  <a:ext uri="{FF2B5EF4-FFF2-40B4-BE49-F238E27FC236}">
                    <a16:creationId xmlns:a16="http://schemas.microsoft.com/office/drawing/2014/main" id="{6E371BA7-8751-404B-99C7-68C2ECFB206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123" name="Gruppieren 122">
                  <a:extLst>
                    <a:ext uri="{FF2B5EF4-FFF2-40B4-BE49-F238E27FC236}">
                      <a16:creationId xmlns:a16="http://schemas.microsoft.com/office/drawing/2014/main" id="{5F8A7AF8-BE5C-4919-AA29-9F134BB154B8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128" name="Rechteck 127">
                    <a:extLst>
                      <a:ext uri="{FF2B5EF4-FFF2-40B4-BE49-F238E27FC236}">
                        <a16:creationId xmlns:a16="http://schemas.microsoft.com/office/drawing/2014/main" id="{00A8A147-F13C-4E26-95D9-DF157E2D046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Rechteck 128">
                    <a:extLst>
                      <a:ext uri="{FF2B5EF4-FFF2-40B4-BE49-F238E27FC236}">
                        <a16:creationId xmlns:a16="http://schemas.microsoft.com/office/drawing/2014/main" id="{B075DA9E-4242-4C34-859D-EA63B7203CB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Rechteck 129">
                    <a:extLst>
                      <a:ext uri="{FF2B5EF4-FFF2-40B4-BE49-F238E27FC236}">
                        <a16:creationId xmlns:a16="http://schemas.microsoft.com/office/drawing/2014/main" id="{5DF73F11-DA10-4EE4-A91D-2447402C12E5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" name="Gruppieren 123">
                  <a:extLst>
                    <a:ext uri="{FF2B5EF4-FFF2-40B4-BE49-F238E27FC236}">
                      <a16:creationId xmlns:a16="http://schemas.microsoft.com/office/drawing/2014/main" id="{DE3B5918-DC63-431D-9426-056DF44B6D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125" name="Ellipse 124">
                    <a:extLst>
                      <a:ext uri="{FF2B5EF4-FFF2-40B4-BE49-F238E27FC236}">
                        <a16:creationId xmlns:a16="http://schemas.microsoft.com/office/drawing/2014/main" id="{230A4339-2A54-4552-BC67-FF4F4A8D87D3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" name="Ellipse 125">
                    <a:extLst>
                      <a:ext uri="{FF2B5EF4-FFF2-40B4-BE49-F238E27FC236}">
                        <a16:creationId xmlns:a16="http://schemas.microsoft.com/office/drawing/2014/main" id="{E5DF305C-DF23-49B0-AA09-B4EEB8FFA9A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Ellipse 126">
                    <a:extLst>
                      <a:ext uri="{FF2B5EF4-FFF2-40B4-BE49-F238E27FC236}">
                        <a16:creationId xmlns:a16="http://schemas.microsoft.com/office/drawing/2014/main" id="{C16BEF7A-2A08-4867-A2BD-1D942BEAC6A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" name="L-Form 4">
                <a:extLst>
                  <a:ext uri="{FF2B5EF4-FFF2-40B4-BE49-F238E27FC236}">
                    <a16:creationId xmlns:a16="http://schemas.microsoft.com/office/drawing/2014/main" id="{A22FCA3A-5AE7-42A3-B6B2-461BBFE6A1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uppieren 8">
              <a:extLst>
                <a:ext uri="{FF2B5EF4-FFF2-40B4-BE49-F238E27FC236}">
                  <a16:creationId xmlns:a16="http://schemas.microsoft.com/office/drawing/2014/main" id="{C7B2BDA2-D906-4CD6-BA18-EC46CD18A677}"/>
                </a:ext>
              </a:extLst>
            </p:cNvPr>
            <p:cNvGrpSpPr/>
            <p:nvPr/>
          </p:nvGrpSpPr>
          <p:grpSpPr>
            <a:xfrm>
              <a:off x="3075499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31" name="Gruppieren 130">
                <a:extLst>
                  <a:ext uri="{FF2B5EF4-FFF2-40B4-BE49-F238E27FC236}">
                    <a16:creationId xmlns:a16="http://schemas.microsoft.com/office/drawing/2014/main" id="{FC974E70-029F-4AD5-BE6A-8ADAFFE30F9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132" name="Gruppieren 131">
                  <a:extLst>
                    <a:ext uri="{FF2B5EF4-FFF2-40B4-BE49-F238E27FC236}">
                      <a16:creationId xmlns:a16="http://schemas.microsoft.com/office/drawing/2014/main" id="{09FBD725-DFBB-46EF-B601-5B1D792E9ED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137" name="Rechteck 136">
                    <a:extLst>
                      <a:ext uri="{FF2B5EF4-FFF2-40B4-BE49-F238E27FC236}">
                        <a16:creationId xmlns:a16="http://schemas.microsoft.com/office/drawing/2014/main" id="{B91BAC03-CD51-40F9-8A82-19F0C08935F6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" name="Rechteck 137">
                    <a:extLst>
                      <a:ext uri="{FF2B5EF4-FFF2-40B4-BE49-F238E27FC236}">
                        <a16:creationId xmlns:a16="http://schemas.microsoft.com/office/drawing/2014/main" id="{EAB60E55-D537-4167-B0C7-18B571DE659D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Rechteck 138">
                    <a:extLst>
                      <a:ext uri="{FF2B5EF4-FFF2-40B4-BE49-F238E27FC236}">
                        <a16:creationId xmlns:a16="http://schemas.microsoft.com/office/drawing/2014/main" id="{6F713611-58EC-424C-9C5F-251571C1DDA6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" name="Gruppieren 132">
                  <a:extLst>
                    <a:ext uri="{FF2B5EF4-FFF2-40B4-BE49-F238E27FC236}">
                      <a16:creationId xmlns:a16="http://schemas.microsoft.com/office/drawing/2014/main" id="{4B534398-C7CA-442B-A0C5-51B23BCDAB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134" name="Ellipse 133">
                    <a:extLst>
                      <a:ext uri="{FF2B5EF4-FFF2-40B4-BE49-F238E27FC236}">
                        <a16:creationId xmlns:a16="http://schemas.microsoft.com/office/drawing/2014/main" id="{70C1CFE8-BA04-4CB7-976C-71F9B4EBF59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Ellipse 134">
                    <a:extLst>
                      <a:ext uri="{FF2B5EF4-FFF2-40B4-BE49-F238E27FC236}">
                        <a16:creationId xmlns:a16="http://schemas.microsoft.com/office/drawing/2014/main" id="{3646373B-192E-4286-ABC6-D4165808EC92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Ellipse 135">
                    <a:extLst>
                      <a:ext uri="{FF2B5EF4-FFF2-40B4-BE49-F238E27FC236}">
                        <a16:creationId xmlns:a16="http://schemas.microsoft.com/office/drawing/2014/main" id="{ECC9DCB9-7578-4F2F-BD06-F49589600F5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8" name="L-Form 7">
                <a:extLst>
                  <a:ext uri="{FF2B5EF4-FFF2-40B4-BE49-F238E27FC236}">
                    <a16:creationId xmlns:a16="http://schemas.microsoft.com/office/drawing/2014/main" id="{C2FD4237-5429-457C-AFF3-67BAA66BE8C0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2" name="Gruppieren 181">
              <a:extLst>
                <a:ext uri="{FF2B5EF4-FFF2-40B4-BE49-F238E27FC236}">
                  <a16:creationId xmlns:a16="http://schemas.microsoft.com/office/drawing/2014/main" id="{D2E5F059-24C4-4DDD-9535-112436A0F477}"/>
                </a:ext>
              </a:extLst>
            </p:cNvPr>
            <p:cNvGrpSpPr/>
            <p:nvPr/>
          </p:nvGrpSpPr>
          <p:grpSpPr>
            <a:xfrm>
              <a:off x="5286297" y="1077662"/>
              <a:ext cx="550491" cy="554861"/>
              <a:chOff x="851084" y="1097133"/>
              <a:chExt cx="550491" cy="554861"/>
            </a:xfrm>
          </p:grpSpPr>
          <p:grpSp>
            <p:nvGrpSpPr>
              <p:cNvPr id="256" name="Gruppieren 255">
                <a:extLst>
                  <a:ext uri="{FF2B5EF4-FFF2-40B4-BE49-F238E27FC236}">
                    <a16:creationId xmlns:a16="http://schemas.microsoft.com/office/drawing/2014/main" id="{95A07ED3-5DAB-450D-B1F2-DB0715F42B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58" name="Gruppieren 257">
                  <a:extLst>
                    <a:ext uri="{FF2B5EF4-FFF2-40B4-BE49-F238E27FC236}">
                      <a16:creationId xmlns:a16="http://schemas.microsoft.com/office/drawing/2014/main" id="{D709B65D-D944-438E-8082-DCF41A9E0EBA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63" name="Rechteck 262">
                    <a:extLst>
                      <a:ext uri="{FF2B5EF4-FFF2-40B4-BE49-F238E27FC236}">
                        <a16:creationId xmlns:a16="http://schemas.microsoft.com/office/drawing/2014/main" id="{123B7C08-AEBB-46EF-908F-A13A57709D24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Rechteck 264">
                    <a:extLst>
                      <a:ext uri="{FF2B5EF4-FFF2-40B4-BE49-F238E27FC236}">
                        <a16:creationId xmlns:a16="http://schemas.microsoft.com/office/drawing/2014/main" id="{78D4D579-83F4-46F8-BC15-206DC53C80D5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Rechteck 265">
                    <a:extLst>
                      <a:ext uri="{FF2B5EF4-FFF2-40B4-BE49-F238E27FC236}">
                        <a16:creationId xmlns:a16="http://schemas.microsoft.com/office/drawing/2014/main" id="{683DEDDC-3B8C-4860-8102-71617FA808E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9" name="Gruppieren 258">
                  <a:extLst>
                    <a:ext uri="{FF2B5EF4-FFF2-40B4-BE49-F238E27FC236}">
                      <a16:creationId xmlns:a16="http://schemas.microsoft.com/office/drawing/2014/main" id="{585AEC18-B35F-4750-8C43-AC53FA96C4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60" name="Ellipse 259">
                    <a:extLst>
                      <a:ext uri="{FF2B5EF4-FFF2-40B4-BE49-F238E27FC236}">
                        <a16:creationId xmlns:a16="http://schemas.microsoft.com/office/drawing/2014/main" id="{7E2F3A37-2D77-417A-B996-072DC94E74A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" name="Ellipse 260">
                    <a:extLst>
                      <a:ext uri="{FF2B5EF4-FFF2-40B4-BE49-F238E27FC236}">
                        <a16:creationId xmlns:a16="http://schemas.microsoft.com/office/drawing/2014/main" id="{83553A91-D575-4540-9838-97A144D72B5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Ellipse 261">
                    <a:extLst>
                      <a:ext uri="{FF2B5EF4-FFF2-40B4-BE49-F238E27FC236}">
                        <a16:creationId xmlns:a16="http://schemas.microsoft.com/office/drawing/2014/main" id="{D87D8EEC-4597-490E-A5B6-AE34674DD76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57" name="Rechteck 256">
                <a:extLst>
                  <a:ext uri="{FF2B5EF4-FFF2-40B4-BE49-F238E27FC236}">
                    <a16:creationId xmlns:a16="http://schemas.microsoft.com/office/drawing/2014/main" id="{2757EF7A-BB18-4EC8-B824-6109951003CB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" name="Gruppieren 182">
              <a:extLst>
                <a:ext uri="{FF2B5EF4-FFF2-40B4-BE49-F238E27FC236}">
                  <a16:creationId xmlns:a16="http://schemas.microsoft.com/office/drawing/2014/main" id="{4BE849BD-DD4F-4EA5-A069-DE49CEE0025C}"/>
                </a:ext>
              </a:extLst>
            </p:cNvPr>
            <p:cNvGrpSpPr/>
            <p:nvPr/>
          </p:nvGrpSpPr>
          <p:grpSpPr>
            <a:xfrm>
              <a:off x="6399238" y="1077662"/>
              <a:ext cx="543553" cy="557598"/>
              <a:chOff x="2192545" y="1077662"/>
              <a:chExt cx="543553" cy="557598"/>
            </a:xfrm>
          </p:grpSpPr>
          <p:grpSp>
            <p:nvGrpSpPr>
              <p:cNvPr id="246" name="Gruppieren 245">
                <a:extLst>
                  <a:ext uri="{FF2B5EF4-FFF2-40B4-BE49-F238E27FC236}">
                    <a16:creationId xmlns:a16="http://schemas.microsoft.com/office/drawing/2014/main" id="{24A649CA-D880-4CFA-B0D0-60DEC5BA7E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48" name="Gruppieren 247">
                  <a:extLst>
                    <a:ext uri="{FF2B5EF4-FFF2-40B4-BE49-F238E27FC236}">
                      <a16:creationId xmlns:a16="http://schemas.microsoft.com/office/drawing/2014/main" id="{D7DA4769-3486-471B-B15C-C7E7E41D087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53" name="Rechteck 252">
                    <a:extLst>
                      <a:ext uri="{FF2B5EF4-FFF2-40B4-BE49-F238E27FC236}">
                        <a16:creationId xmlns:a16="http://schemas.microsoft.com/office/drawing/2014/main" id="{5074FB98-6648-4BE6-9574-AEF014322AD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Rechteck 253">
                    <a:extLst>
                      <a:ext uri="{FF2B5EF4-FFF2-40B4-BE49-F238E27FC236}">
                        <a16:creationId xmlns:a16="http://schemas.microsoft.com/office/drawing/2014/main" id="{4D483C01-A3F5-4984-89C4-4E4EB2DAB4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Rechteck 254">
                    <a:extLst>
                      <a:ext uri="{FF2B5EF4-FFF2-40B4-BE49-F238E27FC236}">
                        <a16:creationId xmlns:a16="http://schemas.microsoft.com/office/drawing/2014/main" id="{001E3801-4155-4E41-B4AA-1F2D7A15C51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uppieren 248">
                  <a:extLst>
                    <a:ext uri="{FF2B5EF4-FFF2-40B4-BE49-F238E27FC236}">
                      <a16:creationId xmlns:a16="http://schemas.microsoft.com/office/drawing/2014/main" id="{303C49B3-52EB-4A43-B899-D6006A32926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50" name="Ellipse 249">
                    <a:extLst>
                      <a:ext uri="{FF2B5EF4-FFF2-40B4-BE49-F238E27FC236}">
                        <a16:creationId xmlns:a16="http://schemas.microsoft.com/office/drawing/2014/main" id="{C6B6833E-1C4E-407C-AEF7-CABFF92D54C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6B946F43-EC2E-46F7-A23D-C20D5CBC6BA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Ellipse 251">
                    <a:extLst>
                      <a:ext uri="{FF2B5EF4-FFF2-40B4-BE49-F238E27FC236}">
                        <a16:creationId xmlns:a16="http://schemas.microsoft.com/office/drawing/2014/main" id="{87AA7823-B539-428B-8A06-0B757F6AC8D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47" name="L-Form 246">
                <a:extLst>
                  <a:ext uri="{FF2B5EF4-FFF2-40B4-BE49-F238E27FC236}">
                    <a16:creationId xmlns:a16="http://schemas.microsoft.com/office/drawing/2014/main" id="{4F44F9BF-6BB7-4582-A2C0-D5325F80E6B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2788076" y="939800"/>
            <a:ext cx="6711523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3" name="Grafik 2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7B9FA319-4659-49DC-9BAB-DA89FEA5744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4" name="Grafik 3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489696B2-7AB4-4276-A1C9-734811E37EE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F8A52C07-CD74-4A3B-A622-B7399F98C49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1F136778-097E-4105-98C0-595DEE0275D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780898" y="1156528"/>
            <a:ext cx="725487" cy="725487"/>
          </a:xfrm>
          <a:prstGeom prst="rect">
            <a:avLst/>
          </a:prstGeom>
        </p:spPr>
      </p:pic>
      <p:sp>
        <p:nvSpPr>
          <p:cNvPr id="11" name="Rechteck 10">
            <a:extLst>
              <a:ext uri="{FF2B5EF4-FFF2-40B4-BE49-F238E27FC236}">
                <a16:creationId xmlns:a16="http://schemas.microsoft.com/office/drawing/2014/main" id="{098C7D03-5BB4-4688-A8EC-009A4F31EF8B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pic>
        <p:nvPicPr>
          <p:cNvPr id="25" name="Grafik 24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910357C3-2C00-4FFC-AF29-757A367D056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6" name="Grafik 25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BEF91C02-7E88-417A-A8CA-D8525265660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CFE6BFC3-5ED1-416B-834F-81B74BBECB5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28" name="Grafik 2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16FBD08C-3679-471C-AA0F-5D55A041101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4734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4987201" y="4070504"/>
            <a:ext cx="4512398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nextslide">
              <a:snd r:embed="rId4" name="chimes.wav"/>
            </a:hlinkClick>
            <a:extLst>
              <a:ext uri="{FF2B5EF4-FFF2-40B4-BE49-F238E27FC236}">
                <a16:creationId xmlns:a16="http://schemas.microsoft.com/office/drawing/2014/main" id="{8375309E-6255-48B1-B061-41857522851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D0B5A438-CBE8-4E8F-B21B-CB478C0A1B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450B2D7C-366A-4A08-9EF0-BAB096F8C1E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FC2A24DE-9CA6-4F73-8ECB-FF3FF86401E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3472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4" name="Gruppieren 563">
              <a:extLst>
                <a:ext uri="{FF2B5EF4-FFF2-40B4-BE49-F238E27FC236}">
                  <a16:creationId xmlns:a16="http://schemas.microsoft.com/office/drawing/2014/main" id="{A81FB62C-4CD7-4FF6-8E7A-4996C52DAA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66" name="Gruppieren 565">
                <a:extLst>
                  <a:ext uri="{FF2B5EF4-FFF2-40B4-BE49-F238E27FC236}">
                    <a16:creationId xmlns:a16="http://schemas.microsoft.com/office/drawing/2014/main" id="{9D4AD43E-FEFC-49D7-B03B-54ABF862872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71" name="Rechteck 570">
                  <a:extLst>
                    <a:ext uri="{FF2B5EF4-FFF2-40B4-BE49-F238E27FC236}">
                      <a16:creationId xmlns:a16="http://schemas.microsoft.com/office/drawing/2014/main" id="{594D035C-339E-45FE-8129-318EB540DE5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2" name="Rechteck 571">
                  <a:extLst>
                    <a:ext uri="{FF2B5EF4-FFF2-40B4-BE49-F238E27FC236}">
                      <a16:creationId xmlns:a16="http://schemas.microsoft.com/office/drawing/2014/main" id="{9E3A9D40-401F-4A79-A651-A4972967F17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Rechteck 572">
                  <a:extLst>
                    <a:ext uri="{FF2B5EF4-FFF2-40B4-BE49-F238E27FC236}">
                      <a16:creationId xmlns:a16="http://schemas.microsoft.com/office/drawing/2014/main" id="{C15F537F-C184-49C7-943F-AE3BC49CA26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67" name="Gruppieren 566">
                <a:extLst>
                  <a:ext uri="{FF2B5EF4-FFF2-40B4-BE49-F238E27FC236}">
                    <a16:creationId xmlns:a16="http://schemas.microsoft.com/office/drawing/2014/main" id="{8AFF2442-37ED-4B04-8E5B-4025F50D849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68" name="Ellipse 567">
                  <a:extLst>
                    <a:ext uri="{FF2B5EF4-FFF2-40B4-BE49-F238E27FC236}">
                      <a16:creationId xmlns:a16="http://schemas.microsoft.com/office/drawing/2014/main" id="{374D1D80-F6A9-470D-942F-39CE70D551E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9" name="Ellipse 568">
                  <a:extLst>
                    <a:ext uri="{FF2B5EF4-FFF2-40B4-BE49-F238E27FC236}">
                      <a16:creationId xmlns:a16="http://schemas.microsoft.com/office/drawing/2014/main" id="{59428DB7-4B0B-4515-9E96-59D5E51109A6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0" name="Ellipse 569">
                  <a:extLst>
                    <a:ext uri="{FF2B5EF4-FFF2-40B4-BE49-F238E27FC236}">
                      <a16:creationId xmlns:a16="http://schemas.microsoft.com/office/drawing/2014/main" id="{91416147-E995-4073-9770-4666521E6BC3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4916658" y="4070504"/>
            <a:ext cx="4582941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4445842" y="4559896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F922A162-16E3-4797-AC8F-87E3D0681B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8381C990-BED1-4D75-8113-AD35201E63E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0A64068F-444E-4E56-9721-F083A1652E8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C8C8DFFE-4665-47BA-B026-A35A8826DC3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3787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4" name="Gruppieren 563">
              <a:extLst>
                <a:ext uri="{FF2B5EF4-FFF2-40B4-BE49-F238E27FC236}">
                  <a16:creationId xmlns:a16="http://schemas.microsoft.com/office/drawing/2014/main" id="{A81FB62C-4CD7-4FF6-8E7A-4996C52DAA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66" name="Gruppieren 565">
                <a:extLst>
                  <a:ext uri="{FF2B5EF4-FFF2-40B4-BE49-F238E27FC236}">
                    <a16:creationId xmlns:a16="http://schemas.microsoft.com/office/drawing/2014/main" id="{9D4AD43E-FEFC-49D7-B03B-54ABF862872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71" name="Rechteck 570">
                  <a:extLst>
                    <a:ext uri="{FF2B5EF4-FFF2-40B4-BE49-F238E27FC236}">
                      <a16:creationId xmlns:a16="http://schemas.microsoft.com/office/drawing/2014/main" id="{594D035C-339E-45FE-8129-318EB540DE5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2" name="Rechteck 571">
                  <a:extLst>
                    <a:ext uri="{FF2B5EF4-FFF2-40B4-BE49-F238E27FC236}">
                      <a16:creationId xmlns:a16="http://schemas.microsoft.com/office/drawing/2014/main" id="{9E3A9D40-401F-4A79-A651-A4972967F17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Rechteck 572">
                  <a:extLst>
                    <a:ext uri="{FF2B5EF4-FFF2-40B4-BE49-F238E27FC236}">
                      <a16:creationId xmlns:a16="http://schemas.microsoft.com/office/drawing/2014/main" id="{C15F537F-C184-49C7-943F-AE3BC49CA26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67" name="Gruppieren 566">
                <a:extLst>
                  <a:ext uri="{FF2B5EF4-FFF2-40B4-BE49-F238E27FC236}">
                    <a16:creationId xmlns:a16="http://schemas.microsoft.com/office/drawing/2014/main" id="{8AFF2442-37ED-4B04-8E5B-4025F50D849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68" name="Ellipse 567">
                  <a:extLst>
                    <a:ext uri="{FF2B5EF4-FFF2-40B4-BE49-F238E27FC236}">
                      <a16:creationId xmlns:a16="http://schemas.microsoft.com/office/drawing/2014/main" id="{374D1D80-F6A9-470D-942F-39CE70D551E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9" name="Ellipse 568">
                  <a:extLst>
                    <a:ext uri="{FF2B5EF4-FFF2-40B4-BE49-F238E27FC236}">
                      <a16:creationId xmlns:a16="http://schemas.microsoft.com/office/drawing/2014/main" id="{59428DB7-4B0B-4515-9E96-59D5E51109A6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0" name="Ellipse 569">
                  <a:extLst>
                    <a:ext uri="{FF2B5EF4-FFF2-40B4-BE49-F238E27FC236}">
                      <a16:creationId xmlns:a16="http://schemas.microsoft.com/office/drawing/2014/main" id="{91416147-E995-4073-9770-4666521E6BC3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115487" y="4070504"/>
            <a:ext cx="3384112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7DCFE2F6-7C54-4CE8-B307-C759A327ACD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43947171-84DE-4095-8955-E48A51A777F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FD1A724B-537A-41CD-B636-65151DDBAE7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nextslide">
              <a:snd r:embed="rId8" name="chimes.wav"/>
            </a:hlinkClick>
            <a:extLst>
              <a:ext uri="{FF2B5EF4-FFF2-40B4-BE49-F238E27FC236}">
                <a16:creationId xmlns:a16="http://schemas.microsoft.com/office/drawing/2014/main" id="{6DECC642-FE10-45BB-90CA-C1179A7A354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6351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4" name="Gruppieren 563">
              <a:extLst>
                <a:ext uri="{FF2B5EF4-FFF2-40B4-BE49-F238E27FC236}">
                  <a16:creationId xmlns:a16="http://schemas.microsoft.com/office/drawing/2014/main" id="{A81FB62C-4CD7-4FF6-8E7A-4996C52DAA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66" name="Gruppieren 565">
                <a:extLst>
                  <a:ext uri="{FF2B5EF4-FFF2-40B4-BE49-F238E27FC236}">
                    <a16:creationId xmlns:a16="http://schemas.microsoft.com/office/drawing/2014/main" id="{9D4AD43E-FEFC-49D7-B03B-54ABF862872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71" name="Rechteck 570">
                  <a:extLst>
                    <a:ext uri="{FF2B5EF4-FFF2-40B4-BE49-F238E27FC236}">
                      <a16:creationId xmlns:a16="http://schemas.microsoft.com/office/drawing/2014/main" id="{594D035C-339E-45FE-8129-318EB540DE5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2" name="Rechteck 571">
                  <a:extLst>
                    <a:ext uri="{FF2B5EF4-FFF2-40B4-BE49-F238E27FC236}">
                      <a16:creationId xmlns:a16="http://schemas.microsoft.com/office/drawing/2014/main" id="{9E3A9D40-401F-4A79-A651-A4972967F17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Rechteck 572">
                  <a:extLst>
                    <a:ext uri="{FF2B5EF4-FFF2-40B4-BE49-F238E27FC236}">
                      <a16:creationId xmlns:a16="http://schemas.microsoft.com/office/drawing/2014/main" id="{C15F537F-C184-49C7-943F-AE3BC49CA26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67" name="Gruppieren 566">
                <a:extLst>
                  <a:ext uri="{FF2B5EF4-FFF2-40B4-BE49-F238E27FC236}">
                    <a16:creationId xmlns:a16="http://schemas.microsoft.com/office/drawing/2014/main" id="{8AFF2442-37ED-4B04-8E5B-4025F50D849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68" name="Ellipse 567">
                  <a:extLst>
                    <a:ext uri="{FF2B5EF4-FFF2-40B4-BE49-F238E27FC236}">
                      <a16:creationId xmlns:a16="http://schemas.microsoft.com/office/drawing/2014/main" id="{374D1D80-F6A9-470D-942F-39CE70D551E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9" name="Ellipse 568">
                  <a:extLst>
                    <a:ext uri="{FF2B5EF4-FFF2-40B4-BE49-F238E27FC236}">
                      <a16:creationId xmlns:a16="http://schemas.microsoft.com/office/drawing/2014/main" id="{59428DB7-4B0B-4515-9E96-59D5E51109A6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0" name="Ellipse 569">
                  <a:extLst>
                    <a:ext uri="{FF2B5EF4-FFF2-40B4-BE49-F238E27FC236}">
                      <a16:creationId xmlns:a16="http://schemas.microsoft.com/office/drawing/2014/main" id="{91416147-E995-4073-9770-4666521E6BC3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170456" y="4070504"/>
            <a:ext cx="3329143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5573972" y="4602896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9B7F0C7D-AA98-4B0F-A8EC-7F3634F56CC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2708AC86-1DB0-4631-A75A-B37125FF9A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0E4C4B68-14B7-46C8-B2A0-53B4F6BBFB3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5DAA1711-5B9B-423A-933C-D0B7CBDAC94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7600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4" name="Gruppieren 563">
              <a:extLst>
                <a:ext uri="{FF2B5EF4-FFF2-40B4-BE49-F238E27FC236}">
                  <a16:creationId xmlns:a16="http://schemas.microsoft.com/office/drawing/2014/main" id="{A81FB62C-4CD7-4FF6-8E7A-4996C52DAA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66" name="Gruppieren 565">
                <a:extLst>
                  <a:ext uri="{FF2B5EF4-FFF2-40B4-BE49-F238E27FC236}">
                    <a16:creationId xmlns:a16="http://schemas.microsoft.com/office/drawing/2014/main" id="{9D4AD43E-FEFC-49D7-B03B-54ABF862872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71" name="Rechteck 570">
                  <a:extLst>
                    <a:ext uri="{FF2B5EF4-FFF2-40B4-BE49-F238E27FC236}">
                      <a16:creationId xmlns:a16="http://schemas.microsoft.com/office/drawing/2014/main" id="{594D035C-339E-45FE-8129-318EB540DE5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2" name="Rechteck 571">
                  <a:extLst>
                    <a:ext uri="{FF2B5EF4-FFF2-40B4-BE49-F238E27FC236}">
                      <a16:creationId xmlns:a16="http://schemas.microsoft.com/office/drawing/2014/main" id="{9E3A9D40-401F-4A79-A651-A4972967F17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Rechteck 572">
                  <a:extLst>
                    <a:ext uri="{FF2B5EF4-FFF2-40B4-BE49-F238E27FC236}">
                      <a16:creationId xmlns:a16="http://schemas.microsoft.com/office/drawing/2014/main" id="{C15F537F-C184-49C7-943F-AE3BC49CA26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67" name="Gruppieren 566">
                <a:extLst>
                  <a:ext uri="{FF2B5EF4-FFF2-40B4-BE49-F238E27FC236}">
                    <a16:creationId xmlns:a16="http://schemas.microsoft.com/office/drawing/2014/main" id="{8AFF2442-37ED-4B04-8E5B-4025F50D849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68" name="Ellipse 567">
                  <a:extLst>
                    <a:ext uri="{FF2B5EF4-FFF2-40B4-BE49-F238E27FC236}">
                      <a16:creationId xmlns:a16="http://schemas.microsoft.com/office/drawing/2014/main" id="{374D1D80-F6A9-470D-942F-39CE70D551E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9" name="Ellipse 568">
                  <a:extLst>
                    <a:ext uri="{FF2B5EF4-FFF2-40B4-BE49-F238E27FC236}">
                      <a16:creationId xmlns:a16="http://schemas.microsoft.com/office/drawing/2014/main" id="{59428DB7-4B0B-4515-9E96-59D5E51109A6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0" name="Ellipse 569">
                  <a:extLst>
                    <a:ext uri="{FF2B5EF4-FFF2-40B4-BE49-F238E27FC236}">
                      <a16:creationId xmlns:a16="http://schemas.microsoft.com/office/drawing/2014/main" id="{91416147-E995-4073-9770-4666521E6BC3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7208555" y="4070504"/>
            <a:ext cx="2291044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BCF86BAF-F32A-47CF-AF7F-FC9763F2EC3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7DB80330-E1E6-43A8-B91C-9BE0D9D77F3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1F1952ED-8B24-4313-9050-BC75A89DE3C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03BB2AA5-D41F-4615-A004-1DC1CCE765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7850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7070"/>
            <a:ext cx="8302505" cy="554861"/>
            <a:chOff x="851084" y="4307070"/>
            <a:chExt cx="8302505" cy="554861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4" name="Gruppieren 563">
              <a:extLst>
                <a:ext uri="{FF2B5EF4-FFF2-40B4-BE49-F238E27FC236}">
                  <a16:creationId xmlns:a16="http://schemas.microsoft.com/office/drawing/2014/main" id="{A81FB62C-4CD7-4FF6-8E7A-4996C52DAA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66" name="Gruppieren 565">
                <a:extLst>
                  <a:ext uri="{FF2B5EF4-FFF2-40B4-BE49-F238E27FC236}">
                    <a16:creationId xmlns:a16="http://schemas.microsoft.com/office/drawing/2014/main" id="{9D4AD43E-FEFC-49D7-B03B-54ABF862872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71" name="Rechteck 570">
                  <a:extLst>
                    <a:ext uri="{FF2B5EF4-FFF2-40B4-BE49-F238E27FC236}">
                      <a16:creationId xmlns:a16="http://schemas.microsoft.com/office/drawing/2014/main" id="{594D035C-339E-45FE-8129-318EB540DE5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2" name="Rechteck 571">
                  <a:extLst>
                    <a:ext uri="{FF2B5EF4-FFF2-40B4-BE49-F238E27FC236}">
                      <a16:creationId xmlns:a16="http://schemas.microsoft.com/office/drawing/2014/main" id="{9E3A9D40-401F-4A79-A651-A4972967F17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Rechteck 572">
                  <a:extLst>
                    <a:ext uri="{FF2B5EF4-FFF2-40B4-BE49-F238E27FC236}">
                      <a16:creationId xmlns:a16="http://schemas.microsoft.com/office/drawing/2014/main" id="{C15F537F-C184-49C7-943F-AE3BC49CA26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67" name="Gruppieren 566">
                <a:extLst>
                  <a:ext uri="{FF2B5EF4-FFF2-40B4-BE49-F238E27FC236}">
                    <a16:creationId xmlns:a16="http://schemas.microsoft.com/office/drawing/2014/main" id="{8AFF2442-37ED-4B04-8E5B-4025F50D849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68" name="Ellipse 567">
                  <a:extLst>
                    <a:ext uri="{FF2B5EF4-FFF2-40B4-BE49-F238E27FC236}">
                      <a16:creationId xmlns:a16="http://schemas.microsoft.com/office/drawing/2014/main" id="{374D1D80-F6A9-470D-942F-39CE70D551E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9" name="Ellipse 568">
                  <a:extLst>
                    <a:ext uri="{FF2B5EF4-FFF2-40B4-BE49-F238E27FC236}">
                      <a16:creationId xmlns:a16="http://schemas.microsoft.com/office/drawing/2014/main" id="{59428DB7-4B0B-4515-9E96-59D5E51109A6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0" name="Ellipse 569">
                  <a:extLst>
                    <a:ext uri="{FF2B5EF4-FFF2-40B4-BE49-F238E27FC236}">
                      <a16:creationId xmlns:a16="http://schemas.microsoft.com/office/drawing/2014/main" id="{91416147-E995-4073-9770-4666521E6BC3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4" name="Gruppieren 583">
              <a:extLst>
                <a:ext uri="{FF2B5EF4-FFF2-40B4-BE49-F238E27FC236}">
                  <a16:creationId xmlns:a16="http://schemas.microsoft.com/office/drawing/2014/main" id="{7B042F4F-18C3-400C-B595-1D4DB4A270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95427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86" name="Gruppieren 585">
                <a:extLst>
                  <a:ext uri="{FF2B5EF4-FFF2-40B4-BE49-F238E27FC236}">
                    <a16:creationId xmlns:a16="http://schemas.microsoft.com/office/drawing/2014/main" id="{B312FB44-A326-4FBF-BF22-E179295DC5AE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91" name="Rechteck 590">
                  <a:extLst>
                    <a:ext uri="{FF2B5EF4-FFF2-40B4-BE49-F238E27FC236}">
                      <a16:creationId xmlns:a16="http://schemas.microsoft.com/office/drawing/2014/main" id="{46A4F61B-E1C8-407D-8922-BE1E356E2B30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Rechteck 591">
                  <a:extLst>
                    <a:ext uri="{FF2B5EF4-FFF2-40B4-BE49-F238E27FC236}">
                      <a16:creationId xmlns:a16="http://schemas.microsoft.com/office/drawing/2014/main" id="{A75F8690-D680-4BD4-82EF-B0DC8C2BE9C0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3" name="Rechteck 592">
                  <a:extLst>
                    <a:ext uri="{FF2B5EF4-FFF2-40B4-BE49-F238E27FC236}">
                      <a16:creationId xmlns:a16="http://schemas.microsoft.com/office/drawing/2014/main" id="{58603C81-7426-4847-8F86-972F717F222D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87" name="Gruppieren 586">
                <a:extLst>
                  <a:ext uri="{FF2B5EF4-FFF2-40B4-BE49-F238E27FC236}">
                    <a16:creationId xmlns:a16="http://schemas.microsoft.com/office/drawing/2014/main" id="{5ACEB484-2E02-4D25-A800-47460AC17C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88" name="Ellipse 587">
                  <a:extLst>
                    <a:ext uri="{FF2B5EF4-FFF2-40B4-BE49-F238E27FC236}">
                      <a16:creationId xmlns:a16="http://schemas.microsoft.com/office/drawing/2014/main" id="{C481B1E8-FB52-4383-9107-284A439FCB1D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" name="Ellipse 588">
                  <a:extLst>
                    <a:ext uri="{FF2B5EF4-FFF2-40B4-BE49-F238E27FC236}">
                      <a16:creationId xmlns:a16="http://schemas.microsoft.com/office/drawing/2014/main" id="{262B0663-E1BB-4518-87F2-F1C6DBDCBC0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Ellipse 589">
                  <a:extLst>
                    <a:ext uri="{FF2B5EF4-FFF2-40B4-BE49-F238E27FC236}">
                      <a16:creationId xmlns:a16="http://schemas.microsoft.com/office/drawing/2014/main" id="{48A92378-BDD6-4EA4-B005-85FC86F41690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7148721" y="4070504"/>
            <a:ext cx="2350878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6678972" y="4527556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BA2268D0-1F7A-4A05-B9F6-38F1CDD6CA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C125F656-76EC-4E99-B721-F8ACE7327BF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748AA32A-A3FE-4748-A301-8C45560163B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6DAD330A-4B23-4B6F-9262-8908BD6587B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8585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7070"/>
            <a:ext cx="8302505" cy="554861"/>
            <a:chOff x="851084" y="4307070"/>
            <a:chExt cx="8302505" cy="554861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4" name="Gruppieren 563">
              <a:extLst>
                <a:ext uri="{FF2B5EF4-FFF2-40B4-BE49-F238E27FC236}">
                  <a16:creationId xmlns:a16="http://schemas.microsoft.com/office/drawing/2014/main" id="{A81FB62C-4CD7-4FF6-8E7A-4996C52DAA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66" name="Gruppieren 565">
                <a:extLst>
                  <a:ext uri="{FF2B5EF4-FFF2-40B4-BE49-F238E27FC236}">
                    <a16:creationId xmlns:a16="http://schemas.microsoft.com/office/drawing/2014/main" id="{9D4AD43E-FEFC-49D7-B03B-54ABF862872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71" name="Rechteck 570">
                  <a:extLst>
                    <a:ext uri="{FF2B5EF4-FFF2-40B4-BE49-F238E27FC236}">
                      <a16:creationId xmlns:a16="http://schemas.microsoft.com/office/drawing/2014/main" id="{594D035C-339E-45FE-8129-318EB540DE5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2" name="Rechteck 571">
                  <a:extLst>
                    <a:ext uri="{FF2B5EF4-FFF2-40B4-BE49-F238E27FC236}">
                      <a16:creationId xmlns:a16="http://schemas.microsoft.com/office/drawing/2014/main" id="{9E3A9D40-401F-4A79-A651-A4972967F17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Rechteck 572">
                  <a:extLst>
                    <a:ext uri="{FF2B5EF4-FFF2-40B4-BE49-F238E27FC236}">
                      <a16:creationId xmlns:a16="http://schemas.microsoft.com/office/drawing/2014/main" id="{C15F537F-C184-49C7-943F-AE3BC49CA26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67" name="Gruppieren 566">
                <a:extLst>
                  <a:ext uri="{FF2B5EF4-FFF2-40B4-BE49-F238E27FC236}">
                    <a16:creationId xmlns:a16="http://schemas.microsoft.com/office/drawing/2014/main" id="{8AFF2442-37ED-4B04-8E5B-4025F50D849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68" name="Ellipse 567">
                  <a:extLst>
                    <a:ext uri="{FF2B5EF4-FFF2-40B4-BE49-F238E27FC236}">
                      <a16:creationId xmlns:a16="http://schemas.microsoft.com/office/drawing/2014/main" id="{374D1D80-F6A9-470D-942F-39CE70D551E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9" name="Ellipse 568">
                  <a:extLst>
                    <a:ext uri="{FF2B5EF4-FFF2-40B4-BE49-F238E27FC236}">
                      <a16:creationId xmlns:a16="http://schemas.microsoft.com/office/drawing/2014/main" id="{59428DB7-4B0B-4515-9E96-59D5E51109A6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0" name="Ellipse 569">
                  <a:extLst>
                    <a:ext uri="{FF2B5EF4-FFF2-40B4-BE49-F238E27FC236}">
                      <a16:creationId xmlns:a16="http://schemas.microsoft.com/office/drawing/2014/main" id="{91416147-E995-4073-9770-4666521E6BC3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4" name="Gruppieren 583">
              <a:extLst>
                <a:ext uri="{FF2B5EF4-FFF2-40B4-BE49-F238E27FC236}">
                  <a16:creationId xmlns:a16="http://schemas.microsoft.com/office/drawing/2014/main" id="{7B042F4F-18C3-400C-B595-1D4DB4A270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95427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86" name="Gruppieren 585">
                <a:extLst>
                  <a:ext uri="{FF2B5EF4-FFF2-40B4-BE49-F238E27FC236}">
                    <a16:creationId xmlns:a16="http://schemas.microsoft.com/office/drawing/2014/main" id="{B312FB44-A326-4FBF-BF22-E179295DC5AE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91" name="Rechteck 590">
                  <a:extLst>
                    <a:ext uri="{FF2B5EF4-FFF2-40B4-BE49-F238E27FC236}">
                      <a16:creationId xmlns:a16="http://schemas.microsoft.com/office/drawing/2014/main" id="{46A4F61B-E1C8-407D-8922-BE1E356E2B30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Rechteck 591">
                  <a:extLst>
                    <a:ext uri="{FF2B5EF4-FFF2-40B4-BE49-F238E27FC236}">
                      <a16:creationId xmlns:a16="http://schemas.microsoft.com/office/drawing/2014/main" id="{A75F8690-D680-4BD4-82EF-B0DC8C2BE9C0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3" name="Rechteck 592">
                  <a:extLst>
                    <a:ext uri="{FF2B5EF4-FFF2-40B4-BE49-F238E27FC236}">
                      <a16:creationId xmlns:a16="http://schemas.microsoft.com/office/drawing/2014/main" id="{58603C81-7426-4847-8F86-972F717F222D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87" name="Gruppieren 586">
                <a:extLst>
                  <a:ext uri="{FF2B5EF4-FFF2-40B4-BE49-F238E27FC236}">
                    <a16:creationId xmlns:a16="http://schemas.microsoft.com/office/drawing/2014/main" id="{5ACEB484-2E02-4D25-A800-47460AC17C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88" name="Ellipse 587">
                  <a:extLst>
                    <a:ext uri="{FF2B5EF4-FFF2-40B4-BE49-F238E27FC236}">
                      <a16:creationId xmlns:a16="http://schemas.microsoft.com/office/drawing/2014/main" id="{C481B1E8-FB52-4383-9107-284A439FCB1D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" name="Ellipse 588">
                  <a:extLst>
                    <a:ext uri="{FF2B5EF4-FFF2-40B4-BE49-F238E27FC236}">
                      <a16:creationId xmlns:a16="http://schemas.microsoft.com/office/drawing/2014/main" id="{262B0663-E1BB-4518-87F2-F1C6DBDCBC0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Ellipse 589">
                  <a:extLst>
                    <a:ext uri="{FF2B5EF4-FFF2-40B4-BE49-F238E27FC236}">
                      <a16:creationId xmlns:a16="http://schemas.microsoft.com/office/drawing/2014/main" id="{48A92378-BDD6-4EA4-B005-85FC86F41690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8064329" y="4070504"/>
            <a:ext cx="143527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0EA798D3-C5D4-422B-A10A-B8A6F7FF52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4ADB6AAA-6783-4750-BA20-98C2D7E1462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nextslide">
              <a:snd r:embed="rId7" name="chimes.wav"/>
            </a:hlinkClick>
            <a:extLst>
              <a:ext uri="{FF2B5EF4-FFF2-40B4-BE49-F238E27FC236}">
                <a16:creationId xmlns:a16="http://schemas.microsoft.com/office/drawing/2014/main" id="{EA368317-E931-47DA-91D8-214487BCED0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FC80B668-3A25-4FB0-9569-CBD52B78DD9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725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9789"/>
            <a:ext cx="8302505" cy="552142"/>
            <a:chOff x="851084" y="4309789"/>
            <a:chExt cx="8302505" cy="552142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4" name="Gruppieren 563">
              <a:extLst>
                <a:ext uri="{FF2B5EF4-FFF2-40B4-BE49-F238E27FC236}">
                  <a16:creationId xmlns:a16="http://schemas.microsoft.com/office/drawing/2014/main" id="{A81FB62C-4CD7-4FF6-8E7A-4996C52DAA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66" name="Gruppieren 565">
                <a:extLst>
                  <a:ext uri="{FF2B5EF4-FFF2-40B4-BE49-F238E27FC236}">
                    <a16:creationId xmlns:a16="http://schemas.microsoft.com/office/drawing/2014/main" id="{9D4AD43E-FEFC-49D7-B03B-54ABF862872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71" name="Rechteck 570">
                  <a:extLst>
                    <a:ext uri="{FF2B5EF4-FFF2-40B4-BE49-F238E27FC236}">
                      <a16:creationId xmlns:a16="http://schemas.microsoft.com/office/drawing/2014/main" id="{594D035C-339E-45FE-8129-318EB540DE5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2" name="Rechteck 571">
                  <a:extLst>
                    <a:ext uri="{FF2B5EF4-FFF2-40B4-BE49-F238E27FC236}">
                      <a16:creationId xmlns:a16="http://schemas.microsoft.com/office/drawing/2014/main" id="{9E3A9D40-401F-4A79-A651-A4972967F17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Rechteck 572">
                  <a:extLst>
                    <a:ext uri="{FF2B5EF4-FFF2-40B4-BE49-F238E27FC236}">
                      <a16:creationId xmlns:a16="http://schemas.microsoft.com/office/drawing/2014/main" id="{C15F537F-C184-49C7-943F-AE3BC49CA26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67" name="Gruppieren 566">
                <a:extLst>
                  <a:ext uri="{FF2B5EF4-FFF2-40B4-BE49-F238E27FC236}">
                    <a16:creationId xmlns:a16="http://schemas.microsoft.com/office/drawing/2014/main" id="{8AFF2442-37ED-4B04-8E5B-4025F50D849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68" name="Ellipse 567">
                  <a:extLst>
                    <a:ext uri="{FF2B5EF4-FFF2-40B4-BE49-F238E27FC236}">
                      <a16:creationId xmlns:a16="http://schemas.microsoft.com/office/drawing/2014/main" id="{374D1D80-F6A9-470D-942F-39CE70D551E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9" name="Ellipse 568">
                  <a:extLst>
                    <a:ext uri="{FF2B5EF4-FFF2-40B4-BE49-F238E27FC236}">
                      <a16:creationId xmlns:a16="http://schemas.microsoft.com/office/drawing/2014/main" id="{59428DB7-4B0B-4515-9E96-59D5E51109A6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0" name="Ellipse 569">
                  <a:extLst>
                    <a:ext uri="{FF2B5EF4-FFF2-40B4-BE49-F238E27FC236}">
                      <a16:creationId xmlns:a16="http://schemas.microsoft.com/office/drawing/2014/main" id="{91416147-E995-4073-9770-4666521E6BC3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4" name="Gruppieren 583">
              <a:extLst>
                <a:ext uri="{FF2B5EF4-FFF2-40B4-BE49-F238E27FC236}">
                  <a16:creationId xmlns:a16="http://schemas.microsoft.com/office/drawing/2014/main" id="{7B042F4F-18C3-400C-B595-1D4DB4A270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95427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86" name="Gruppieren 585">
                <a:extLst>
                  <a:ext uri="{FF2B5EF4-FFF2-40B4-BE49-F238E27FC236}">
                    <a16:creationId xmlns:a16="http://schemas.microsoft.com/office/drawing/2014/main" id="{B312FB44-A326-4FBF-BF22-E179295DC5AE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91" name="Rechteck 590">
                  <a:extLst>
                    <a:ext uri="{FF2B5EF4-FFF2-40B4-BE49-F238E27FC236}">
                      <a16:creationId xmlns:a16="http://schemas.microsoft.com/office/drawing/2014/main" id="{46A4F61B-E1C8-407D-8922-BE1E356E2B30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Rechteck 591">
                  <a:extLst>
                    <a:ext uri="{FF2B5EF4-FFF2-40B4-BE49-F238E27FC236}">
                      <a16:creationId xmlns:a16="http://schemas.microsoft.com/office/drawing/2014/main" id="{A75F8690-D680-4BD4-82EF-B0DC8C2BE9C0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3" name="Rechteck 592">
                  <a:extLst>
                    <a:ext uri="{FF2B5EF4-FFF2-40B4-BE49-F238E27FC236}">
                      <a16:creationId xmlns:a16="http://schemas.microsoft.com/office/drawing/2014/main" id="{58603C81-7426-4847-8F86-972F717F222D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87" name="Gruppieren 586">
                <a:extLst>
                  <a:ext uri="{FF2B5EF4-FFF2-40B4-BE49-F238E27FC236}">
                    <a16:creationId xmlns:a16="http://schemas.microsoft.com/office/drawing/2014/main" id="{5ACEB484-2E02-4D25-A800-47460AC17C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88" name="Ellipse 587">
                  <a:extLst>
                    <a:ext uri="{FF2B5EF4-FFF2-40B4-BE49-F238E27FC236}">
                      <a16:creationId xmlns:a16="http://schemas.microsoft.com/office/drawing/2014/main" id="{C481B1E8-FB52-4383-9107-284A439FCB1D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" name="Ellipse 588">
                  <a:extLst>
                    <a:ext uri="{FF2B5EF4-FFF2-40B4-BE49-F238E27FC236}">
                      <a16:creationId xmlns:a16="http://schemas.microsoft.com/office/drawing/2014/main" id="{262B0663-E1BB-4518-87F2-F1C6DBDCBC0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Ellipse 589">
                  <a:extLst>
                    <a:ext uri="{FF2B5EF4-FFF2-40B4-BE49-F238E27FC236}">
                      <a16:creationId xmlns:a16="http://schemas.microsoft.com/office/drawing/2014/main" id="{48A92378-BDD6-4EA4-B005-85FC86F41690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5" name="Gruppieren 594">
              <a:extLst>
                <a:ext uri="{FF2B5EF4-FFF2-40B4-BE49-F238E27FC236}">
                  <a16:creationId xmlns:a16="http://schemas.microsoft.com/office/drawing/2014/main" id="{2BB07C51-30D9-4F19-B855-64F39696AF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499263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97" name="Gruppieren 596">
                <a:extLst>
                  <a:ext uri="{FF2B5EF4-FFF2-40B4-BE49-F238E27FC236}">
                    <a16:creationId xmlns:a16="http://schemas.microsoft.com/office/drawing/2014/main" id="{0B1F7307-B0CD-4124-B1BF-5BA3906B8F5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602" name="Rechteck 601">
                  <a:extLst>
                    <a:ext uri="{FF2B5EF4-FFF2-40B4-BE49-F238E27FC236}">
                      <a16:creationId xmlns:a16="http://schemas.microsoft.com/office/drawing/2014/main" id="{EDDF1421-E908-4A05-B07C-DC4D06A84F7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3" name="Rechteck 602">
                  <a:extLst>
                    <a:ext uri="{FF2B5EF4-FFF2-40B4-BE49-F238E27FC236}">
                      <a16:creationId xmlns:a16="http://schemas.microsoft.com/office/drawing/2014/main" id="{581920B1-840D-443F-A6F5-58E21615978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4" name="Rechteck 603">
                  <a:extLst>
                    <a:ext uri="{FF2B5EF4-FFF2-40B4-BE49-F238E27FC236}">
                      <a16:creationId xmlns:a16="http://schemas.microsoft.com/office/drawing/2014/main" id="{9E6BC88D-FF2D-469D-99C6-4A876151E19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98" name="Gruppieren 597">
                <a:extLst>
                  <a:ext uri="{FF2B5EF4-FFF2-40B4-BE49-F238E27FC236}">
                    <a16:creationId xmlns:a16="http://schemas.microsoft.com/office/drawing/2014/main" id="{05997A77-4A94-4A6D-8093-8008900D2BDB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99" name="Ellipse 598">
                  <a:extLst>
                    <a:ext uri="{FF2B5EF4-FFF2-40B4-BE49-F238E27FC236}">
                      <a16:creationId xmlns:a16="http://schemas.microsoft.com/office/drawing/2014/main" id="{696EC400-2821-4FEC-B237-739447D8A18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Ellipse 599">
                  <a:extLst>
                    <a:ext uri="{FF2B5EF4-FFF2-40B4-BE49-F238E27FC236}">
                      <a16:creationId xmlns:a16="http://schemas.microsoft.com/office/drawing/2014/main" id="{C7199CAE-C199-47BD-AD9F-6A8CADB646E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1" name="Ellipse 600">
                  <a:extLst>
                    <a:ext uri="{FF2B5EF4-FFF2-40B4-BE49-F238E27FC236}">
                      <a16:creationId xmlns:a16="http://schemas.microsoft.com/office/drawing/2014/main" id="{D6C4E422-4203-4A5A-A1B0-1B64ED276AB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8232701" y="4070504"/>
            <a:ext cx="1266898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7743382" y="4545643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79DB7205-B189-4713-BF2E-94F15260BD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CBA8201B-5D4C-474A-A3AF-A3D01CEC648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323750D1-A63F-4EA7-9982-B0697DA712F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F3A5458C-6494-4466-B273-6433B8694AF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9595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9789"/>
            <a:ext cx="8302505" cy="552142"/>
            <a:chOff x="851084" y="4309789"/>
            <a:chExt cx="8302505" cy="552142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4" name="Gruppieren 563">
              <a:extLst>
                <a:ext uri="{FF2B5EF4-FFF2-40B4-BE49-F238E27FC236}">
                  <a16:creationId xmlns:a16="http://schemas.microsoft.com/office/drawing/2014/main" id="{A81FB62C-4CD7-4FF6-8E7A-4996C52DAA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66" name="Gruppieren 565">
                <a:extLst>
                  <a:ext uri="{FF2B5EF4-FFF2-40B4-BE49-F238E27FC236}">
                    <a16:creationId xmlns:a16="http://schemas.microsoft.com/office/drawing/2014/main" id="{9D4AD43E-FEFC-49D7-B03B-54ABF862872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71" name="Rechteck 570">
                  <a:extLst>
                    <a:ext uri="{FF2B5EF4-FFF2-40B4-BE49-F238E27FC236}">
                      <a16:creationId xmlns:a16="http://schemas.microsoft.com/office/drawing/2014/main" id="{594D035C-339E-45FE-8129-318EB540DE5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2" name="Rechteck 571">
                  <a:extLst>
                    <a:ext uri="{FF2B5EF4-FFF2-40B4-BE49-F238E27FC236}">
                      <a16:creationId xmlns:a16="http://schemas.microsoft.com/office/drawing/2014/main" id="{9E3A9D40-401F-4A79-A651-A4972967F17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Rechteck 572">
                  <a:extLst>
                    <a:ext uri="{FF2B5EF4-FFF2-40B4-BE49-F238E27FC236}">
                      <a16:creationId xmlns:a16="http://schemas.microsoft.com/office/drawing/2014/main" id="{C15F537F-C184-49C7-943F-AE3BC49CA26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67" name="Gruppieren 566">
                <a:extLst>
                  <a:ext uri="{FF2B5EF4-FFF2-40B4-BE49-F238E27FC236}">
                    <a16:creationId xmlns:a16="http://schemas.microsoft.com/office/drawing/2014/main" id="{8AFF2442-37ED-4B04-8E5B-4025F50D849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68" name="Ellipse 567">
                  <a:extLst>
                    <a:ext uri="{FF2B5EF4-FFF2-40B4-BE49-F238E27FC236}">
                      <a16:creationId xmlns:a16="http://schemas.microsoft.com/office/drawing/2014/main" id="{374D1D80-F6A9-470D-942F-39CE70D551E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9" name="Ellipse 568">
                  <a:extLst>
                    <a:ext uri="{FF2B5EF4-FFF2-40B4-BE49-F238E27FC236}">
                      <a16:creationId xmlns:a16="http://schemas.microsoft.com/office/drawing/2014/main" id="{59428DB7-4B0B-4515-9E96-59D5E51109A6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0" name="Ellipse 569">
                  <a:extLst>
                    <a:ext uri="{FF2B5EF4-FFF2-40B4-BE49-F238E27FC236}">
                      <a16:creationId xmlns:a16="http://schemas.microsoft.com/office/drawing/2014/main" id="{91416147-E995-4073-9770-4666521E6BC3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4" name="Gruppieren 583">
              <a:extLst>
                <a:ext uri="{FF2B5EF4-FFF2-40B4-BE49-F238E27FC236}">
                  <a16:creationId xmlns:a16="http://schemas.microsoft.com/office/drawing/2014/main" id="{7B042F4F-18C3-400C-B595-1D4DB4A270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95427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86" name="Gruppieren 585">
                <a:extLst>
                  <a:ext uri="{FF2B5EF4-FFF2-40B4-BE49-F238E27FC236}">
                    <a16:creationId xmlns:a16="http://schemas.microsoft.com/office/drawing/2014/main" id="{B312FB44-A326-4FBF-BF22-E179295DC5AE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91" name="Rechteck 590">
                  <a:extLst>
                    <a:ext uri="{FF2B5EF4-FFF2-40B4-BE49-F238E27FC236}">
                      <a16:creationId xmlns:a16="http://schemas.microsoft.com/office/drawing/2014/main" id="{46A4F61B-E1C8-407D-8922-BE1E356E2B30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Rechteck 591">
                  <a:extLst>
                    <a:ext uri="{FF2B5EF4-FFF2-40B4-BE49-F238E27FC236}">
                      <a16:creationId xmlns:a16="http://schemas.microsoft.com/office/drawing/2014/main" id="{A75F8690-D680-4BD4-82EF-B0DC8C2BE9C0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3" name="Rechteck 592">
                  <a:extLst>
                    <a:ext uri="{FF2B5EF4-FFF2-40B4-BE49-F238E27FC236}">
                      <a16:creationId xmlns:a16="http://schemas.microsoft.com/office/drawing/2014/main" id="{58603C81-7426-4847-8F86-972F717F222D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87" name="Gruppieren 586">
                <a:extLst>
                  <a:ext uri="{FF2B5EF4-FFF2-40B4-BE49-F238E27FC236}">
                    <a16:creationId xmlns:a16="http://schemas.microsoft.com/office/drawing/2014/main" id="{5ACEB484-2E02-4D25-A800-47460AC17C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88" name="Ellipse 587">
                  <a:extLst>
                    <a:ext uri="{FF2B5EF4-FFF2-40B4-BE49-F238E27FC236}">
                      <a16:creationId xmlns:a16="http://schemas.microsoft.com/office/drawing/2014/main" id="{C481B1E8-FB52-4383-9107-284A439FCB1D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" name="Ellipse 588">
                  <a:extLst>
                    <a:ext uri="{FF2B5EF4-FFF2-40B4-BE49-F238E27FC236}">
                      <a16:creationId xmlns:a16="http://schemas.microsoft.com/office/drawing/2014/main" id="{262B0663-E1BB-4518-87F2-F1C6DBDCBC0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Ellipse 589">
                  <a:extLst>
                    <a:ext uri="{FF2B5EF4-FFF2-40B4-BE49-F238E27FC236}">
                      <a16:creationId xmlns:a16="http://schemas.microsoft.com/office/drawing/2014/main" id="{48A92378-BDD6-4EA4-B005-85FC86F41690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5" name="Gruppieren 594">
              <a:extLst>
                <a:ext uri="{FF2B5EF4-FFF2-40B4-BE49-F238E27FC236}">
                  <a16:creationId xmlns:a16="http://schemas.microsoft.com/office/drawing/2014/main" id="{2BB07C51-30D9-4F19-B855-64F39696AF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499263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97" name="Gruppieren 596">
                <a:extLst>
                  <a:ext uri="{FF2B5EF4-FFF2-40B4-BE49-F238E27FC236}">
                    <a16:creationId xmlns:a16="http://schemas.microsoft.com/office/drawing/2014/main" id="{0B1F7307-B0CD-4124-B1BF-5BA3906B8F5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602" name="Rechteck 601">
                  <a:extLst>
                    <a:ext uri="{FF2B5EF4-FFF2-40B4-BE49-F238E27FC236}">
                      <a16:creationId xmlns:a16="http://schemas.microsoft.com/office/drawing/2014/main" id="{EDDF1421-E908-4A05-B07C-DC4D06A84F7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3" name="Rechteck 602">
                  <a:extLst>
                    <a:ext uri="{FF2B5EF4-FFF2-40B4-BE49-F238E27FC236}">
                      <a16:creationId xmlns:a16="http://schemas.microsoft.com/office/drawing/2014/main" id="{581920B1-840D-443F-A6F5-58E21615978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4" name="Rechteck 603">
                  <a:extLst>
                    <a:ext uri="{FF2B5EF4-FFF2-40B4-BE49-F238E27FC236}">
                      <a16:creationId xmlns:a16="http://schemas.microsoft.com/office/drawing/2014/main" id="{9E6BC88D-FF2D-469D-99C6-4A876151E19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98" name="Gruppieren 597">
                <a:extLst>
                  <a:ext uri="{FF2B5EF4-FFF2-40B4-BE49-F238E27FC236}">
                    <a16:creationId xmlns:a16="http://schemas.microsoft.com/office/drawing/2014/main" id="{05997A77-4A94-4A6D-8093-8008900D2BDB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99" name="Ellipse 598">
                  <a:extLst>
                    <a:ext uri="{FF2B5EF4-FFF2-40B4-BE49-F238E27FC236}">
                      <a16:creationId xmlns:a16="http://schemas.microsoft.com/office/drawing/2014/main" id="{696EC400-2821-4FEC-B237-739447D8A18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Ellipse 599">
                  <a:extLst>
                    <a:ext uri="{FF2B5EF4-FFF2-40B4-BE49-F238E27FC236}">
                      <a16:creationId xmlns:a16="http://schemas.microsoft.com/office/drawing/2014/main" id="{C7199CAE-C199-47BD-AD9F-6A8CADB646E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1" name="Ellipse 600">
                  <a:extLst>
                    <a:ext uri="{FF2B5EF4-FFF2-40B4-BE49-F238E27FC236}">
                      <a16:creationId xmlns:a16="http://schemas.microsoft.com/office/drawing/2014/main" id="{D6C4E422-4203-4A5A-A1B0-1B64ED276AB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nextslide">
              <a:snd r:embed="rId4" name="chimes.wav"/>
            </a:hlinkClick>
            <a:extLst>
              <a:ext uri="{FF2B5EF4-FFF2-40B4-BE49-F238E27FC236}">
                <a16:creationId xmlns:a16="http://schemas.microsoft.com/office/drawing/2014/main" id="{53D340E3-E560-4CF7-B575-03AD3903F25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F10ABE7E-BC5F-4BE1-86F0-E01340A4CBE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355FB41E-974C-4AC3-930F-6855CC0681C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2D6530E3-C43F-4DDD-BB07-7AB70890112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030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9789"/>
            <a:ext cx="8302505" cy="552142"/>
            <a:chOff x="851084" y="4309789"/>
            <a:chExt cx="8302505" cy="552142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4" name="Gruppieren 563">
              <a:extLst>
                <a:ext uri="{FF2B5EF4-FFF2-40B4-BE49-F238E27FC236}">
                  <a16:creationId xmlns:a16="http://schemas.microsoft.com/office/drawing/2014/main" id="{A81FB62C-4CD7-4FF6-8E7A-4996C52DAA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66" name="Gruppieren 565">
                <a:extLst>
                  <a:ext uri="{FF2B5EF4-FFF2-40B4-BE49-F238E27FC236}">
                    <a16:creationId xmlns:a16="http://schemas.microsoft.com/office/drawing/2014/main" id="{9D4AD43E-FEFC-49D7-B03B-54ABF862872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71" name="Rechteck 570">
                  <a:extLst>
                    <a:ext uri="{FF2B5EF4-FFF2-40B4-BE49-F238E27FC236}">
                      <a16:creationId xmlns:a16="http://schemas.microsoft.com/office/drawing/2014/main" id="{594D035C-339E-45FE-8129-318EB540DE5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2" name="Rechteck 571">
                  <a:extLst>
                    <a:ext uri="{FF2B5EF4-FFF2-40B4-BE49-F238E27FC236}">
                      <a16:creationId xmlns:a16="http://schemas.microsoft.com/office/drawing/2014/main" id="{9E3A9D40-401F-4A79-A651-A4972967F17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Rechteck 572">
                  <a:extLst>
                    <a:ext uri="{FF2B5EF4-FFF2-40B4-BE49-F238E27FC236}">
                      <a16:creationId xmlns:a16="http://schemas.microsoft.com/office/drawing/2014/main" id="{C15F537F-C184-49C7-943F-AE3BC49CA26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67" name="Gruppieren 566">
                <a:extLst>
                  <a:ext uri="{FF2B5EF4-FFF2-40B4-BE49-F238E27FC236}">
                    <a16:creationId xmlns:a16="http://schemas.microsoft.com/office/drawing/2014/main" id="{8AFF2442-37ED-4B04-8E5B-4025F50D849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68" name="Ellipse 567">
                  <a:extLst>
                    <a:ext uri="{FF2B5EF4-FFF2-40B4-BE49-F238E27FC236}">
                      <a16:creationId xmlns:a16="http://schemas.microsoft.com/office/drawing/2014/main" id="{374D1D80-F6A9-470D-942F-39CE70D551E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9" name="Ellipse 568">
                  <a:extLst>
                    <a:ext uri="{FF2B5EF4-FFF2-40B4-BE49-F238E27FC236}">
                      <a16:creationId xmlns:a16="http://schemas.microsoft.com/office/drawing/2014/main" id="{59428DB7-4B0B-4515-9E96-59D5E51109A6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0" name="Ellipse 569">
                  <a:extLst>
                    <a:ext uri="{FF2B5EF4-FFF2-40B4-BE49-F238E27FC236}">
                      <a16:creationId xmlns:a16="http://schemas.microsoft.com/office/drawing/2014/main" id="{91416147-E995-4073-9770-4666521E6BC3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4" name="Gruppieren 583">
              <a:extLst>
                <a:ext uri="{FF2B5EF4-FFF2-40B4-BE49-F238E27FC236}">
                  <a16:creationId xmlns:a16="http://schemas.microsoft.com/office/drawing/2014/main" id="{7B042F4F-18C3-400C-B595-1D4DB4A270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95427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86" name="Gruppieren 585">
                <a:extLst>
                  <a:ext uri="{FF2B5EF4-FFF2-40B4-BE49-F238E27FC236}">
                    <a16:creationId xmlns:a16="http://schemas.microsoft.com/office/drawing/2014/main" id="{B312FB44-A326-4FBF-BF22-E179295DC5AE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91" name="Rechteck 590">
                  <a:extLst>
                    <a:ext uri="{FF2B5EF4-FFF2-40B4-BE49-F238E27FC236}">
                      <a16:creationId xmlns:a16="http://schemas.microsoft.com/office/drawing/2014/main" id="{46A4F61B-E1C8-407D-8922-BE1E356E2B30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Rechteck 591">
                  <a:extLst>
                    <a:ext uri="{FF2B5EF4-FFF2-40B4-BE49-F238E27FC236}">
                      <a16:creationId xmlns:a16="http://schemas.microsoft.com/office/drawing/2014/main" id="{A75F8690-D680-4BD4-82EF-B0DC8C2BE9C0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3" name="Rechteck 592">
                  <a:extLst>
                    <a:ext uri="{FF2B5EF4-FFF2-40B4-BE49-F238E27FC236}">
                      <a16:creationId xmlns:a16="http://schemas.microsoft.com/office/drawing/2014/main" id="{58603C81-7426-4847-8F86-972F717F222D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87" name="Gruppieren 586">
                <a:extLst>
                  <a:ext uri="{FF2B5EF4-FFF2-40B4-BE49-F238E27FC236}">
                    <a16:creationId xmlns:a16="http://schemas.microsoft.com/office/drawing/2014/main" id="{5ACEB484-2E02-4D25-A800-47460AC17C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88" name="Ellipse 587">
                  <a:extLst>
                    <a:ext uri="{FF2B5EF4-FFF2-40B4-BE49-F238E27FC236}">
                      <a16:creationId xmlns:a16="http://schemas.microsoft.com/office/drawing/2014/main" id="{C481B1E8-FB52-4383-9107-284A439FCB1D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" name="Ellipse 588">
                  <a:extLst>
                    <a:ext uri="{FF2B5EF4-FFF2-40B4-BE49-F238E27FC236}">
                      <a16:creationId xmlns:a16="http://schemas.microsoft.com/office/drawing/2014/main" id="{262B0663-E1BB-4518-87F2-F1C6DBDCBC0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Ellipse 589">
                  <a:extLst>
                    <a:ext uri="{FF2B5EF4-FFF2-40B4-BE49-F238E27FC236}">
                      <a16:creationId xmlns:a16="http://schemas.microsoft.com/office/drawing/2014/main" id="{48A92378-BDD6-4EA4-B005-85FC86F41690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5" name="Gruppieren 594">
              <a:extLst>
                <a:ext uri="{FF2B5EF4-FFF2-40B4-BE49-F238E27FC236}">
                  <a16:creationId xmlns:a16="http://schemas.microsoft.com/office/drawing/2014/main" id="{2BB07C51-30D9-4F19-B855-64F39696AF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499263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97" name="Gruppieren 596">
                <a:extLst>
                  <a:ext uri="{FF2B5EF4-FFF2-40B4-BE49-F238E27FC236}">
                    <a16:creationId xmlns:a16="http://schemas.microsoft.com/office/drawing/2014/main" id="{0B1F7307-B0CD-4124-B1BF-5BA3906B8F5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602" name="Rechteck 601">
                  <a:extLst>
                    <a:ext uri="{FF2B5EF4-FFF2-40B4-BE49-F238E27FC236}">
                      <a16:creationId xmlns:a16="http://schemas.microsoft.com/office/drawing/2014/main" id="{EDDF1421-E908-4A05-B07C-DC4D06A84F7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3" name="Rechteck 602">
                  <a:extLst>
                    <a:ext uri="{FF2B5EF4-FFF2-40B4-BE49-F238E27FC236}">
                      <a16:creationId xmlns:a16="http://schemas.microsoft.com/office/drawing/2014/main" id="{581920B1-840D-443F-A6F5-58E21615978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4" name="Rechteck 603">
                  <a:extLst>
                    <a:ext uri="{FF2B5EF4-FFF2-40B4-BE49-F238E27FC236}">
                      <a16:creationId xmlns:a16="http://schemas.microsoft.com/office/drawing/2014/main" id="{9E6BC88D-FF2D-469D-99C6-4A876151E19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98" name="Gruppieren 597">
                <a:extLst>
                  <a:ext uri="{FF2B5EF4-FFF2-40B4-BE49-F238E27FC236}">
                    <a16:creationId xmlns:a16="http://schemas.microsoft.com/office/drawing/2014/main" id="{05997A77-4A94-4A6D-8093-8008900D2BDB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99" name="Ellipse 598">
                  <a:extLst>
                    <a:ext uri="{FF2B5EF4-FFF2-40B4-BE49-F238E27FC236}">
                      <a16:creationId xmlns:a16="http://schemas.microsoft.com/office/drawing/2014/main" id="{696EC400-2821-4FEC-B237-739447D8A18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Ellipse 599">
                  <a:extLst>
                    <a:ext uri="{FF2B5EF4-FFF2-40B4-BE49-F238E27FC236}">
                      <a16:creationId xmlns:a16="http://schemas.microsoft.com/office/drawing/2014/main" id="{C7199CAE-C199-47BD-AD9F-6A8CADB646E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1" name="Ellipse 600">
                  <a:extLst>
                    <a:ext uri="{FF2B5EF4-FFF2-40B4-BE49-F238E27FC236}">
                      <a16:creationId xmlns:a16="http://schemas.microsoft.com/office/drawing/2014/main" id="{D6C4E422-4203-4A5A-A1B0-1B64ED276AB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6" name="Gruppieren 605">
              <a:extLst>
                <a:ext uri="{FF2B5EF4-FFF2-40B4-BE49-F238E27FC236}">
                  <a16:creationId xmlns:a16="http://schemas.microsoft.com/office/drawing/2014/main" id="{2B9C7CC2-DAF3-469A-BD24-B3591BB645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608" name="Gruppieren 607">
                <a:extLst>
                  <a:ext uri="{FF2B5EF4-FFF2-40B4-BE49-F238E27FC236}">
                    <a16:creationId xmlns:a16="http://schemas.microsoft.com/office/drawing/2014/main" id="{767C0F0F-C24D-4E02-B0AB-FA8FFBFCB98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613" name="Rechteck 612">
                  <a:extLst>
                    <a:ext uri="{FF2B5EF4-FFF2-40B4-BE49-F238E27FC236}">
                      <a16:creationId xmlns:a16="http://schemas.microsoft.com/office/drawing/2014/main" id="{AA897C64-F3AC-44F4-8550-2EEB42F5AE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4" name="Rechteck 613">
                  <a:extLst>
                    <a:ext uri="{FF2B5EF4-FFF2-40B4-BE49-F238E27FC236}">
                      <a16:creationId xmlns:a16="http://schemas.microsoft.com/office/drawing/2014/main" id="{1E1EEAD5-D87B-4C54-921E-6EAAD198AE90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5" name="Rechteck 614">
                  <a:extLst>
                    <a:ext uri="{FF2B5EF4-FFF2-40B4-BE49-F238E27FC236}">
                      <a16:creationId xmlns:a16="http://schemas.microsoft.com/office/drawing/2014/main" id="{E43ACB4A-FDE4-4FD6-9601-E2DFB9E1EEE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09" name="Gruppieren 608">
                <a:extLst>
                  <a:ext uri="{FF2B5EF4-FFF2-40B4-BE49-F238E27FC236}">
                    <a16:creationId xmlns:a16="http://schemas.microsoft.com/office/drawing/2014/main" id="{624ACD40-E236-473E-843A-C745AA8ED57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610" name="Ellipse 609">
                  <a:extLst>
                    <a:ext uri="{FF2B5EF4-FFF2-40B4-BE49-F238E27FC236}">
                      <a16:creationId xmlns:a16="http://schemas.microsoft.com/office/drawing/2014/main" id="{FED437E0-8A7A-4777-810E-B8E40A324F5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1" name="Ellipse 610">
                  <a:extLst>
                    <a:ext uri="{FF2B5EF4-FFF2-40B4-BE49-F238E27FC236}">
                      <a16:creationId xmlns:a16="http://schemas.microsoft.com/office/drawing/2014/main" id="{E46E84D8-E0E4-44F8-9BC8-5BF01A9CAA8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2" name="Ellipse 611">
                  <a:extLst>
                    <a:ext uri="{FF2B5EF4-FFF2-40B4-BE49-F238E27FC236}">
                      <a16:creationId xmlns:a16="http://schemas.microsoft.com/office/drawing/2014/main" id="{70FAA672-4AB6-42B6-B510-CEE314CAB8B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8866711" y="4593133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A3311485-B92A-478B-BEE5-19E156E557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7B53E39F-ABBF-4961-BFDF-5DFD786CA38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ECC3D77E-E766-4AB1-8F60-5DC7A81921C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F74A9D9F-2723-44A4-A41D-07C25D28F51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540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7598"/>
            <a:chOff x="851084" y="1077662"/>
            <a:chExt cx="8302505" cy="557598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" name="Gruppieren 8">
              <a:extLst>
                <a:ext uri="{FF2B5EF4-FFF2-40B4-BE49-F238E27FC236}">
                  <a16:creationId xmlns:a16="http://schemas.microsoft.com/office/drawing/2014/main" id="{C7B2BDA2-D906-4CD6-BA18-EC46CD18A677}"/>
                </a:ext>
              </a:extLst>
            </p:cNvPr>
            <p:cNvGrpSpPr/>
            <p:nvPr/>
          </p:nvGrpSpPr>
          <p:grpSpPr>
            <a:xfrm>
              <a:off x="3075499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31" name="Gruppieren 130">
                <a:extLst>
                  <a:ext uri="{FF2B5EF4-FFF2-40B4-BE49-F238E27FC236}">
                    <a16:creationId xmlns:a16="http://schemas.microsoft.com/office/drawing/2014/main" id="{FC974E70-029F-4AD5-BE6A-8ADAFFE30F9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132" name="Gruppieren 131">
                  <a:extLst>
                    <a:ext uri="{FF2B5EF4-FFF2-40B4-BE49-F238E27FC236}">
                      <a16:creationId xmlns:a16="http://schemas.microsoft.com/office/drawing/2014/main" id="{09FBD725-DFBB-46EF-B601-5B1D792E9ED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137" name="Rechteck 136">
                    <a:extLst>
                      <a:ext uri="{FF2B5EF4-FFF2-40B4-BE49-F238E27FC236}">
                        <a16:creationId xmlns:a16="http://schemas.microsoft.com/office/drawing/2014/main" id="{B91BAC03-CD51-40F9-8A82-19F0C08935F6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" name="Rechteck 137">
                    <a:extLst>
                      <a:ext uri="{FF2B5EF4-FFF2-40B4-BE49-F238E27FC236}">
                        <a16:creationId xmlns:a16="http://schemas.microsoft.com/office/drawing/2014/main" id="{EAB60E55-D537-4167-B0C7-18B571DE659D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Rechteck 138">
                    <a:extLst>
                      <a:ext uri="{FF2B5EF4-FFF2-40B4-BE49-F238E27FC236}">
                        <a16:creationId xmlns:a16="http://schemas.microsoft.com/office/drawing/2014/main" id="{6F713611-58EC-424C-9C5F-251571C1DDA6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" name="Gruppieren 132">
                  <a:extLst>
                    <a:ext uri="{FF2B5EF4-FFF2-40B4-BE49-F238E27FC236}">
                      <a16:creationId xmlns:a16="http://schemas.microsoft.com/office/drawing/2014/main" id="{4B534398-C7CA-442B-A0C5-51B23BCDAB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134" name="Ellipse 133">
                    <a:extLst>
                      <a:ext uri="{FF2B5EF4-FFF2-40B4-BE49-F238E27FC236}">
                        <a16:creationId xmlns:a16="http://schemas.microsoft.com/office/drawing/2014/main" id="{70C1CFE8-BA04-4CB7-976C-71F9B4EBF59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Ellipse 134">
                    <a:extLst>
                      <a:ext uri="{FF2B5EF4-FFF2-40B4-BE49-F238E27FC236}">
                        <a16:creationId xmlns:a16="http://schemas.microsoft.com/office/drawing/2014/main" id="{3646373B-192E-4286-ABC6-D4165808EC92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Ellipse 135">
                    <a:extLst>
                      <a:ext uri="{FF2B5EF4-FFF2-40B4-BE49-F238E27FC236}">
                        <a16:creationId xmlns:a16="http://schemas.microsoft.com/office/drawing/2014/main" id="{ECC9DCB9-7578-4F2F-BD06-F49589600F5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8" name="L-Form 7">
                <a:extLst>
                  <a:ext uri="{FF2B5EF4-FFF2-40B4-BE49-F238E27FC236}">
                    <a16:creationId xmlns:a16="http://schemas.microsoft.com/office/drawing/2014/main" id="{C2FD4237-5429-457C-AFF3-67BAA66BE8C0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2" name="Gruppieren 181">
              <a:extLst>
                <a:ext uri="{FF2B5EF4-FFF2-40B4-BE49-F238E27FC236}">
                  <a16:creationId xmlns:a16="http://schemas.microsoft.com/office/drawing/2014/main" id="{D2E5F059-24C4-4DDD-9535-112436A0F477}"/>
                </a:ext>
              </a:extLst>
            </p:cNvPr>
            <p:cNvGrpSpPr/>
            <p:nvPr/>
          </p:nvGrpSpPr>
          <p:grpSpPr>
            <a:xfrm>
              <a:off x="5286297" y="1077662"/>
              <a:ext cx="550491" cy="554861"/>
              <a:chOff x="851084" y="1097133"/>
              <a:chExt cx="550491" cy="554861"/>
            </a:xfrm>
          </p:grpSpPr>
          <p:grpSp>
            <p:nvGrpSpPr>
              <p:cNvPr id="256" name="Gruppieren 255">
                <a:extLst>
                  <a:ext uri="{FF2B5EF4-FFF2-40B4-BE49-F238E27FC236}">
                    <a16:creationId xmlns:a16="http://schemas.microsoft.com/office/drawing/2014/main" id="{95A07ED3-5DAB-450D-B1F2-DB0715F42B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58" name="Gruppieren 257">
                  <a:extLst>
                    <a:ext uri="{FF2B5EF4-FFF2-40B4-BE49-F238E27FC236}">
                      <a16:creationId xmlns:a16="http://schemas.microsoft.com/office/drawing/2014/main" id="{D709B65D-D944-438E-8082-DCF41A9E0EBA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63" name="Rechteck 262">
                    <a:extLst>
                      <a:ext uri="{FF2B5EF4-FFF2-40B4-BE49-F238E27FC236}">
                        <a16:creationId xmlns:a16="http://schemas.microsoft.com/office/drawing/2014/main" id="{123B7C08-AEBB-46EF-908F-A13A57709D24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Rechteck 264">
                    <a:extLst>
                      <a:ext uri="{FF2B5EF4-FFF2-40B4-BE49-F238E27FC236}">
                        <a16:creationId xmlns:a16="http://schemas.microsoft.com/office/drawing/2014/main" id="{78D4D579-83F4-46F8-BC15-206DC53C80D5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Rechteck 265">
                    <a:extLst>
                      <a:ext uri="{FF2B5EF4-FFF2-40B4-BE49-F238E27FC236}">
                        <a16:creationId xmlns:a16="http://schemas.microsoft.com/office/drawing/2014/main" id="{683DEDDC-3B8C-4860-8102-71617FA808E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9" name="Gruppieren 258">
                  <a:extLst>
                    <a:ext uri="{FF2B5EF4-FFF2-40B4-BE49-F238E27FC236}">
                      <a16:creationId xmlns:a16="http://schemas.microsoft.com/office/drawing/2014/main" id="{585AEC18-B35F-4750-8C43-AC53FA96C4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60" name="Ellipse 259">
                    <a:extLst>
                      <a:ext uri="{FF2B5EF4-FFF2-40B4-BE49-F238E27FC236}">
                        <a16:creationId xmlns:a16="http://schemas.microsoft.com/office/drawing/2014/main" id="{7E2F3A37-2D77-417A-B996-072DC94E74A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" name="Ellipse 260">
                    <a:extLst>
                      <a:ext uri="{FF2B5EF4-FFF2-40B4-BE49-F238E27FC236}">
                        <a16:creationId xmlns:a16="http://schemas.microsoft.com/office/drawing/2014/main" id="{83553A91-D575-4540-9838-97A144D72B5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Ellipse 261">
                    <a:extLst>
                      <a:ext uri="{FF2B5EF4-FFF2-40B4-BE49-F238E27FC236}">
                        <a16:creationId xmlns:a16="http://schemas.microsoft.com/office/drawing/2014/main" id="{D87D8EEC-4597-490E-A5B6-AE34674DD76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57" name="Rechteck 256">
                <a:extLst>
                  <a:ext uri="{FF2B5EF4-FFF2-40B4-BE49-F238E27FC236}">
                    <a16:creationId xmlns:a16="http://schemas.microsoft.com/office/drawing/2014/main" id="{2757EF7A-BB18-4EC8-B824-6109951003CB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" name="Gruppieren 182">
              <a:extLst>
                <a:ext uri="{FF2B5EF4-FFF2-40B4-BE49-F238E27FC236}">
                  <a16:creationId xmlns:a16="http://schemas.microsoft.com/office/drawing/2014/main" id="{4BE849BD-DD4F-4EA5-A069-DE49CEE0025C}"/>
                </a:ext>
              </a:extLst>
            </p:cNvPr>
            <p:cNvGrpSpPr/>
            <p:nvPr/>
          </p:nvGrpSpPr>
          <p:grpSpPr>
            <a:xfrm>
              <a:off x="6399238" y="1077662"/>
              <a:ext cx="543553" cy="557598"/>
              <a:chOff x="2192545" y="1077662"/>
              <a:chExt cx="543553" cy="557598"/>
            </a:xfrm>
          </p:grpSpPr>
          <p:grpSp>
            <p:nvGrpSpPr>
              <p:cNvPr id="246" name="Gruppieren 245">
                <a:extLst>
                  <a:ext uri="{FF2B5EF4-FFF2-40B4-BE49-F238E27FC236}">
                    <a16:creationId xmlns:a16="http://schemas.microsoft.com/office/drawing/2014/main" id="{24A649CA-D880-4CFA-B0D0-60DEC5BA7E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48" name="Gruppieren 247">
                  <a:extLst>
                    <a:ext uri="{FF2B5EF4-FFF2-40B4-BE49-F238E27FC236}">
                      <a16:creationId xmlns:a16="http://schemas.microsoft.com/office/drawing/2014/main" id="{D7DA4769-3486-471B-B15C-C7E7E41D087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53" name="Rechteck 252">
                    <a:extLst>
                      <a:ext uri="{FF2B5EF4-FFF2-40B4-BE49-F238E27FC236}">
                        <a16:creationId xmlns:a16="http://schemas.microsoft.com/office/drawing/2014/main" id="{5074FB98-6648-4BE6-9574-AEF014322AD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Rechteck 253">
                    <a:extLst>
                      <a:ext uri="{FF2B5EF4-FFF2-40B4-BE49-F238E27FC236}">
                        <a16:creationId xmlns:a16="http://schemas.microsoft.com/office/drawing/2014/main" id="{4D483C01-A3F5-4984-89C4-4E4EB2DAB4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Rechteck 254">
                    <a:extLst>
                      <a:ext uri="{FF2B5EF4-FFF2-40B4-BE49-F238E27FC236}">
                        <a16:creationId xmlns:a16="http://schemas.microsoft.com/office/drawing/2014/main" id="{001E3801-4155-4E41-B4AA-1F2D7A15C51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uppieren 248">
                  <a:extLst>
                    <a:ext uri="{FF2B5EF4-FFF2-40B4-BE49-F238E27FC236}">
                      <a16:creationId xmlns:a16="http://schemas.microsoft.com/office/drawing/2014/main" id="{303C49B3-52EB-4A43-B899-D6006A32926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50" name="Ellipse 249">
                    <a:extLst>
                      <a:ext uri="{FF2B5EF4-FFF2-40B4-BE49-F238E27FC236}">
                        <a16:creationId xmlns:a16="http://schemas.microsoft.com/office/drawing/2014/main" id="{C6B6833E-1C4E-407C-AEF7-CABFF92D54C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6B946F43-EC2E-46F7-A23D-C20D5CBC6BA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Ellipse 251">
                    <a:extLst>
                      <a:ext uri="{FF2B5EF4-FFF2-40B4-BE49-F238E27FC236}">
                        <a16:creationId xmlns:a16="http://schemas.microsoft.com/office/drawing/2014/main" id="{87AA7823-B539-428B-8A06-0B757F6AC8D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47" name="L-Form 246">
                <a:extLst>
                  <a:ext uri="{FF2B5EF4-FFF2-40B4-BE49-F238E27FC236}">
                    <a16:creationId xmlns:a16="http://schemas.microsoft.com/office/drawing/2014/main" id="{4F44F9BF-6BB7-4582-A2C0-D5325F80E6B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2775620" y="939800"/>
            <a:ext cx="6723979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2256978" y="1303297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341E9ED2-F62F-43F7-9683-A48B3F2402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F728B9A7-A4C0-4344-9E26-94E0DA17FD8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E15AD415-FD56-43E2-9042-AB9CE9DE78D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71604B05-5B57-4F17-9E66-BF6AD63E0FC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821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4861"/>
            <a:chOff x="851084" y="1077662"/>
            <a:chExt cx="8302505" cy="554861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95A07ED3-5DAB-450D-B1F2-DB0715F42B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6297" y="1092523"/>
              <a:ext cx="537478" cy="540000"/>
              <a:chOff x="5557837" y="3214611"/>
              <a:chExt cx="429982" cy="430288"/>
            </a:xfrm>
          </p:grpSpPr>
          <p:grpSp>
            <p:nvGrpSpPr>
              <p:cNvPr id="258" name="Gruppieren 257">
                <a:extLst>
                  <a:ext uri="{FF2B5EF4-FFF2-40B4-BE49-F238E27FC236}">
                    <a16:creationId xmlns:a16="http://schemas.microsoft.com/office/drawing/2014/main" id="{D709B65D-D944-438E-8082-DCF41A9E0EBA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63" name="Rechteck 262">
                  <a:extLst>
                    <a:ext uri="{FF2B5EF4-FFF2-40B4-BE49-F238E27FC236}">
                      <a16:creationId xmlns:a16="http://schemas.microsoft.com/office/drawing/2014/main" id="{123B7C08-AEBB-46EF-908F-A13A57709D24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Rechteck 264">
                  <a:extLst>
                    <a:ext uri="{FF2B5EF4-FFF2-40B4-BE49-F238E27FC236}">
                      <a16:creationId xmlns:a16="http://schemas.microsoft.com/office/drawing/2014/main" id="{78D4D579-83F4-46F8-BC15-206DC53C80D5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Rechteck 265">
                  <a:extLst>
                    <a:ext uri="{FF2B5EF4-FFF2-40B4-BE49-F238E27FC236}">
                      <a16:creationId xmlns:a16="http://schemas.microsoft.com/office/drawing/2014/main" id="{683DEDDC-3B8C-4860-8102-71617FA808E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9" name="Gruppieren 258">
                <a:extLst>
                  <a:ext uri="{FF2B5EF4-FFF2-40B4-BE49-F238E27FC236}">
                    <a16:creationId xmlns:a16="http://schemas.microsoft.com/office/drawing/2014/main" id="{585AEC18-B35F-4750-8C43-AC53FA96C4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60" name="Ellipse 259">
                  <a:extLst>
                    <a:ext uri="{FF2B5EF4-FFF2-40B4-BE49-F238E27FC236}">
                      <a16:creationId xmlns:a16="http://schemas.microsoft.com/office/drawing/2014/main" id="{7E2F3A37-2D77-417A-B996-072DC94E74A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Ellipse 260">
                  <a:extLst>
                    <a:ext uri="{FF2B5EF4-FFF2-40B4-BE49-F238E27FC236}">
                      <a16:creationId xmlns:a16="http://schemas.microsoft.com/office/drawing/2014/main" id="{83553A91-D575-4540-9838-97A144D72B5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Ellipse 261">
                  <a:extLst>
                    <a:ext uri="{FF2B5EF4-FFF2-40B4-BE49-F238E27FC236}">
                      <a16:creationId xmlns:a16="http://schemas.microsoft.com/office/drawing/2014/main" id="{D87D8EEC-4597-490E-A5B6-AE34674DD76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6" name="Gruppieren 245">
              <a:extLst>
                <a:ext uri="{FF2B5EF4-FFF2-40B4-BE49-F238E27FC236}">
                  <a16:creationId xmlns:a16="http://schemas.microsoft.com/office/drawing/2014/main" id="{24A649CA-D880-4CFA-B0D0-60DEC5BA7E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5313" y="1083118"/>
              <a:ext cx="537478" cy="540000"/>
              <a:chOff x="5557837" y="3214611"/>
              <a:chExt cx="429982" cy="430288"/>
            </a:xfrm>
          </p:grpSpPr>
          <p:grpSp>
            <p:nvGrpSpPr>
              <p:cNvPr id="248" name="Gruppieren 247">
                <a:extLst>
                  <a:ext uri="{FF2B5EF4-FFF2-40B4-BE49-F238E27FC236}">
                    <a16:creationId xmlns:a16="http://schemas.microsoft.com/office/drawing/2014/main" id="{D7DA4769-3486-471B-B15C-C7E7E41D087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53" name="Rechteck 252">
                  <a:extLst>
                    <a:ext uri="{FF2B5EF4-FFF2-40B4-BE49-F238E27FC236}">
                      <a16:creationId xmlns:a16="http://schemas.microsoft.com/office/drawing/2014/main" id="{5074FB98-6648-4BE6-9574-AEF014322AD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Rechteck 253">
                  <a:extLst>
                    <a:ext uri="{FF2B5EF4-FFF2-40B4-BE49-F238E27FC236}">
                      <a16:creationId xmlns:a16="http://schemas.microsoft.com/office/drawing/2014/main" id="{4D483C01-A3F5-4984-89C4-4E4EB2DAB4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Rechteck 254">
                  <a:extLst>
                    <a:ext uri="{FF2B5EF4-FFF2-40B4-BE49-F238E27FC236}">
                      <a16:creationId xmlns:a16="http://schemas.microsoft.com/office/drawing/2014/main" id="{001E3801-4155-4E41-B4AA-1F2D7A15C51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9" name="Gruppieren 248">
                <a:extLst>
                  <a:ext uri="{FF2B5EF4-FFF2-40B4-BE49-F238E27FC236}">
                    <a16:creationId xmlns:a16="http://schemas.microsoft.com/office/drawing/2014/main" id="{303C49B3-52EB-4A43-B899-D6006A32926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50" name="Ellipse 249">
                  <a:extLst>
                    <a:ext uri="{FF2B5EF4-FFF2-40B4-BE49-F238E27FC236}">
                      <a16:creationId xmlns:a16="http://schemas.microsoft.com/office/drawing/2014/main" id="{C6B6833E-1C4E-407C-AEF7-CABFF92D54C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6B946F43-EC2E-46F7-A23D-C20D5CBC6B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87AA7823-B539-428B-8A06-0B757F6AC8D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Gruppieren 184">
              <a:extLst>
                <a:ext uri="{FF2B5EF4-FFF2-40B4-BE49-F238E27FC236}">
                  <a16:creationId xmlns:a16="http://schemas.microsoft.com/office/drawing/2014/main" id="{25C68B4B-69DC-45E5-9F1D-87095515A0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712" y="1080066"/>
              <a:ext cx="537478" cy="540000"/>
              <a:chOff x="5557837" y="3214611"/>
              <a:chExt cx="429982" cy="430288"/>
            </a:xfrm>
          </p:grpSpPr>
          <p:grpSp>
            <p:nvGrpSpPr>
              <p:cNvPr id="238" name="Gruppieren 237">
                <a:extLst>
                  <a:ext uri="{FF2B5EF4-FFF2-40B4-BE49-F238E27FC236}">
                    <a16:creationId xmlns:a16="http://schemas.microsoft.com/office/drawing/2014/main" id="{5D6DCAFE-66C0-4049-A818-3E620BF0DF35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43" name="Rechteck 242">
                  <a:extLst>
                    <a:ext uri="{FF2B5EF4-FFF2-40B4-BE49-F238E27FC236}">
                      <a16:creationId xmlns:a16="http://schemas.microsoft.com/office/drawing/2014/main" id="{558979B1-BD7C-49E1-AE98-45D2A316D1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Rechteck 243">
                  <a:extLst>
                    <a:ext uri="{FF2B5EF4-FFF2-40B4-BE49-F238E27FC236}">
                      <a16:creationId xmlns:a16="http://schemas.microsoft.com/office/drawing/2014/main" id="{BDB2B577-D87D-487E-AF6C-EDED9E06172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Rechteck 244">
                  <a:extLst>
                    <a:ext uri="{FF2B5EF4-FFF2-40B4-BE49-F238E27FC236}">
                      <a16:creationId xmlns:a16="http://schemas.microsoft.com/office/drawing/2014/main" id="{38371F0E-1184-4A3E-9173-3000840F7F5F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9" name="Gruppieren 238">
                <a:extLst>
                  <a:ext uri="{FF2B5EF4-FFF2-40B4-BE49-F238E27FC236}">
                    <a16:creationId xmlns:a16="http://schemas.microsoft.com/office/drawing/2014/main" id="{9A117F9B-8075-4385-A560-E4B08BBCD65E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69D79DDC-6895-4549-85CA-4CEFE6739356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Ellipse 240">
                  <a:extLst>
                    <a:ext uri="{FF2B5EF4-FFF2-40B4-BE49-F238E27FC236}">
                      <a16:creationId xmlns:a16="http://schemas.microsoft.com/office/drawing/2014/main" id="{46BC751D-9304-4520-A039-E1B73879882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Ellipse 241">
                  <a:extLst>
                    <a:ext uri="{FF2B5EF4-FFF2-40B4-BE49-F238E27FC236}">
                      <a16:creationId xmlns:a16="http://schemas.microsoft.com/office/drawing/2014/main" id="{9182BD3F-377A-488F-938B-27F2E38F68A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4861"/>
            <a:chOff x="851084" y="2846111"/>
            <a:chExt cx="8302505" cy="554861"/>
          </a:xfrm>
        </p:grpSpPr>
        <p:grpSp>
          <p:nvGrpSpPr>
            <p:cNvPr id="449" name="Gruppieren 448">
              <a:extLst>
                <a:ext uri="{FF2B5EF4-FFF2-40B4-BE49-F238E27FC236}">
                  <a16:creationId xmlns:a16="http://schemas.microsoft.com/office/drawing/2014/main" id="{19508453-1572-451D-B3BA-F00629B553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51" name="Gruppieren 450">
                <a:extLst>
                  <a:ext uri="{FF2B5EF4-FFF2-40B4-BE49-F238E27FC236}">
                    <a16:creationId xmlns:a16="http://schemas.microsoft.com/office/drawing/2014/main" id="{9E96DAE3-EA41-4F09-8003-21FB91A385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56" name="Rechteck 455">
                  <a:extLst>
                    <a:ext uri="{FF2B5EF4-FFF2-40B4-BE49-F238E27FC236}">
                      <a16:creationId xmlns:a16="http://schemas.microsoft.com/office/drawing/2014/main" id="{52201800-CC7D-4883-97FA-C6F0AF808F7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Rechteck 456">
                  <a:extLst>
                    <a:ext uri="{FF2B5EF4-FFF2-40B4-BE49-F238E27FC236}">
                      <a16:creationId xmlns:a16="http://schemas.microsoft.com/office/drawing/2014/main" id="{5DF58B90-ED3F-42A4-8559-F2A85712595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Rechteck 457">
                  <a:extLst>
                    <a:ext uri="{FF2B5EF4-FFF2-40B4-BE49-F238E27FC236}">
                      <a16:creationId xmlns:a16="http://schemas.microsoft.com/office/drawing/2014/main" id="{8811F1EC-66BC-4232-A2C9-A23260793FC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2" name="Gruppieren 451">
                <a:extLst>
                  <a:ext uri="{FF2B5EF4-FFF2-40B4-BE49-F238E27FC236}">
                    <a16:creationId xmlns:a16="http://schemas.microsoft.com/office/drawing/2014/main" id="{DE3F340A-7D67-4451-ACC3-21A2D0D66B9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53" name="Ellipse 452">
                  <a:extLst>
                    <a:ext uri="{FF2B5EF4-FFF2-40B4-BE49-F238E27FC236}">
                      <a16:creationId xmlns:a16="http://schemas.microsoft.com/office/drawing/2014/main" id="{B47E9B96-8D0F-4990-A706-D253B536C3B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Ellipse 453">
                  <a:extLst>
                    <a:ext uri="{FF2B5EF4-FFF2-40B4-BE49-F238E27FC236}">
                      <a16:creationId xmlns:a16="http://schemas.microsoft.com/office/drawing/2014/main" id="{A4AAB77F-941F-4A20-8D1F-4EBE22F3207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57145E5F-5D8C-4427-9D61-C5D749C1EFBD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0" name="Gruppieren 459">
              <a:extLst>
                <a:ext uri="{FF2B5EF4-FFF2-40B4-BE49-F238E27FC236}">
                  <a16:creationId xmlns:a16="http://schemas.microsoft.com/office/drawing/2014/main" id="{DE01BE53-BD46-4ABA-85F3-EBFD2B5819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54920" y="2860972"/>
              <a:ext cx="537478" cy="540000"/>
              <a:chOff x="5557837" y="3214611"/>
              <a:chExt cx="429982" cy="430288"/>
            </a:xfrm>
          </p:grpSpPr>
          <p:grpSp>
            <p:nvGrpSpPr>
              <p:cNvPr id="462" name="Gruppieren 461">
                <a:extLst>
                  <a:ext uri="{FF2B5EF4-FFF2-40B4-BE49-F238E27FC236}">
                    <a16:creationId xmlns:a16="http://schemas.microsoft.com/office/drawing/2014/main" id="{97AA9314-C174-4B07-B0E5-5FF78AC4D94F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67" name="Rechteck 466">
                  <a:extLst>
                    <a:ext uri="{FF2B5EF4-FFF2-40B4-BE49-F238E27FC236}">
                      <a16:creationId xmlns:a16="http://schemas.microsoft.com/office/drawing/2014/main" id="{B9FDD081-3974-426E-8FC4-6C9AA6DDAD0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Rechteck 467">
                  <a:extLst>
                    <a:ext uri="{FF2B5EF4-FFF2-40B4-BE49-F238E27FC236}">
                      <a16:creationId xmlns:a16="http://schemas.microsoft.com/office/drawing/2014/main" id="{B7470D24-4B6C-4FE6-9D0F-311DE0FBA95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Rechteck 468">
                  <a:extLst>
                    <a:ext uri="{FF2B5EF4-FFF2-40B4-BE49-F238E27FC236}">
                      <a16:creationId xmlns:a16="http://schemas.microsoft.com/office/drawing/2014/main" id="{47BCE0CE-3CDB-49A7-910C-64FE54877B5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uppieren 462">
                <a:extLst>
                  <a:ext uri="{FF2B5EF4-FFF2-40B4-BE49-F238E27FC236}">
                    <a16:creationId xmlns:a16="http://schemas.microsoft.com/office/drawing/2014/main" id="{C58484A1-1AF7-4EFD-84BD-1BBA11B62F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64" name="Ellipse 463">
                  <a:extLst>
                    <a:ext uri="{FF2B5EF4-FFF2-40B4-BE49-F238E27FC236}">
                      <a16:creationId xmlns:a16="http://schemas.microsoft.com/office/drawing/2014/main" id="{8A84B5DE-2584-49E4-AE73-249A4C7E0B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Ellipse 464">
                  <a:extLst>
                    <a:ext uri="{FF2B5EF4-FFF2-40B4-BE49-F238E27FC236}">
                      <a16:creationId xmlns:a16="http://schemas.microsoft.com/office/drawing/2014/main" id="{D444A8A5-6EDC-41D6-B47B-552B6298953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Ellipse 465">
                  <a:extLst>
                    <a:ext uri="{FF2B5EF4-FFF2-40B4-BE49-F238E27FC236}">
                      <a16:creationId xmlns:a16="http://schemas.microsoft.com/office/drawing/2014/main" id="{EA263B68-EC5C-46A8-9054-107A7292A885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uppieren 470">
              <a:extLst>
                <a:ext uri="{FF2B5EF4-FFF2-40B4-BE49-F238E27FC236}">
                  <a16:creationId xmlns:a16="http://schemas.microsoft.com/office/drawing/2014/main" id="{0DE26B7C-771E-4A9D-AD37-1615D7011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2851567"/>
              <a:ext cx="537478" cy="540000"/>
              <a:chOff x="5557837" y="3214611"/>
              <a:chExt cx="429982" cy="430288"/>
            </a:xfrm>
          </p:grpSpPr>
          <p:grpSp>
            <p:nvGrpSpPr>
              <p:cNvPr id="473" name="Gruppieren 472">
                <a:extLst>
                  <a:ext uri="{FF2B5EF4-FFF2-40B4-BE49-F238E27FC236}">
                    <a16:creationId xmlns:a16="http://schemas.microsoft.com/office/drawing/2014/main" id="{0C81E35E-C2B4-48A1-B7E9-F5F4CF968BC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78" name="Rechteck 477">
                  <a:extLst>
                    <a:ext uri="{FF2B5EF4-FFF2-40B4-BE49-F238E27FC236}">
                      <a16:creationId xmlns:a16="http://schemas.microsoft.com/office/drawing/2014/main" id="{67A01D48-CE7E-4C05-AFCB-85617693D14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Rechteck 478">
                  <a:extLst>
                    <a:ext uri="{FF2B5EF4-FFF2-40B4-BE49-F238E27FC236}">
                      <a16:creationId xmlns:a16="http://schemas.microsoft.com/office/drawing/2014/main" id="{ABA635F3-CF4B-47A4-AC04-BFA6AA1546C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Rechteck 479">
                  <a:extLst>
                    <a:ext uri="{FF2B5EF4-FFF2-40B4-BE49-F238E27FC236}">
                      <a16:creationId xmlns:a16="http://schemas.microsoft.com/office/drawing/2014/main" id="{7346DC18-B6FB-4A9C-ABFE-6EF00C38A439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4" name="Gruppieren 473">
                <a:extLst>
                  <a:ext uri="{FF2B5EF4-FFF2-40B4-BE49-F238E27FC236}">
                    <a16:creationId xmlns:a16="http://schemas.microsoft.com/office/drawing/2014/main" id="{14A4391B-168A-4D9F-9E8E-6F1331C91C2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75" name="Ellipse 474">
                  <a:extLst>
                    <a:ext uri="{FF2B5EF4-FFF2-40B4-BE49-F238E27FC236}">
                      <a16:creationId xmlns:a16="http://schemas.microsoft.com/office/drawing/2014/main" id="{517E199E-6A8D-433D-A683-ECA06449A82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Ellipse 475">
                  <a:extLst>
                    <a:ext uri="{FF2B5EF4-FFF2-40B4-BE49-F238E27FC236}">
                      <a16:creationId xmlns:a16="http://schemas.microsoft.com/office/drawing/2014/main" id="{28998A5E-F2B8-4721-B2DC-803506F7E66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Ellipse 476">
                  <a:extLst>
                    <a:ext uri="{FF2B5EF4-FFF2-40B4-BE49-F238E27FC236}">
                      <a16:creationId xmlns:a16="http://schemas.microsoft.com/office/drawing/2014/main" id="{A8C34090-ABE0-4B5B-835D-6BA0A56993CF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1" name="Gruppieren 490">
              <a:extLst>
                <a:ext uri="{FF2B5EF4-FFF2-40B4-BE49-F238E27FC236}">
                  <a16:creationId xmlns:a16="http://schemas.microsoft.com/office/drawing/2014/main" id="{37D17BAA-DF69-49E5-B468-921F675D87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2848515"/>
              <a:ext cx="537478" cy="540000"/>
              <a:chOff x="5557837" y="3214611"/>
              <a:chExt cx="429982" cy="430288"/>
            </a:xfrm>
          </p:grpSpPr>
          <p:grpSp>
            <p:nvGrpSpPr>
              <p:cNvPr id="493" name="Gruppieren 492">
                <a:extLst>
                  <a:ext uri="{FF2B5EF4-FFF2-40B4-BE49-F238E27FC236}">
                    <a16:creationId xmlns:a16="http://schemas.microsoft.com/office/drawing/2014/main" id="{6293D6AA-F99B-4ADB-98AC-FF3537CAF6A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98" name="Rechteck 497">
                  <a:extLst>
                    <a:ext uri="{FF2B5EF4-FFF2-40B4-BE49-F238E27FC236}">
                      <a16:creationId xmlns:a16="http://schemas.microsoft.com/office/drawing/2014/main" id="{0CB9C682-5BB5-4A2D-B1A5-EB2A2A89096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Rechteck 498">
                  <a:extLst>
                    <a:ext uri="{FF2B5EF4-FFF2-40B4-BE49-F238E27FC236}">
                      <a16:creationId xmlns:a16="http://schemas.microsoft.com/office/drawing/2014/main" id="{5E15B5EA-4858-4572-97A9-DF107679D3A6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Rechteck 499">
                  <a:extLst>
                    <a:ext uri="{FF2B5EF4-FFF2-40B4-BE49-F238E27FC236}">
                      <a16:creationId xmlns:a16="http://schemas.microsoft.com/office/drawing/2014/main" id="{0FDEE227-352A-475D-9A34-A2DD6488036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uppieren 493">
                <a:extLst>
                  <a:ext uri="{FF2B5EF4-FFF2-40B4-BE49-F238E27FC236}">
                    <a16:creationId xmlns:a16="http://schemas.microsoft.com/office/drawing/2014/main" id="{10240558-BCFE-4A28-B1E8-DE4A1D9B5E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95" name="Ellipse 494">
                  <a:extLst>
                    <a:ext uri="{FF2B5EF4-FFF2-40B4-BE49-F238E27FC236}">
                      <a16:creationId xmlns:a16="http://schemas.microsoft.com/office/drawing/2014/main" id="{D57AA426-6639-4A7F-8FDD-D9F06A7E146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Ellipse 495">
                  <a:extLst>
                    <a:ext uri="{FF2B5EF4-FFF2-40B4-BE49-F238E27FC236}">
                      <a16:creationId xmlns:a16="http://schemas.microsoft.com/office/drawing/2014/main" id="{94CC66AF-62BC-4F8C-AD22-C332D42C7E35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Ellipse 496">
                  <a:extLst>
                    <a:ext uri="{FF2B5EF4-FFF2-40B4-BE49-F238E27FC236}">
                      <a16:creationId xmlns:a16="http://schemas.microsoft.com/office/drawing/2014/main" id="{F54021EE-FC8F-4257-A233-90C023617B0E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BEA4C00C-9BD3-4E57-AB09-C595DFCF31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89352" y="2860972"/>
              <a:ext cx="537478" cy="540000"/>
              <a:chOff x="5557837" y="3214611"/>
              <a:chExt cx="429982" cy="430288"/>
            </a:xfrm>
          </p:grpSpPr>
          <p:grpSp>
            <p:nvGrpSpPr>
              <p:cNvPr id="504" name="Gruppieren 503">
                <a:extLst>
                  <a:ext uri="{FF2B5EF4-FFF2-40B4-BE49-F238E27FC236}">
                    <a16:creationId xmlns:a16="http://schemas.microsoft.com/office/drawing/2014/main" id="{2E4731AB-BFC5-4528-9307-3967FA47372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09" name="Rechteck 508">
                  <a:extLst>
                    <a:ext uri="{FF2B5EF4-FFF2-40B4-BE49-F238E27FC236}">
                      <a16:creationId xmlns:a16="http://schemas.microsoft.com/office/drawing/2014/main" id="{C3F7C5E2-90E9-4167-A64A-66548F8B595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Rechteck 509">
                  <a:extLst>
                    <a:ext uri="{FF2B5EF4-FFF2-40B4-BE49-F238E27FC236}">
                      <a16:creationId xmlns:a16="http://schemas.microsoft.com/office/drawing/2014/main" id="{D6C1DF49-FAE3-4F30-980B-D7294338607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Rechteck 510">
                  <a:extLst>
                    <a:ext uri="{FF2B5EF4-FFF2-40B4-BE49-F238E27FC236}">
                      <a16:creationId xmlns:a16="http://schemas.microsoft.com/office/drawing/2014/main" id="{D2869928-F581-47AD-9527-39667728190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5" name="Gruppieren 504">
                <a:extLst>
                  <a:ext uri="{FF2B5EF4-FFF2-40B4-BE49-F238E27FC236}">
                    <a16:creationId xmlns:a16="http://schemas.microsoft.com/office/drawing/2014/main" id="{05EC9F21-9B3D-4878-A56E-D793511C96A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06" name="Ellipse 505">
                  <a:extLst>
                    <a:ext uri="{FF2B5EF4-FFF2-40B4-BE49-F238E27FC236}">
                      <a16:creationId xmlns:a16="http://schemas.microsoft.com/office/drawing/2014/main" id="{66AC1DEA-BA8A-4086-A586-7D795D31691C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Ellipse 506">
                  <a:extLst>
                    <a:ext uri="{FF2B5EF4-FFF2-40B4-BE49-F238E27FC236}">
                      <a16:creationId xmlns:a16="http://schemas.microsoft.com/office/drawing/2014/main" id="{0762D122-8EA5-4081-9EAB-7FD808A4D917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Ellipse 507">
                  <a:extLst>
                    <a:ext uri="{FF2B5EF4-FFF2-40B4-BE49-F238E27FC236}">
                      <a16:creationId xmlns:a16="http://schemas.microsoft.com/office/drawing/2014/main" id="{6AF785C7-8E4C-4C49-8808-019865CC3C2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8084CD67-4A63-47F6-9039-EB170ED54B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2851567"/>
              <a:ext cx="537478" cy="540000"/>
              <a:chOff x="5557837" y="3214611"/>
              <a:chExt cx="429982" cy="430288"/>
            </a:xfrm>
          </p:grpSpPr>
          <p:grpSp>
            <p:nvGrpSpPr>
              <p:cNvPr id="515" name="Gruppieren 514">
                <a:extLst>
                  <a:ext uri="{FF2B5EF4-FFF2-40B4-BE49-F238E27FC236}">
                    <a16:creationId xmlns:a16="http://schemas.microsoft.com/office/drawing/2014/main" id="{4E60FEB9-6693-40F9-9456-F8446450563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0" name="Rechteck 519">
                  <a:extLst>
                    <a:ext uri="{FF2B5EF4-FFF2-40B4-BE49-F238E27FC236}">
                      <a16:creationId xmlns:a16="http://schemas.microsoft.com/office/drawing/2014/main" id="{B9D9A4A3-2F7D-4AFF-BC8A-6AA4A65669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Rechteck 520">
                  <a:extLst>
                    <a:ext uri="{FF2B5EF4-FFF2-40B4-BE49-F238E27FC236}">
                      <a16:creationId xmlns:a16="http://schemas.microsoft.com/office/drawing/2014/main" id="{249DEC7F-536A-45BF-8240-706CB094F01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625AD0C0-4810-493B-8551-84B40F29F90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6" name="Gruppieren 515">
                <a:extLst>
                  <a:ext uri="{FF2B5EF4-FFF2-40B4-BE49-F238E27FC236}">
                    <a16:creationId xmlns:a16="http://schemas.microsoft.com/office/drawing/2014/main" id="{679078FC-7C88-40E5-9F2F-85C9A3636C1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17" name="Ellipse 516">
                  <a:extLst>
                    <a:ext uri="{FF2B5EF4-FFF2-40B4-BE49-F238E27FC236}">
                      <a16:creationId xmlns:a16="http://schemas.microsoft.com/office/drawing/2014/main" id="{279BDDDD-682A-4716-84FE-4E49ED68058F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Ellipse 517">
                  <a:extLst>
                    <a:ext uri="{FF2B5EF4-FFF2-40B4-BE49-F238E27FC236}">
                      <a16:creationId xmlns:a16="http://schemas.microsoft.com/office/drawing/2014/main" id="{972E2D95-EE00-4243-840B-C83405E023D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Ellipse 518">
                  <a:extLst>
                    <a:ext uri="{FF2B5EF4-FFF2-40B4-BE49-F238E27FC236}">
                      <a16:creationId xmlns:a16="http://schemas.microsoft.com/office/drawing/2014/main" id="{4D2934B3-C1B7-4CBD-879E-3E14BF47349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9789"/>
            <a:ext cx="8302505" cy="552142"/>
            <a:chOff x="851084" y="4309789"/>
            <a:chExt cx="8302505" cy="552142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2" name="Gruppieren 541">
              <a:extLst>
                <a:ext uri="{FF2B5EF4-FFF2-40B4-BE49-F238E27FC236}">
                  <a16:creationId xmlns:a16="http://schemas.microsoft.com/office/drawing/2014/main" id="{56C88186-FBBB-4B8A-B04A-1A67393C6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60995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44" name="Gruppieren 543">
                <a:extLst>
                  <a:ext uri="{FF2B5EF4-FFF2-40B4-BE49-F238E27FC236}">
                    <a16:creationId xmlns:a16="http://schemas.microsoft.com/office/drawing/2014/main" id="{F5D9F53E-5D82-427F-A473-7B22ED20EBD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49" name="Rechteck 548">
                  <a:extLst>
                    <a:ext uri="{FF2B5EF4-FFF2-40B4-BE49-F238E27FC236}">
                      <a16:creationId xmlns:a16="http://schemas.microsoft.com/office/drawing/2014/main" id="{1C8C7876-C19C-48F1-A5A1-ADA56E9B0191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Rechteck 549">
                  <a:extLst>
                    <a:ext uri="{FF2B5EF4-FFF2-40B4-BE49-F238E27FC236}">
                      <a16:creationId xmlns:a16="http://schemas.microsoft.com/office/drawing/2014/main" id="{8CEAFA09-9208-48B1-A1D5-BD743817E74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Rechteck 550">
                  <a:extLst>
                    <a:ext uri="{FF2B5EF4-FFF2-40B4-BE49-F238E27FC236}">
                      <a16:creationId xmlns:a16="http://schemas.microsoft.com/office/drawing/2014/main" id="{DC77F30A-0AC9-487C-920F-30071480F61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5" name="Gruppieren 544">
                <a:extLst>
                  <a:ext uri="{FF2B5EF4-FFF2-40B4-BE49-F238E27FC236}">
                    <a16:creationId xmlns:a16="http://schemas.microsoft.com/office/drawing/2014/main" id="{7FB75AB1-07F2-40FB-9690-073BED97032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08E09D99-FB77-42C7-BD17-2971ED54C454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Ellipse 546">
                  <a:extLst>
                    <a:ext uri="{FF2B5EF4-FFF2-40B4-BE49-F238E27FC236}">
                      <a16:creationId xmlns:a16="http://schemas.microsoft.com/office/drawing/2014/main" id="{055BA02C-2F48-4CF7-983E-7493378B3EB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Ellipse 547">
                  <a:extLst>
                    <a:ext uri="{FF2B5EF4-FFF2-40B4-BE49-F238E27FC236}">
                      <a16:creationId xmlns:a16="http://schemas.microsoft.com/office/drawing/2014/main" id="{A1EE6BA8-F511-4839-9D70-A4ABDD56B97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3" name="Gruppieren 552">
              <a:extLst>
                <a:ext uri="{FF2B5EF4-FFF2-40B4-BE49-F238E27FC236}">
                  <a16:creationId xmlns:a16="http://schemas.microsoft.com/office/drawing/2014/main" id="{8C487B86-93B7-43A2-95BB-AD15A39186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6483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55" name="Gruppieren 554">
                <a:extLst>
                  <a:ext uri="{FF2B5EF4-FFF2-40B4-BE49-F238E27FC236}">
                    <a16:creationId xmlns:a16="http://schemas.microsoft.com/office/drawing/2014/main" id="{47F7B36B-9E21-4DE6-9735-063ED618CF03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60" name="Rechteck 559">
                  <a:extLst>
                    <a:ext uri="{FF2B5EF4-FFF2-40B4-BE49-F238E27FC236}">
                      <a16:creationId xmlns:a16="http://schemas.microsoft.com/office/drawing/2014/main" id="{8A3CD82C-29D6-41FD-A734-C6B57F29762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Rechteck 560">
                  <a:extLst>
                    <a:ext uri="{FF2B5EF4-FFF2-40B4-BE49-F238E27FC236}">
                      <a16:creationId xmlns:a16="http://schemas.microsoft.com/office/drawing/2014/main" id="{300630BE-7167-4D0A-93E2-80B2280345C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Rechteck 561">
                  <a:extLst>
                    <a:ext uri="{FF2B5EF4-FFF2-40B4-BE49-F238E27FC236}">
                      <a16:creationId xmlns:a16="http://schemas.microsoft.com/office/drawing/2014/main" id="{027419A0-3736-4833-B2BB-FA4654FEE24A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6" name="Gruppieren 555">
                <a:extLst>
                  <a:ext uri="{FF2B5EF4-FFF2-40B4-BE49-F238E27FC236}">
                    <a16:creationId xmlns:a16="http://schemas.microsoft.com/office/drawing/2014/main" id="{8F104879-C398-4BD1-BF40-2B120284E7B7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7647CA8C-D588-44F4-991B-3673E8A3355B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38968409-E987-4894-874F-55F4B087CE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Ellipse 558">
                  <a:extLst>
                    <a:ext uri="{FF2B5EF4-FFF2-40B4-BE49-F238E27FC236}">
                      <a16:creationId xmlns:a16="http://schemas.microsoft.com/office/drawing/2014/main" id="{907D2A8F-4298-4C34-9211-301082F4DAB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64" name="Gruppieren 563">
              <a:extLst>
                <a:ext uri="{FF2B5EF4-FFF2-40B4-BE49-F238E27FC236}">
                  <a16:creationId xmlns:a16="http://schemas.microsoft.com/office/drawing/2014/main" id="{A81FB62C-4CD7-4FF6-8E7A-4996C52DAA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1680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66" name="Gruppieren 565">
                <a:extLst>
                  <a:ext uri="{FF2B5EF4-FFF2-40B4-BE49-F238E27FC236}">
                    <a16:creationId xmlns:a16="http://schemas.microsoft.com/office/drawing/2014/main" id="{9D4AD43E-FEFC-49D7-B03B-54ABF862872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71" name="Rechteck 570">
                  <a:extLst>
                    <a:ext uri="{FF2B5EF4-FFF2-40B4-BE49-F238E27FC236}">
                      <a16:creationId xmlns:a16="http://schemas.microsoft.com/office/drawing/2014/main" id="{594D035C-339E-45FE-8129-318EB540DE5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2" name="Rechteck 571">
                  <a:extLst>
                    <a:ext uri="{FF2B5EF4-FFF2-40B4-BE49-F238E27FC236}">
                      <a16:creationId xmlns:a16="http://schemas.microsoft.com/office/drawing/2014/main" id="{9E3A9D40-401F-4A79-A651-A4972967F17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Rechteck 572">
                  <a:extLst>
                    <a:ext uri="{FF2B5EF4-FFF2-40B4-BE49-F238E27FC236}">
                      <a16:creationId xmlns:a16="http://schemas.microsoft.com/office/drawing/2014/main" id="{C15F537F-C184-49C7-943F-AE3BC49CA262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67" name="Gruppieren 566">
                <a:extLst>
                  <a:ext uri="{FF2B5EF4-FFF2-40B4-BE49-F238E27FC236}">
                    <a16:creationId xmlns:a16="http://schemas.microsoft.com/office/drawing/2014/main" id="{8AFF2442-37ED-4B04-8E5B-4025F50D849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68" name="Ellipse 567">
                  <a:extLst>
                    <a:ext uri="{FF2B5EF4-FFF2-40B4-BE49-F238E27FC236}">
                      <a16:creationId xmlns:a16="http://schemas.microsoft.com/office/drawing/2014/main" id="{374D1D80-F6A9-470D-942F-39CE70D551E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9" name="Ellipse 568">
                  <a:extLst>
                    <a:ext uri="{FF2B5EF4-FFF2-40B4-BE49-F238E27FC236}">
                      <a16:creationId xmlns:a16="http://schemas.microsoft.com/office/drawing/2014/main" id="{59428DB7-4B0B-4515-9E96-59D5E51109A6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0" name="Ellipse 569">
                  <a:extLst>
                    <a:ext uri="{FF2B5EF4-FFF2-40B4-BE49-F238E27FC236}">
                      <a16:creationId xmlns:a16="http://schemas.microsoft.com/office/drawing/2014/main" id="{91416147-E995-4073-9770-4666521E6BC3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4" name="Gruppieren 583">
              <a:extLst>
                <a:ext uri="{FF2B5EF4-FFF2-40B4-BE49-F238E27FC236}">
                  <a16:creationId xmlns:a16="http://schemas.microsoft.com/office/drawing/2014/main" id="{7B042F4F-18C3-400C-B595-1D4DB4A270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95427" y="4309789"/>
              <a:ext cx="537478" cy="540000"/>
              <a:chOff x="5557837" y="3214611"/>
              <a:chExt cx="429982" cy="430288"/>
            </a:xfrm>
          </p:grpSpPr>
          <p:grpSp>
            <p:nvGrpSpPr>
              <p:cNvPr id="586" name="Gruppieren 585">
                <a:extLst>
                  <a:ext uri="{FF2B5EF4-FFF2-40B4-BE49-F238E27FC236}">
                    <a16:creationId xmlns:a16="http://schemas.microsoft.com/office/drawing/2014/main" id="{B312FB44-A326-4FBF-BF22-E179295DC5AE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91" name="Rechteck 590">
                  <a:extLst>
                    <a:ext uri="{FF2B5EF4-FFF2-40B4-BE49-F238E27FC236}">
                      <a16:creationId xmlns:a16="http://schemas.microsoft.com/office/drawing/2014/main" id="{46A4F61B-E1C8-407D-8922-BE1E356E2B30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Rechteck 591">
                  <a:extLst>
                    <a:ext uri="{FF2B5EF4-FFF2-40B4-BE49-F238E27FC236}">
                      <a16:creationId xmlns:a16="http://schemas.microsoft.com/office/drawing/2014/main" id="{A75F8690-D680-4BD4-82EF-B0DC8C2BE9C0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3" name="Rechteck 592">
                  <a:extLst>
                    <a:ext uri="{FF2B5EF4-FFF2-40B4-BE49-F238E27FC236}">
                      <a16:creationId xmlns:a16="http://schemas.microsoft.com/office/drawing/2014/main" id="{58603C81-7426-4847-8F86-972F717F222D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87" name="Gruppieren 586">
                <a:extLst>
                  <a:ext uri="{FF2B5EF4-FFF2-40B4-BE49-F238E27FC236}">
                    <a16:creationId xmlns:a16="http://schemas.microsoft.com/office/drawing/2014/main" id="{5ACEB484-2E02-4D25-A800-47460AC17C85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88" name="Ellipse 587">
                  <a:extLst>
                    <a:ext uri="{FF2B5EF4-FFF2-40B4-BE49-F238E27FC236}">
                      <a16:creationId xmlns:a16="http://schemas.microsoft.com/office/drawing/2014/main" id="{C481B1E8-FB52-4383-9107-284A439FCB1D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" name="Ellipse 588">
                  <a:extLst>
                    <a:ext uri="{FF2B5EF4-FFF2-40B4-BE49-F238E27FC236}">
                      <a16:creationId xmlns:a16="http://schemas.microsoft.com/office/drawing/2014/main" id="{262B0663-E1BB-4518-87F2-F1C6DBDCBC0F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Ellipse 589">
                  <a:extLst>
                    <a:ext uri="{FF2B5EF4-FFF2-40B4-BE49-F238E27FC236}">
                      <a16:creationId xmlns:a16="http://schemas.microsoft.com/office/drawing/2014/main" id="{48A92378-BDD6-4EA4-B005-85FC86F41690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5" name="Gruppieren 594">
              <a:extLst>
                <a:ext uri="{FF2B5EF4-FFF2-40B4-BE49-F238E27FC236}">
                  <a16:creationId xmlns:a16="http://schemas.microsoft.com/office/drawing/2014/main" id="{2BB07C51-30D9-4F19-B855-64F39696AF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499263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97" name="Gruppieren 596">
                <a:extLst>
                  <a:ext uri="{FF2B5EF4-FFF2-40B4-BE49-F238E27FC236}">
                    <a16:creationId xmlns:a16="http://schemas.microsoft.com/office/drawing/2014/main" id="{0B1F7307-B0CD-4124-B1BF-5BA3906B8F5B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602" name="Rechteck 601">
                  <a:extLst>
                    <a:ext uri="{FF2B5EF4-FFF2-40B4-BE49-F238E27FC236}">
                      <a16:creationId xmlns:a16="http://schemas.microsoft.com/office/drawing/2014/main" id="{EDDF1421-E908-4A05-B07C-DC4D06A84F73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3" name="Rechteck 602">
                  <a:extLst>
                    <a:ext uri="{FF2B5EF4-FFF2-40B4-BE49-F238E27FC236}">
                      <a16:creationId xmlns:a16="http://schemas.microsoft.com/office/drawing/2014/main" id="{581920B1-840D-443F-A6F5-58E216159782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4" name="Rechteck 603">
                  <a:extLst>
                    <a:ext uri="{FF2B5EF4-FFF2-40B4-BE49-F238E27FC236}">
                      <a16:creationId xmlns:a16="http://schemas.microsoft.com/office/drawing/2014/main" id="{9E6BC88D-FF2D-469D-99C6-4A876151E197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98" name="Gruppieren 597">
                <a:extLst>
                  <a:ext uri="{FF2B5EF4-FFF2-40B4-BE49-F238E27FC236}">
                    <a16:creationId xmlns:a16="http://schemas.microsoft.com/office/drawing/2014/main" id="{05997A77-4A94-4A6D-8093-8008900D2BDB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99" name="Ellipse 598">
                  <a:extLst>
                    <a:ext uri="{FF2B5EF4-FFF2-40B4-BE49-F238E27FC236}">
                      <a16:creationId xmlns:a16="http://schemas.microsoft.com/office/drawing/2014/main" id="{696EC400-2821-4FEC-B237-739447D8A181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Ellipse 599">
                  <a:extLst>
                    <a:ext uri="{FF2B5EF4-FFF2-40B4-BE49-F238E27FC236}">
                      <a16:creationId xmlns:a16="http://schemas.microsoft.com/office/drawing/2014/main" id="{C7199CAE-C199-47BD-AD9F-6A8CADB646E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1" name="Ellipse 600">
                  <a:extLst>
                    <a:ext uri="{FF2B5EF4-FFF2-40B4-BE49-F238E27FC236}">
                      <a16:creationId xmlns:a16="http://schemas.microsoft.com/office/drawing/2014/main" id="{D6C4E422-4203-4A5A-A1B0-1B64ED276AB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6" name="Gruppieren 605">
              <a:extLst>
                <a:ext uri="{FF2B5EF4-FFF2-40B4-BE49-F238E27FC236}">
                  <a16:creationId xmlns:a16="http://schemas.microsoft.com/office/drawing/2014/main" id="{2B9C7CC2-DAF3-469A-BD24-B3591BB645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4321931"/>
              <a:ext cx="537478" cy="540000"/>
              <a:chOff x="5557837" y="3214611"/>
              <a:chExt cx="429982" cy="430288"/>
            </a:xfrm>
          </p:grpSpPr>
          <p:grpSp>
            <p:nvGrpSpPr>
              <p:cNvPr id="608" name="Gruppieren 607">
                <a:extLst>
                  <a:ext uri="{FF2B5EF4-FFF2-40B4-BE49-F238E27FC236}">
                    <a16:creationId xmlns:a16="http://schemas.microsoft.com/office/drawing/2014/main" id="{767C0F0F-C24D-4E02-B0AB-FA8FFBFCB986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613" name="Rechteck 612">
                  <a:extLst>
                    <a:ext uri="{FF2B5EF4-FFF2-40B4-BE49-F238E27FC236}">
                      <a16:creationId xmlns:a16="http://schemas.microsoft.com/office/drawing/2014/main" id="{AA897C64-F3AC-44F4-8550-2EEB42F5AE6B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4" name="Rechteck 613">
                  <a:extLst>
                    <a:ext uri="{FF2B5EF4-FFF2-40B4-BE49-F238E27FC236}">
                      <a16:creationId xmlns:a16="http://schemas.microsoft.com/office/drawing/2014/main" id="{1E1EEAD5-D87B-4C54-921E-6EAAD198AE90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5" name="Rechteck 614">
                  <a:extLst>
                    <a:ext uri="{FF2B5EF4-FFF2-40B4-BE49-F238E27FC236}">
                      <a16:creationId xmlns:a16="http://schemas.microsoft.com/office/drawing/2014/main" id="{E43ACB4A-FDE4-4FD6-9601-E2DFB9E1EEE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09" name="Gruppieren 608">
                <a:extLst>
                  <a:ext uri="{FF2B5EF4-FFF2-40B4-BE49-F238E27FC236}">
                    <a16:creationId xmlns:a16="http://schemas.microsoft.com/office/drawing/2014/main" id="{624ACD40-E236-473E-843A-C745AA8ED57F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610" name="Ellipse 609">
                  <a:extLst>
                    <a:ext uri="{FF2B5EF4-FFF2-40B4-BE49-F238E27FC236}">
                      <a16:creationId xmlns:a16="http://schemas.microsoft.com/office/drawing/2014/main" id="{FED437E0-8A7A-4777-810E-B8E40A324F5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1" name="Ellipse 610">
                  <a:extLst>
                    <a:ext uri="{FF2B5EF4-FFF2-40B4-BE49-F238E27FC236}">
                      <a16:creationId xmlns:a16="http://schemas.microsoft.com/office/drawing/2014/main" id="{E46E84D8-E0E4-44F8-9BC8-5BF01A9CAA8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2" name="Ellipse 611">
                  <a:extLst>
                    <a:ext uri="{FF2B5EF4-FFF2-40B4-BE49-F238E27FC236}">
                      <a16:creationId xmlns:a16="http://schemas.microsoft.com/office/drawing/2014/main" id="{70FAA672-4AB6-42B6-B510-CEE314CAB8B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3" name="Grafik 2">
            <a:extLst>
              <a:ext uri="{FF2B5EF4-FFF2-40B4-BE49-F238E27FC236}">
                <a16:creationId xmlns:a16="http://schemas.microsoft.com/office/drawing/2014/main" id="{A3311485-B92A-478B-BEE5-19E156E557A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7B53E39F-ABBF-4961-BFDF-5DFD786CA38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ECC3D77E-E766-4AB1-8F60-5DC7A81921C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8" name="Grafik 7">
            <a:extLst>
              <a:ext uri="{FF2B5EF4-FFF2-40B4-BE49-F238E27FC236}">
                <a16:creationId xmlns:a16="http://schemas.microsoft.com/office/drawing/2014/main" id="{76D5A06A-E637-4BED-A4FF-233417EE756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68311EAE-5B14-47D3-8B36-1401C6ABF948}"/>
              </a:ext>
            </a:extLst>
          </p:cNvPr>
          <p:cNvGrpSpPr/>
          <p:nvPr/>
        </p:nvGrpSpPr>
        <p:grpSpPr>
          <a:xfrm>
            <a:off x="2243817" y="392656"/>
            <a:ext cx="5940000" cy="5976000"/>
            <a:chOff x="2243817" y="392656"/>
            <a:chExt cx="5940000" cy="5976000"/>
          </a:xfrm>
        </p:grpSpPr>
        <p:sp>
          <p:nvSpPr>
            <p:cNvPr id="9" name="Stern: 5 Zacken 8">
              <a:extLst>
                <a:ext uri="{FF2B5EF4-FFF2-40B4-BE49-F238E27FC236}">
                  <a16:creationId xmlns:a16="http://schemas.microsoft.com/office/drawing/2014/main" id="{5A2BC9DF-C0B9-460E-B1AF-ACA8FB43B6E2}"/>
                </a:ext>
              </a:extLst>
            </p:cNvPr>
            <p:cNvSpPr/>
            <p:nvPr/>
          </p:nvSpPr>
          <p:spPr>
            <a:xfrm>
              <a:off x="2243817" y="392656"/>
              <a:ext cx="5940000" cy="5976000"/>
            </a:xfrm>
            <a:prstGeom prst="star5">
              <a:avLst/>
            </a:prstGeom>
            <a:solidFill>
              <a:srgbClr val="FF0000"/>
            </a:solidFill>
            <a:ln w="38100">
              <a:solidFill>
                <a:srgbClr val="FFFF00"/>
              </a:solidFill>
            </a:ln>
            <a:effectLst>
              <a:glow rad="1524000">
                <a:schemeClr val="accent4">
                  <a:satMod val="175000"/>
                  <a:alpha val="7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 dirty="0"/>
            </a:p>
          </p:txBody>
        </p:sp>
        <p:sp>
          <p:nvSpPr>
            <p:cNvPr id="247" name="Stern: 5 Zacken 246">
              <a:extLst>
                <a:ext uri="{FF2B5EF4-FFF2-40B4-BE49-F238E27FC236}">
                  <a16:creationId xmlns:a16="http://schemas.microsoft.com/office/drawing/2014/main" id="{9D2437A1-FF24-4C92-8278-0E9919D9B593}"/>
                </a:ext>
              </a:extLst>
            </p:cNvPr>
            <p:cNvSpPr/>
            <p:nvPr/>
          </p:nvSpPr>
          <p:spPr>
            <a:xfrm>
              <a:off x="2682607" y="909000"/>
              <a:ext cx="5040000" cy="5040000"/>
            </a:xfrm>
            <a:prstGeom prst="star5">
              <a:avLst/>
            </a:prstGeom>
            <a:solidFill>
              <a:srgbClr val="FF0000"/>
            </a:solidFill>
            <a:ln w="38100">
              <a:solidFill>
                <a:srgbClr val="FFFF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 dirty="0"/>
            </a:p>
          </p:txBody>
        </p:sp>
        <p:pic>
          <p:nvPicPr>
            <p:cNvPr id="19" name="Grafik 18">
              <a:extLst>
                <a:ext uri="{FF2B5EF4-FFF2-40B4-BE49-F238E27FC236}">
                  <a16:creationId xmlns:a16="http://schemas.microsoft.com/office/drawing/2014/main" id="{0FF18B57-9829-457A-9810-8788A1C24D6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886362" y="3089827"/>
              <a:ext cx="2798307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304612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Click="0" advTm="2000">
        <p:fade/>
        <p:sndAc>
          <p:stSnd>
            <p:snd r:embed="rId3" name="applause.wav"/>
          </p:stSnd>
        </p:sndAc>
      </p:transition>
    </mc:Choice>
    <mc:Fallback>
      <p:transition spd="med" advClick="0" advTm="2000">
        <p:fade/>
        <p:sndAc>
          <p:stSnd>
            <p:snd r:embed="rId3" name="applause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312C3BAC-4073-4F69-8A5C-0DD26CA18911}"/>
              </a:ext>
            </a:extLst>
          </p:cNvPr>
          <p:cNvGrpSpPr/>
          <p:nvPr/>
        </p:nvGrpSpPr>
        <p:grpSpPr>
          <a:xfrm>
            <a:off x="2243817" y="392656"/>
            <a:ext cx="5940000" cy="5976000"/>
            <a:chOff x="2243817" y="392656"/>
            <a:chExt cx="5940000" cy="5976000"/>
          </a:xfrm>
        </p:grpSpPr>
        <p:sp>
          <p:nvSpPr>
            <p:cNvPr id="3" name="Stern: 5 Zacken 2">
              <a:extLst>
                <a:ext uri="{FF2B5EF4-FFF2-40B4-BE49-F238E27FC236}">
                  <a16:creationId xmlns:a16="http://schemas.microsoft.com/office/drawing/2014/main" id="{25273817-3A8D-4207-922A-A6624A3CD230}"/>
                </a:ext>
              </a:extLst>
            </p:cNvPr>
            <p:cNvSpPr/>
            <p:nvPr/>
          </p:nvSpPr>
          <p:spPr>
            <a:xfrm>
              <a:off x="2243817" y="392656"/>
              <a:ext cx="5940000" cy="5976000"/>
            </a:xfrm>
            <a:prstGeom prst="star5">
              <a:avLst/>
            </a:prstGeom>
            <a:solidFill>
              <a:srgbClr val="FF0000"/>
            </a:solidFill>
            <a:ln w="38100">
              <a:solidFill>
                <a:srgbClr val="FFFF00"/>
              </a:solidFill>
            </a:ln>
            <a:effectLst>
              <a:glow rad="1524000">
                <a:schemeClr val="accent4">
                  <a:satMod val="175000"/>
                  <a:alpha val="7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 dirty="0"/>
            </a:p>
          </p:txBody>
        </p:sp>
        <p:sp>
          <p:nvSpPr>
            <p:cNvPr id="4" name="Stern: 5 Zacken 3">
              <a:extLst>
                <a:ext uri="{FF2B5EF4-FFF2-40B4-BE49-F238E27FC236}">
                  <a16:creationId xmlns:a16="http://schemas.microsoft.com/office/drawing/2014/main" id="{56D88003-AB29-4A64-AAE4-8861650125DF}"/>
                </a:ext>
              </a:extLst>
            </p:cNvPr>
            <p:cNvSpPr/>
            <p:nvPr/>
          </p:nvSpPr>
          <p:spPr>
            <a:xfrm>
              <a:off x="2682607" y="909000"/>
              <a:ext cx="5040000" cy="5040000"/>
            </a:xfrm>
            <a:prstGeom prst="star5">
              <a:avLst/>
            </a:prstGeom>
            <a:solidFill>
              <a:srgbClr val="FF0000"/>
            </a:solidFill>
            <a:ln w="38100">
              <a:solidFill>
                <a:srgbClr val="FFFF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 dirty="0"/>
            </a:p>
          </p:txBody>
        </p:sp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A4706A7E-7A9D-4260-9A1E-AEB7D99D427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86362" y="3089827"/>
              <a:ext cx="2798307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667760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Click="0" advTm="4000">
        <p:fade/>
      </p:transition>
    </mc:Choice>
    <mc:Fallback>
      <p:transition spd="med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56204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Click="0" advTm="3000">
        <p:fade/>
      </p:transition>
    </mc:Choice>
    <mc:Fallback>
      <p:transition spd="med" advClick="0" advTm="300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7598"/>
            <a:chOff x="851084" y="1077662"/>
            <a:chExt cx="8302505" cy="557598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" name="Gruppieren 8">
              <a:extLst>
                <a:ext uri="{FF2B5EF4-FFF2-40B4-BE49-F238E27FC236}">
                  <a16:creationId xmlns:a16="http://schemas.microsoft.com/office/drawing/2014/main" id="{C7B2BDA2-D906-4CD6-BA18-EC46CD18A677}"/>
                </a:ext>
              </a:extLst>
            </p:cNvPr>
            <p:cNvGrpSpPr/>
            <p:nvPr/>
          </p:nvGrpSpPr>
          <p:grpSpPr>
            <a:xfrm>
              <a:off x="3075499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31" name="Gruppieren 130">
                <a:extLst>
                  <a:ext uri="{FF2B5EF4-FFF2-40B4-BE49-F238E27FC236}">
                    <a16:creationId xmlns:a16="http://schemas.microsoft.com/office/drawing/2014/main" id="{FC974E70-029F-4AD5-BE6A-8ADAFFE30F9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132" name="Gruppieren 131">
                  <a:extLst>
                    <a:ext uri="{FF2B5EF4-FFF2-40B4-BE49-F238E27FC236}">
                      <a16:creationId xmlns:a16="http://schemas.microsoft.com/office/drawing/2014/main" id="{09FBD725-DFBB-46EF-B601-5B1D792E9ED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137" name="Rechteck 136">
                    <a:extLst>
                      <a:ext uri="{FF2B5EF4-FFF2-40B4-BE49-F238E27FC236}">
                        <a16:creationId xmlns:a16="http://schemas.microsoft.com/office/drawing/2014/main" id="{B91BAC03-CD51-40F9-8A82-19F0C08935F6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" name="Rechteck 137">
                    <a:extLst>
                      <a:ext uri="{FF2B5EF4-FFF2-40B4-BE49-F238E27FC236}">
                        <a16:creationId xmlns:a16="http://schemas.microsoft.com/office/drawing/2014/main" id="{EAB60E55-D537-4167-B0C7-18B571DE659D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Rechteck 138">
                    <a:extLst>
                      <a:ext uri="{FF2B5EF4-FFF2-40B4-BE49-F238E27FC236}">
                        <a16:creationId xmlns:a16="http://schemas.microsoft.com/office/drawing/2014/main" id="{6F713611-58EC-424C-9C5F-251571C1DDA6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" name="Gruppieren 132">
                  <a:extLst>
                    <a:ext uri="{FF2B5EF4-FFF2-40B4-BE49-F238E27FC236}">
                      <a16:creationId xmlns:a16="http://schemas.microsoft.com/office/drawing/2014/main" id="{4B534398-C7CA-442B-A0C5-51B23BCDAB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134" name="Ellipse 133">
                    <a:extLst>
                      <a:ext uri="{FF2B5EF4-FFF2-40B4-BE49-F238E27FC236}">
                        <a16:creationId xmlns:a16="http://schemas.microsoft.com/office/drawing/2014/main" id="{70C1CFE8-BA04-4CB7-976C-71F9B4EBF59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Ellipse 134">
                    <a:extLst>
                      <a:ext uri="{FF2B5EF4-FFF2-40B4-BE49-F238E27FC236}">
                        <a16:creationId xmlns:a16="http://schemas.microsoft.com/office/drawing/2014/main" id="{3646373B-192E-4286-ABC6-D4165808EC92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Ellipse 135">
                    <a:extLst>
                      <a:ext uri="{FF2B5EF4-FFF2-40B4-BE49-F238E27FC236}">
                        <a16:creationId xmlns:a16="http://schemas.microsoft.com/office/drawing/2014/main" id="{ECC9DCB9-7578-4F2F-BD06-F49589600F5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8" name="L-Form 7">
                <a:extLst>
                  <a:ext uri="{FF2B5EF4-FFF2-40B4-BE49-F238E27FC236}">
                    <a16:creationId xmlns:a16="http://schemas.microsoft.com/office/drawing/2014/main" id="{C2FD4237-5429-457C-AFF3-67BAA66BE8C0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2" name="Gruppieren 181">
              <a:extLst>
                <a:ext uri="{FF2B5EF4-FFF2-40B4-BE49-F238E27FC236}">
                  <a16:creationId xmlns:a16="http://schemas.microsoft.com/office/drawing/2014/main" id="{D2E5F059-24C4-4DDD-9535-112436A0F477}"/>
                </a:ext>
              </a:extLst>
            </p:cNvPr>
            <p:cNvGrpSpPr/>
            <p:nvPr/>
          </p:nvGrpSpPr>
          <p:grpSpPr>
            <a:xfrm>
              <a:off x="5286297" y="1077662"/>
              <a:ext cx="550491" cy="554861"/>
              <a:chOff x="851084" y="1097133"/>
              <a:chExt cx="550491" cy="554861"/>
            </a:xfrm>
          </p:grpSpPr>
          <p:grpSp>
            <p:nvGrpSpPr>
              <p:cNvPr id="256" name="Gruppieren 255">
                <a:extLst>
                  <a:ext uri="{FF2B5EF4-FFF2-40B4-BE49-F238E27FC236}">
                    <a16:creationId xmlns:a16="http://schemas.microsoft.com/office/drawing/2014/main" id="{95A07ED3-5DAB-450D-B1F2-DB0715F42B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58" name="Gruppieren 257">
                  <a:extLst>
                    <a:ext uri="{FF2B5EF4-FFF2-40B4-BE49-F238E27FC236}">
                      <a16:creationId xmlns:a16="http://schemas.microsoft.com/office/drawing/2014/main" id="{D709B65D-D944-438E-8082-DCF41A9E0EBA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63" name="Rechteck 262">
                    <a:extLst>
                      <a:ext uri="{FF2B5EF4-FFF2-40B4-BE49-F238E27FC236}">
                        <a16:creationId xmlns:a16="http://schemas.microsoft.com/office/drawing/2014/main" id="{123B7C08-AEBB-46EF-908F-A13A57709D24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Rechteck 264">
                    <a:extLst>
                      <a:ext uri="{FF2B5EF4-FFF2-40B4-BE49-F238E27FC236}">
                        <a16:creationId xmlns:a16="http://schemas.microsoft.com/office/drawing/2014/main" id="{78D4D579-83F4-46F8-BC15-206DC53C80D5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Rechteck 265">
                    <a:extLst>
                      <a:ext uri="{FF2B5EF4-FFF2-40B4-BE49-F238E27FC236}">
                        <a16:creationId xmlns:a16="http://schemas.microsoft.com/office/drawing/2014/main" id="{683DEDDC-3B8C-4860-8102-71617FA808E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9" name="Gruppieren 258">
                  <a:extLst>
                    <a:ext uri="{FF2B5EF4-FFF2-40B4-BE49-F238E27FC236}">
                      <a16:creationId xmlns:a16="http://schemas.microsoft.com/office/drawing/2014/main" id="{585AEC18-B35F-4750-8C43-AC53FA96C4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60" name="Ellipse 259">
                    <a:extLst>
                      <a:ext uri="{FF2B5EF4-FFF2-40B4-BE49-F238E27FC236}">
                        <a16:creationId xmlns:a16="http://schemas.microsoft.com/office/drawing/2014/main" id="{7E2F3A37-2D77-417A-B996-072DC94E74A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" name="Ellipse 260">
                    <a:extLst>
                      <a:ext uri="{FF2B5EF4-FFF2-40B4-BE49-F238E27FC236}">
                        <a16:creationId xmlns:a16="http://schemas.microsoft.com/office/drawing/2014/main" id="{83553A91-D575-4540-9838-97A144D72B5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Ellipse 261">
                    <a:extLst>
                      <a:ext uri="{FF2B5EF4-FFF2-40B4-BE49-F238E27FC236}">
                        <a16:creationId xmlns:a16="http://schemas.microsoft.com/office/drawing/2014/main" id="{D87D8EEC-4597-490E-A5B6-AE34674DD76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57" name="Rechteck 256">
                <a:extLst>
                  <a:ext uri="{FF2B5EF4-FFF2-40B4-BE49-F238E27FC236}">
                    <a16:creationId xmlns:a16="http://schemas.microsoft.com/office/drawing/2014/main" id="{2757EF7A-BB18-4EC8-B824-6109951003CB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" name="Gruppieren 182">
              <a:extLst>
                <a:ext uri="{FF2B5EF4-FFF2-40B4-BE49-F238E27FC236}">
                  <a16:creationId xmlns:a16="http://schemas.microsoft.com/office/drawing/2014/main" id="{4BE849BD-DD4F-4EA5-A069-DE49CEE0025C}"/>
                </a:ext>
              </a:extLst>
            </p:cNvPr>
            <p:cNvGrpSpPr/>
            <p:nvPr/>
          </p:nvGrpSpPr>
          <p:grpSpPr>
            <a:xfrm>
              <a:off x="6399238" y="1077662"/>
              <a:ext cx="543553" cy="557598"/>
              <a:chOff x="2192545" y="1077662"/>
              <a:chExt cx="543553" cy="557598"/>
            </a:xfrm>
          </p:grpSpPr>
          <p:grpSp>
            <p:nvGrpSpPr>
              <p:cNvPr id="246" name="Gruppieren 245">
                <a:extLst>
                  <a:ext uri="{FF2B5EF4-FFF2-40B4-BE49-F238E27FC236}">
                    <a16:creationId xmlns:a16="http://schemas.microsoft.com/office/drawing/2014/main" id="{24A649CA-D880-4CFA-B0D0-60DEC5BA7E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48" name="Gruppieren 247">
                  <a:extLst>
                    <a:ext uri="{FF2B5EF4-FFF2-40B4-BE49-F238E27FC236}">
                      <a16:creationId xmlns:a16="http://schemas.microsoft.com/office/drawing/2014/main" id="{D7DA4769-3486-471B-B15C-C7E7E41D087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53" name="Rechteck 252">
                    <a:extLst>
                      <a:ext uri="{FF2B5EF4-FFF2-40B4-BE49-F238E27FC236}">
                        <a16:creationId xmlns:a16="http://schemas.microsoft.com/office/drawing/2014/main" id="{5074FB98-6648-4BE6-9574-AEF014322AD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Rechteck 253">
                    <a:extLst>
                      <a:ext uri="{FF2B5EF4-FFF2-40B4-BE49-F238E27FC236}">
                        <a16:creationId xmlns:a16="http://schemas.microsoft.com/office/drawing/2014/main" id="{4D483C01-A3F5-4984-89C4-4E4EB2DAB4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Rechteck 254">
                    <a:extLst>
                      <a:ext uri="{FF2B5EF4-FFF2-40B4-BE49-F238E27FC236}">
                        <a16:creationId xmlns:a16="http://schemas.microsoft.com/office/drawing/2014/main" id="{001E3801-4155-4E41-B4AA-1F2D7A15C51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uppieren 248">
                  <a:extLst>
                    <a:ext uri="{FF2B5EF4-FFF2-40B4-BE49-F238E27FC236}">
                      <a16:creationId xmlns:a16="http://schemas.microsoft.com/office/drawing/2014/main" id="{303C49B3-52EB-4A43-B899-D6006A32926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50" name="Ellipse 249">
                    <a:extLst>
                      <a:ext uri="{FF2B5EF4-FFF2-40B4-BE49-F238E27FC236}">
                        <a16:creationId xmlns:a16="http://schemas.microsoft.com/office/drawing/2014/main" id="{C6B6833E-1C4E-407C-AEF7-CABFF92D54C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6B946F43-EC2E-46F7-A23D-C20D5CBC6BA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Ellipse 251">
                    <a:extLst>
                      <a:ext uri="{FF2B5EF4-FFF2-40B4-BE49-F238E27FC236}">
                        <a16:creationId xmlns:a16="http://schemas.microsoft.com/office/drawing/2014/main" id="{87AA7823-B539-428B-8A06-0B757F6AC8D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47" name="L-Form 246">
                <a:extLst>
                  <a:ext uri="{FF2B5EF4-FFF2-40B4-BE49-F238E27FC236}">
                    <a16:creationId xmlns:a16="http://schemas.microsoft.com/office/drawing/2014/main" id="{4F44F9BF-6BB7-4582-A2C0-D5325F80E6B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3926472" y="939800"/>
            <a:ext cx="5573127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22" name="Grafik 21">
            <a:hlinkClick r:id="" action="ppaction://hlinkshowjump?jump=nextslide">
              <a:snd r:embed="rId4" name="chimes.wav"/>
            </a:hlinkClick>
            <a:extLst>
              <a:ext uri="{FF2B5EF4-FFF2-40B4-BE49-F238E27FC236}">
                <a16:creationId xmlns:a16="http://schemas.microsoft.com/office/drawing/2014/main" id="{97DA6CD5-641B-4D4B-BD79-0019CA42F78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05B8A8B4-F0DF-45EB-ADFA-08AE4170E5B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4" name="Grafik 23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CA4861D6-475C-4A17-863C-E2376F4A220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6" name="cashreg.wav"/>
            </a:hlinkClick>
            <a:extLst>
              <a:ext uri="{FF2B5EF4-FFF2-40B4-BE49-F238E27FC236}">
                <a16:creationId xmlns:a16="http://schemas.microsoft.com/office/drawing/2014/main" id="{9691CBD7-FEBB-40DF-8E4D-F7EFAED3195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0094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7598"/>
            <a:chOff x="851084" y="1077662"/>
            <a:chExt cx="8302505" cy="557598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2" name="Gruppieren 181">
              <a:extLst>
                <a:ext uri="{FF2B5EF4-FFF2-40B4-BE49-F238E27FC236}">
                  <a16:creationId xmlns:a16="http://schemas.microsoft.com/office/drawing/2014/main" id="{D2E5F059-24C4-4DDD-9535-112436A0F477}"/>
                </a:ext>
              </a:extLst>
            </p:cNvPr>
            <p:cNvGrpSpPr/>
            <p:nvPr/>
          </p:nvGrpSpPr>
          <p:grpSpPr>
            <a:xfrm>
              <a:off x="5286297" y="1077662"/>
              <a:ext cx="550491" cy="554861"/>
              <a:chOff x="851084" y="1097133"/>
              <a:chExt cx="550491" cy="554861"/>
            </a:xfrm>
          </p:grpSpPr>
          <p:grpSp>
            <p:nvGrpSpPr>
              <p:cNvPr id="256" name="Gruppieren 255">
                <a:extLst>
                  <a:ext uri="{FF2B5EF4-FFF2-40B4-BE49-F238E27FC236}">
                    <a16:creationId xmlns:a16="http://schemas.microsoft.com/office/drawing/2014/main" id="{95A07ED3-5DAB-450D-B1F2-DB0715F42B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58" name="Gruppieren 257">
                  <a:extLst>
                    <a:ext uri="{FF2B5EF4-FFF2-40B4-BE49-F238E27FC236}">
                      <a16:creationId xmlns:a16="http://schemas.microsoft.com/office/drawing/2014/main" id="{D709B65D-D944-438E-8082-DCF41A9E0EBA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63" name="Rechteck 262">
                    <a:extLst>
                      <a:ext uri="{FF2B5EF4-FFF2-40B4-BE49-F238E27FC236}">
                        <a16:creationId xmlns:a16="http://schemas.microsoft.com/office/drawing/2014/main" id="{123B7C08-AEBB-46EF-908F-A13A57709D24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Rechteck 264">
                    <a:extLst>
                      <a:ext uri="{FF2B5EF4-FFF2-40B4-BE49-F238E27FC236}">
                        <a16:creationId xmlns:a16="http://schemas.microsoft.com/office/drawing/2014/main" id="{78D4D579-83F4-46F8-BC15-206DC53C80D5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Rechteck 265">
                    <a:extLst>
                      <a:ext uri="{FF2B5EF4-FFF2-40B4-BE49-F238E27FC236}">
                        <a16:creationId xmlns:a16="http://schemas.microsoft.com/office/drawing/2014/main" id="{683DEDDC-3B8C-4860-8102-71617FA808E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9" name="Gruppieren 258">
                  <a:extLst>
                    <a:ext uri="{FF2B5EF4-FFF2-40B4-BE49-F238E27FC236}">
                      <a16:creationId xmlns:a16="http://schemas.microsoft.com/office/drawing/2014/main" id="{585AEC18-B35F-4750-8C43-AC53FA96C4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60" name="Ellipse 259">
                    <a:extLst>
                      <a:ext uri="{FF2B5EF4-FFF2-40B4-BE49-F238E27FC236}">
                        <a16:creationId xmlns:a16="http://schemas.microsoft.com/office/drawing/2014/main" id="{7E2F3A37-2D77-417A-B996-072DC94E74A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" name="Ellipse 260">
                    <a:extLst>
                      <a:ext uri="{FF2B5EF4-FFF2-40B4-BE49-F238E27FC236}">
                        <a16:creationId xmlns:a16="http://schemas.microsoft.com/office/drawing/2014/main" id="{83553A91-D575-4540-9838-97A144D72B5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Ellipse 261">
                    <a:extLst>
                      <a:ext uri="{FF2B5EF4-FFF2-40B4-BE49-F238E27FC236}">
                        <a16:creationId xmlns:a16="http://schemas.microsoft.com/office/drawing/2014/main" id="{D87D8EEC-4597-490E-A5B6-AE34674DD76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57" name="Rechteck 256">
                <a:extLst>
                  <a:ext uri="{FF2B5EF4-FFF2-40B4-BE49-F238E27FC236}">
                    <a16:creationId xmlns:a16="http://schemas.microsoft.com/office/drawing/2014/main" id="{2757EF7A-BB18-4EC8-B824-6109951003CB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" name="Gruppieren 182">
              <a:extLst>
                <a:ext uri="{FF2B5EF4-FFF2-40B4-BE49-F238E27FC236}">
                  <a16:creationId xmlns:a16="http://schemas.microsoft.com/office/drawing/2014/main" id="{4BE849BD-DD4F-4EA5-A069-DE49CEE0025C}"/>
                </a:ext>
              </a:extLst>
            </p:cNvPr>
            <p:cNvGrpSpPr/>
            <p:nvPr/>
          </p:nvGrpSpPr>
          <p:grpSpPr>
            <a:xfrm>
              <a:off x="6399238" y="1077662"/>
              <a:ext cx="543553" cy="557598"/>
              <a:chOff x="2192545" y="1077662"/>
              <a:chExt cx="543553" cy="557598"/>
            </a:xfrm>
          </p:grpSpPr>
          <p:grpSp>
            <p:nvGrpSpPr>
              <p:cNvPr id="246" name="Gruppieren 245">
                <a:extLst>
                  <a:ext uri="{FF2B5EF4-FFF2-40B4-BE49-F238E27FC236}">
                    <a16:creationId xmlns:a16="http://schemas.microsoft.com/office/drawing/2014/main" id="{24A649CA-D880-4CFA-B0D0-60DEC5BA7E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48" name="Gruppieren 247">
                  <a:extLst>
                    <a:ext uri="{FF2B5EF4-FFF2-40B4-BE49-F238E27FC236}">
                      <a16:creationId xmlns:a16="http://schemas.microsoft.com/office/drawing/2014/main" id="{D7DA4769-3486-471B-B15C-C7E7E41D087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53" name="Rechteck 252">
                    <a:extLst>
                      <a:ext uri="{FF2B5EF4-FFF2-40B4-BE49-F238E27FC236}">
                        <a16:creationId xmlns:a16="http://schemas.microsoft.com/office/drawing/2014/main" id="{5074FB98-6648-4BE6-9574-AEF014322AD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Rechteck 253">
                    <a:extLst>
                      <a:ext uri="{FF2B5EF4-FFF2-40B4-BE49-F238E27FC236}">
                        <a16:creationId xmlns:a16="http://schemas.microsoft.com/office/drawing/2014/main" id="{4D483C01-A3F5-4984-89C4-4E4EB2DAB4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Rechteck 254">
                    <a:extLst>
                      <a:ext uri="{FF2B5EF4-FFF2-40B4-BE49-F238E27FC236}">
                        <a16:creationId xmlns:a16="http://schemas.microsoft.com/office/drawing/2014/main" id="{001E3801-4155-4E41-B4AA-1F2D7A15C51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uppieren 248">
                  <a:extLst>
                    <a:ext uri="{FF2B5EF4-FFF2-40B4-BE49-F238E27FC236}">
                      <a16:creationId xmlns:a16="http://schemas.microsoft.com/office/drawing/2014/main" id="{303C49B3-52EB-4A43-B899-D6006A32926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50" name="Ellipse 249">
                    <a:extLst>
                      <a:ext uri="{FF2B5EF4-FFF2-40B4-BE49-F238E27FC236}">
                        <a16:creationId xmlns:a16="http://schemas.microsoft.com/office/drawing/2014/main" id="{C6B6833E-1C4E-407C-AEF7-CABFF92D54C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6B946F43-EC2E-46F7-A23D-C20D5CBC6BA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Ellipse 251">
                    <a:extLst>
                      <a:ext uri="{FF2B5EF4-FFF2-40B4-BE49-F238E27FC236}">
                        <a16:creationId xmlns:a16="http://schemas.microsoft.com/office/drawing/2014/main" id="{87AA7823-B539-428B-8A06-0B757F6AC8D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47" name="L-Form 246">
                <a:extLst>
                  <a:ext uri="{FF2B5EF4-FFF2-40B4-BE49-F238E27FC236}">
                    <a16:creationId xmlns:a16="http://schemas.microsoft.com/office/drawing/2014/main" id="{4F44F9BF-6BB7-4582-A2C0-D5325F80E6B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3881020" y="939800"/>
            <a:ext cx="5618579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3426606" y="1302362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62BD3DD2-8316-4F7F-A5E1-3C493014D4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1918FEEF-1798-43C1-8FA2-63F6DCD774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8CB5CB4E-5637-4111-A749-122DB42A0A4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D3B75E86-7E80-4A8F-AC57-8EC46406C9B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1043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7598"/>
            <a:chOff x="851084" y="1077662"/>
            <a:chExt cx="8302505" cy="557598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2" name="Gruppieren 181">
              <a:extLst>
                <a:ext uri="{FF2B5EF4-FFF2-40B4-BE49-F238E27FC236}">
                  <a16:creationId xmlns:a16="http://schemas.microsoft.com/office/drawing/2014/main" id="{D2E5F059-24C4-4DDD-9535-112436A0F477}"/>
                </a:ext>
              </a:extLst>
            </p:cNvPr>
            <p:cNvGrpSpPr/>
            <p:nvPr/>
          </p:nvGrpSpPr>
          <p:grpSpPr>
            <a:xfrm>
              <a:off x="5286297" y="1077662"/>
              <a:ext cx="550491" cy="554861"/>
              <a:chOff x="851084" y="1097133"/>
              <a:chExt cx="550491" cy="554861"/>
            </a:xfrm>
          </p:grpSpPr>
          <p:grpSp>
            <p:nvGrpSpPr>
              <p:cNvPr id="256" name="Gruppieren 255">
                <a:extLst>
                  <a:ext uri="{FF2B5EF4-FFF2-40B4-BE49-F238E27FC236}">
                    <a16:creationId xmlns:a16="http://schemas.microsoft.com/office/drawing/2014/main" id="{95A07ED3-5DAB-450D-B1F2-DB0715F42B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58" name="Gruppieren 257">
                  <a:extLst>
                    <a:ext uri="{FF2B5EF4-FFF2-40B4-BE49-F238E27FC236}">
                      <a16:creationId xmlns:a16="http://schemas.microsoft.com/office/drawing/2014/main" id="{D709B65D-D944-438E-8082-DCF41A9E0EBA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63" name="Rechteck 262">
                    <a:extLst>
                      <a:ext uri="{FF2B5EF4-FFF2-40B4-BE49-F238E27FC236}">
                        <a16:creationId xmlns:a16="http://schemas.microsoft.com/office/drawing/2014/main" id="{123B7C08-AEBB-46EF-908F-A13A57709D24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Rechteck 264">
                    <a:extLst>
                      <a:ext uri="{FF2B5EF4-FFF2-40B4-BE49-F238E27FC236}">
                        <a16:creationId xmlns:a16="http://schemas.microsoft.com/office/drawing/2014/main" id="{78D4D579-83F4-46F8-BC15-206DC53C80D5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Rechteck 265">
                    <a:extLst>
                      <a:ext uri="{FF2B5EF4-FFF2-40B4-BE49-F238E27FC236}">
                        <a16:creationId xmlns:a16="http://schemas.microsoft.com/office/drawing/2014/main" id="{683DEDDC-3B8C-4860-8102-71617FA808E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9" name="Gruppieren 258">
                  <a:extLst>
                    <a:ext uri="{FF2B5EF4-FFF2-40B4-BE49-F238E27FC236}">
                      <a16:creationId xmlns:a16="http://schemas.microsoft.com/office/drawing/2014/main" id="{585AEC18-B35F-4750-8C43-AC53FA96C4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60" name="Ellipse 259">
                    <a:extLst>
                      <a:ext uri="{FF2B5EF4-FFF2-40B4-BE49-F238E27FC236}">
                        <a16:creationId xmlns:a16="http://schemas.microsoft.com/office/drawing/2014/main" id="{7E2F3A37-2D77-417A-B996-072DC94E74A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" name="Ellipse 260">
                    <a:extLst>
                      <a:ext uri="{FF2B5EF4-FFF2-40B4-BE49-F238E27FC236}">
                        <a16:creationId xmlns:a16="http://schemas.microsoft.com/office/drawing/2014/main" id="{83553A91-D575-4540-9838-97A144D72B5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Ellipse 261">
                    <a:extLst>
                      <a:ext uri="{FF2B5EF4-FFF2-40B4-BE49-F238E27FC236}">
                        <a16:creationId xmlns:a16="http://schemas.microsoft.com/office/drawing/2014/main" id="{D87D8EEC-4597-490E-A5B6-AE34674DD76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57" name="Rechteck 256">
                <a:extLst>
                  <a:ext uri="{FF2B5EF4-FFF2-40B4-BE49-F238E27FC236}">
                    <a16:creationId xmlns:a16="http://schemas.microsoft.com/office/drawing/2014/main" id="{2757EF7A-BB18-4EC8-B824-6109951003CB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" name="Gruppieren 182">
              <a:extLst>
                <a:ext uri="{FF2B5EF4-FFF2-40B4-BE49-F238E27FC236}">
                  <a16:creationId xmlns:a16="http://schemas.microsoft.com/office/drawing/2014/main" id="{4BE849BD-DD4F-4EA5-A069-DE49CEE0025C}"/>
                </a:ext>
              </a:extLst>
            </p:cNvPr>
            <p:cNvGrpSpPr/>
            <p:nvPr/>
          </p:nvGrpSpPr>
          <p:grpSpPr>
            <a:xfrm>
              <a:off x="6399238" y="1077662"/>
              <a:ext cx="543553" cy="557598"/>
              <a:chOff x="2192545" y="1077662"/>
              <a:chExt cx="543553" cy="557598"/>
            </a:xfrm>
          </p:grpSpPr>
          <p:grpSp>
            <p:nvGrpSpPr>
              <p:cNvPr id="246" name="Gruppieren 245">
                <a:extLst>
                  <a:ext uri="{FF2B5EF4-FFF2-40B4-BE49-F238E27FC236}">
                    <a16:creationId xmlns:a16="http://schemas.microsoft.com/office/drawing/2014/main" id="{24A649CA-D880-4CFA-B0D0-60DEC5BA7E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48" name="Gruppieren 247">
                  <a:extLst>
                    <a:ext uri="{FF2B5EF4-FFF2-40B4-BE49-F238E27FC236}">
                      <a16:creationId xmlns:a16="http://schemas.microsoft.com/office/drawing/2014/main" id="{D7DA4769-3486-471B-B15C-C7E7E41D087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53" name="Rechteck 252">
                    <a:extLst>
                      <a:ext uri="{FF2B5EF4-FFF2-40B4-BE49-F238E27FC236}">
                        <a16:creationId xmlns:a16="http://schemas.microsoft.com/office/drawing/2014/main" id="{5074FB98-6648-4BE6-9574-AEF014322AD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Rechteck 253">
                    <a:extLst>
                      <a:ext uri="{FF2B5EF4-FFF2-40B4-BE49-F238E27FC236}">
                        <a16:creationId xmlns:a16="http://schemas.microsoft.com/office/drawing/2014/main" id="{4D483C01-A3F5-4984-89C4-4E4EB2DAB4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Rechteck 254">
                    <a:extLst>
                      <a:ext uri="{FF2B5EF4-FFF2-40B4-BE49-F238E27FC236}">
                        <a16:creationId xmlns:a16="http://schemas.microsoft.com/office/drawing/2014/main" id="{001E3801-4155-4E41-B4AA-1F2D7A15C51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uppieren 248">
                  <a:extLst>
                    <a:ext uri="{FF2B5EF4-FFF2-40B4-BE49-F238E27FC236}">
                      <a16:creationId xmlns:a16="http://schemas.microsoft.com/office/drawing/2014/main" id="{303C49B3-52EB-4A43-B899-D6006A32926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50" name="Ellipse 249">
                    <a:extLst>
                      <a:ext uri="{FF2B5EF4-FFF2-40B4-BE49-F238E27FC236}">
                        <a16:creationId xmlns:a16="http://schemas.microsoft.com/office/drawing/2014/main" id="{C6B6833E-1C4E-407C-AEF7-CABFF92D54C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6B946F43-EC2E-46F7-A23D-C20D5CBC6BA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Ellipse 251">
                    <a:extLst>
                      <a:ext uri="{FF2B5EF4-FFF2-40B4-BE49-F238E27FC236}">
                        <a16:creationId xmlns:a16="http://schemas.microsoft.com/office/drawing/2014/main" id="{87AA7823-B539-428B-8A06-0B757F6AC8D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47" name="L-Form 246">
                <a:extLst>
                  <a:ext uri="{FF2B5EF4-FFF2-40B4-BE49-F238E27FC236}">
                    <a16:creationId xmlns:a16="http://schemas.microsoft.com/office/drawing/2014/main" id="{4F44F9BF-6BB7-4582-A2C0-D5325F80E6B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4936217" y="939800"/>
            <a:ext cx="4563382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pic>
        <p:nvPicPr>
          <p:cNvPr id="7" name="Grafik 6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0046BEE6-B457-4DA8-AD48-D3D3E9D03C7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8" name="Grafik 7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7729BB67-3EB0-4A50-88B7-E74A451288C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9" name="Grafik 8">
            <a:hlinkClick r:id="" action="ppaction://hlinkshowjump?jump=firstslide">
              <a:snd r:embed="rId4" name="cashreg.wav"/>
            </a:hlinkClick>
            <a:extLst>
              <a:ext uri="{FF2B5EF4-FFF2-40B4-BE49-F238E27FC236}">
                <a16:creationId xmlns:a16="http://schemas.microsoft.com/office/drawing/2014/main" id="{35E08A19-BA06-4750-A947-880191EA49E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10" name="Grafik 9">
            <a:hlinkClick r:id="" action="ppaction://hlinkshowjump?jump=nextslide">
              <a:snd r:embed="rId8" name="chimes.wav"/>
            </a:hlinkClick>
            <a:extLst>
              <a:ext uri="{FF2B5EF4-FFF2-40B4-BE49-F238E27FC236}">
                <a16:creationId xmlns:a16="http://schemas.microsoft.com/office/drawing/2014/main" id="{C93C3DF7-CE6A-48A2-896B-C3588981637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662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hteck 28">
            <a:extLst>
              <a:ext uri="{FF2B5EF4-FFF2-40B4-BE49-F238E27FC236}">
                <a16:creationId xmlns:a16="http://schemas.microsoft.com/office/drawing/2014/main" id="{4A36771D-92CD-45E0-A6B2-E703E43A745C}"/>
              </a:ext>
            </a:extLst>
          </p:cNvPr>
          <p:cNvSpPr/>
          <p:nvPr/>
        </p:nvSpPr>
        <p:spPr>
          <a:xfrm>
            <a:off x="10020300" y="0"/>
            <a:ext cx="2171700" cy="685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4" name="Rechteck 173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09DCAD9-6108-47D7-A5ED-116B7F996B9F}"/>
              </a:ext>
            </a:extLst>
          </p:cNvPr>
          <p:cNvSpPr/>
          <p:nvPr/>
        </p:nvSpPr>
        <p:spPr>
          <a:xfrm>
            <a:off x="10811965" y="1198015"/>
            <a:ext cx="684000" cy="68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9" name="Grafik 26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408CF59-C6AB-4CC4-92C4-66BEEF3B89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271" name="Grafik 27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A0B046-F1B9-4D6D-87CE-5BAE8E886E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273" name="Grafik 2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7A45A-9993-46C4-8D9A-61C509027C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86BCD5DC-9DAB-4488-94E1-9EC112E8AAF2}"/>
              </a:ext>
            </a:extLst>
          </p:cNvPr>
          <p:cNvGrpSpPr/>
          <p:nvPr/>
        </p:nvGrpSpPr>
        <p:grpSpPr>
          <a:xfrm>
            <a:off x="851084" y="1077662"/>
            <a:ext cx="8302505" cy="557598"/>
            <a:chOff x="851084" y="1077662"/>
            <a:chExt cx="8302505" cy="557598"/>
          </a:xfrm>
        </p:grpSpPr>
        <p:grpSp>
          <p:nvGrpSpPr>
            <p:cNvPr id="140" name="Gruppieren 139">
              <a:extLst>
                <a:ext uri="{FF2B5EF4-FFF2-40B4-BE49-F238E27FC236}">
                  <a16:creationId xmlns:a16="http://schemas.microsoft.com/office/drawing/2014/main" id="{DF7EAC2E-07B7-4196-AEF6-1AFB404157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0898" y="1077662"/>
              <a:ext cx="537478" cy="540000"/>
              <a:chOff x="5557837" y="3214611"/>
              <a:chExt cx="429982" cy="430288"/>
            </a:xfrm>
          </p:grpSpPr>
          <p:grpSp>
            <p:nvGrpSpPr>
              <p:cNvPr id="141" name="Gruppieren 140">
                <a:extLst>
                  <a:ext uri="{FF2B5EF4-FFF2-40B4-BE49-F238E27FC236}">
                    <a16:creationId xmlns:a16="http://schemas.microsoft.com/office/drawing/2014/main" id="{476D0233-5A6E-4EA2-92CA-05C2A5C154F7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46" name="Rechteck 145">
                  <a:extLst>
                    <a:ext uri="{FF2B5EF4-FFF2-40B4-BE49-F238E27FC236}">
                      <a16:creationId xmlns:a16="http://schemas.microsoft.com/office/drawing/2014/main" id="{D6FAA157-9EA4-4D9B-99DE-FC33F2266D2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hteck 146">
                  <a:extLst>
                    <a:ext uri="{FF2B5EF4-FFF2-40B4-BE49-F238E27FC236}">
                      <a16:creationId xmlns:a16="http://schemas.microsoft.com/office/drawing/2014/main" id="{88BC6118-9EE9-4F62-B794-9E928AD7FC5A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Rechteck 147">
                  <a:extLst>
                    <a:ext uri="{FF2B5EF4-FFF2-40B4-BE49-F238E27FC236}">
                      <a16:creationId xmlns:a16="http://schemas.microsoft.com/office/drawing/2014/main" id="{8DA7FAFC-0A56-47F1-839F-00AB601E8881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uppieren 141">
                <a:extLst>
                  <a:ext uri="{FF2B5EF4-FFF2-40B4-BE49-F238E27FC236}">
                    <a16:creationId xmlns:a16="http://schemas.microsoft.com/office/drawing/2014/main" id="{E798FACB-6DE8-4BC3-B4EF-93C3CB159141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2CE1D98F-0F73-4C7D-9551-49ADAAD86C97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77CF76B0-1A02-4F74-9E51-AA21691A9540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Ellipse 144">
                  <a:extLst>
                    <a:ext uri="{FF2B5EF4-FFF2-40B4-BE49-F238E27FC236}">
                      <a16:creationId xmlns:a16="http://schemas.microsoft.com/office/drawing/2014/main" id="{A380C1D2-4FE0-4A5A-981F-4E77B78E8E07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7F65AFCD-11F3-4602-8504-4BA3D85FC0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1092523"/>
              <a:ext cx="537478" cy="540000"/>
              <a:chOff x="5557837" y="3214611"/>
              <a:chExt cx="429982" cy="430288"/>
            </a:xfrm>
          </p:grpSpPr>
          <p:grpSp>
            <p:nvGrpSpPr>
              <p:cNvPr id="92" name="Gruppieren 91">
                <a:extLst>
                  <a:ext uri="{FF2B5EF4-FFF2-40B4-BE49-F238E27FC236}">
                    <a16:creationId xmlns:a16="http://schemas.microsoft.com/office/drawing/2014/main" id="{097B41B3-EEAF-40AD-81A6-46BCB982B890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02" name="Rechteck 101">
                  <a:extLst>
                    <a:ext uri="{FF2B5EF4-FFF2-40B4-BE49-F238E27FC236}">
                      <a16:creationId xmlns:a16="http://schemas.microsoft.com/office/drawing/2014/main" id="{A17EA36B-84C1-41B1-8CFA-C2BA0782E65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Rechteck 102">
                  <a:extLst>
                    <a:ext uri="{FF2B5EF4-FFF2-40B4-BE49-F238E27FC236}">
                      <a16:creationId xmlns:a16="http://schemas.microsoft.com/office/drawing/2014/main" id="{07084945-D294-4702-9049-EE7F5A989058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Rechteck 104">
                  <a:extLst>
                    <a:ext uri="{FF2B5EF4-FFF2-40B4-BE49-F238E27FC236}">
                      <a16:creationId xmlns:a16="http://schemas.microsoft.com/office/drawing/2014/main" id="{1194CF10-3A5C-49ED-B7BB-310D0BCB424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3" name="Gruppieren 92">
                <a:extLst>
                  <a:ext uri="{FF2B5EF4-FFF2-40B4-BE49-F238E27FC236}">
                    <a16:creationId xmlns:a16="http://schemas.microsoft.com/office/drawing/2014/main" id="{200F8DCC-4263-401D-A115-82C0B31968A6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5DF6833B-578F-49AD-B526-2CFA11392BB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7A0F2D06-F760-42DF-9377-89A6111B0E4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2025E377-6948-486A-81D5-61345A40C63A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2" name="Gruppieren 121">
              <a:extLst>
                <a:ext uri="{FF2B5EF4-FFF2-40B4-BE49-F238E27FC236}">
                  <a16:creationId xmlns:a16="http://schemas.microsoft.com/office/drawing/2014/main" id="{6E371BA7-8751-404B-99C7-68C2ECFB20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70100" y="1083118"/>
              <a:ext cx="537478" cy="540000"/>
              <a:chOff x="5557837" y="3214611"/>
              <a:chExt cx="429982" cy="430288"/>
            </a:xfrm>
          </p:grpSpPr>
          <p:grpSp>
            <p:nvGrpSpPr>
              <p:cNvPr id="123" name="Gruppieren 122">
                <a:extLst>
                  <a:ext uri="{FF2B5EF4-FFF2-40B4-BE49-F238E27FC236}">
                    <a16:creationId xmlns:a16="http://schemas.microsoft.com/office/drawing/2014/main" id="{5F8A7AF8-BE5C-4919-AA29-9F134BB154B8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28" name="Rechteck 127">
                  <a:extLst>
                    <a:ext uri="{FF2B5EF4-FFF2-40B4-BE49-F238E27FC236}">
                      <a16:creationId xmlns:a16="http://schemas.microsoft.com/office/drawing/2014/main" id="{00A8A147-F13C-4E26-95D9-DF157E2D046D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Rechteck 128">
                  <a:extLst>
                    <a:ext uri="{FF2B5EF4-FFF2-40B4-BE49-F238E27FC236}">
                      <a16:creationId xmlns:a16="http://schemas.microsoft.com/office/drawing/2014/main" id="{B075DA9E-4242-4C34-859D-EA63B7203CB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Rechteck 129">
                  <a:extLst>
                    <a:ext uri="{FF2B5EF4-FFF2-40B4-BE49-F238E27FC236}">
                      <a16:creationId xmlns:a16="http://schemas.microsoft.com/office/drawing/2014/main" id="{5DF73F11-DA10-4EE4-A91D-2447402C12E5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DE3B5918-DC63-431D-9426-056DF44B6D5C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230A4339-2A54-4552-BC67-FF4F4A8D87D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E5DF305C-DF23-49B0-AA09-B4EEB8FFA9AC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Ellipse 126">
                  <a:extLst>
                    <a:ext uri="{FF2B5EF4-FFF2-40B4-BE49-F238E27FC236}">
                      <a16:creationId xmlns:a16="http://schemas.microsoft.com/office/drawing/2014/main" id="{C16BEF7A-2A08-4867-A2BD-1D942BEAC6A6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1" name="Gruppieren 130">
              <a:extLst>
                <a:ext uri="{FF2B5EF4-FFF2-40B4-BE49-F238E27FC236}">
                  <a16:creationId xmlns:a16="http://schemas.microsoft.com/office/drawing/2014/main" id="{FC974E70-029F-4AD5-BE6A-8ADAFFE30F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5499" y="1080066"/>
              <a:ext cx="537478" cy="540000"/>
              <a:chOff x="5557837" y="3214611"/>
              <a:chExt cx="429982" cy="430288"/>
            </a:xfrm>
          </p:grpSpPr>
          <p:grpSp>
            <p:nvGrpSpPr>
              <p:cNvPr id="132" name="Gruppieren 131">
                <a:extLst>
                  <a:ext uri="{FF2B5EF4-FFF2-40B4-BE49-F238E27FC236}">
                    <a16:creationId xmlns:a16="http://schemas.microsoft.com/office/drawing/2014/main" id="{09FBD725-DFBB-46EF-B601-5B1D792E9ED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137" name="Rechteck 136">
                  <a:extLst>
                    <a:ext uri="{FF2B5EF4-FFF2-40B4-BE49-F238E27FC236}">
                      <a16:creationId xmlns:a16="http://schemas.microsoft.com/office/drawing/2014/main" id="{B91BAC03-CD51-40F9-8A82-19F0C08935F6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Rechteck 137">
                  <a:extLst>
                    <a:ext uri="{FF2B5EF4-FFF2-40B4-BE49-F238E27FC236}">
                      <a16:creationId xmlns:a16="http://schemas.microsoft.com/office/drawing/2014/main" id="{EAB60E55-D537-4167-B0C7-18B571DE659D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Rechteck 138">
                  <a:extLst>
                    <a:ext uri="{FF2B5EF4-FFF2-40B4-BE49-F238E27FC236}">
                      <a16:creationId xmlns:a16="http://schemas.microsoft.com/office/drawing/2014/main" id="{6F713611-58EC-424C-9C5F-251571C1DDA6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uppieren 132">
                <a:extLst>
                  <a:ext uri="{FF2B5EF4-FFF2-40B4-BE49-F238E27FC236}">
                    <a16:creationId xmlns:a16="http://schemas.microsoft.com/office/drawing/2014/main" id="{4B534398-C7CA-442B-A0C5-51B23BCDAB44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134" name="Ellipse 133">
                  <a:extLst>
                    <a:ext uri="{FF2B5EF4-FFF2-40B4-BE49-F238E27FC236}">
                      <a16:creationId xmlns:a16="http://schemas.microsoft.com/office/drawing/2014/main" id="{70C1CFE8-BA04-4CB7-976C-71F9B4EBF59A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Ellipse 134">
                  <a:extLst>
                    <a:ext uri="{FF2B5EF4-FFF2-40B4-BE49-F238E27FC236}">
                      <a16:creationId xmlns:a16="http://schemas.microsoft.com/office/drawing/2014/main" id="{3646373B-192E-4286-ABC6-D4165808EC92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Ellipse 135">
                  <a:extLst>
                    <a:ext uri="{FF2B5EF4-FFF2-40B4-BE49-F238E27FC236}">
                      <a16:creationId xmlns:a16="http://schemas.microsoft.com/office/drawing/2014/main" id="{ECC9DCB9-7578-4F2F-BD06-F49589600F5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FF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1" name="Gruppieren 180">
              <a:extLst>
                <a:ext uri="{FF2B5EF4-FFF2-40B4-BE49-F238E27FC236}">
                  <a16:creationId xmlns:a16="http://schemas.microsoft.com/office/drawing/2014/main" id="{50A162C2-BE42-46DE-AAFD-AACFD9704D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16111" y="1077662"/>
              <a:ext cx="537478" cy="540000"/>
              <a:chOff x="5557837" y="3214611"/>
              <a:chExt cx="429982" cy="430288"/>
            </a:xfrm>
          </p:grpSpPr>
          <p:grpSp>
            <p:nvGrpSpPr>
              <p:cNvPr id="267" name="Gruppieren 266">
                <a:extLst>
                  <a:ext uri="{FF2B5EF4-FFF2-40B4-BE49-F238E27FC236}">
                    <a16:creationId xmlns:a16="http://schemas.microsoft.com/office/drawing/2014/main" id="{5AA393A8-36A4-4D23-81CC-0C61AAA40C84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275" name="Rechteck 274">
                  <a:extLst>
                    <a:ext uri="{FF2B5EF4-FFF2-40B4-BE49-F238E27FC236}">
                      <a16:creationId xmlns:a16="http://schemas.microsoft.com/office/drawing/2014/main" id="{82CF424C-E96A-4DEF-8942-CFB97A320BC7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Rechteck 275">
                  <a:extLst>
                    <a:ext uri="{FF2B5EF4-FFF2-40B4-BE49-F238E27FC236}">
                      <a16:creationId xmlns:a16="http://schemas.microsoft.com/office/drawing/2014/main" id="{D25BB64F-96ED-45BE-B74F-A9D19ED1739B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Rechteck 276">
                  <a:extLst>
                    <a:ext uri="{FF2B5EF4-FFF2-40B4-BE49-F238E27FC236}">
                      <a16:creationId xmlns:a16="http://schemas.microsoft.com/office/drawing/2014/main" id="{6E63D80A-7182-4260-ADB6-C8EA075FB86B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8" name="Gruppieren 267">
                <a:extLst>
                  <a:ext uri="{FF2B5EF4-FFF2-40B4-BE49-F238E27FC236}">
                    <a16:creationId xmlns:a16="http://schemas.microsoft.com/office/drawing/2014/main" id="{B337DCA5-9BFE-401B-8230-A66260070110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4926EE8D-8BF9-4030-9906-F96558BD18F8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Ellipse 271">
                  <a:extLst>
                    <a:ext uri="{FF2B5EF4-FFF2-40B4-BE49-F238E27FC236}">
                      <a16:creationId xmlns:a16="http://schemas.microsoft.com/office/drawing/2014/main" id="{9359F7CF-0C66-4874-BF8D-C4A2BBC95E3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Ellipse 273">
                  <a:extLst>
                    <a:ext uri="{FF2B5EF4-FFF2-40B4-BE49-F238E27FC236}">
                      <a16:creationId xmlns:a16="http://schemas.microsoft.com/office/drawing/2014/main" id="{D2FFC153-DB5E-4E7E-912D-00303F017E34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2" name="Gruppieren 181">
              <a:extLst>
                <a:ext uri="{FF2B5EF4-FFF2-40B4-BE49-F238E27FC236}">
                  <a16:creationId xmlns:a16="http://schemas.microsoft.com/office/drawing/2014/main" id="{D2E5F059-24C4-4DDD-9535-112436A0F477}"/>
                </a:ext>
              </a:extLst>
            </p:cNvPr>
            <p:cNvGrpSpPr/>
            <p:nvPr/>
          </p:nvGrpSpPr>
          <p:grpSpPr>
            <a:xfrm>
              <a:off x="5286297" y="1077662"/>
              <a:ext cx="550491" cy="554861"/>
              <a:chOff x="851084" y="1097133"/>
              <a:chExt cx="550491" cy="554861"/>
            </a:xfrm>
          </p:grpSpPr>
          <p:grpSp>
            <p:nvGrpSpPr>
              <p:cNvPr id="256" name="Gruppieren 255">
                <a:extLst>
                  <a:ext uri="{FF2B5EF4-FFF2-40B4-BE49-F238E27FC236}">
                    <a16:creationId xmlns:a16="http://schemas.microsoft.com/office/drawing/2014/main" id="{95A07ED3-5DAB-450D-B1F2-DB0715F42B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58" name="Gruppieren 257">
                  <a:extLst>
                    <a:ext uri="{FF2B5EF4-FFF2-40B4-BE49-F238E27FC236}">
                      <a16:creationId xmlns:a16="http://schemas.microsoft.com/office/drawing/2014/main" id="{D709B65D-D944-438E-8082-DCF41A9E0EBA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63" name="Rechteck 262">
                    <a:extLst>
                      <a:ext uri="{FF2B5EF4-FFF2-40B4-BE49-F238E27FC236}">
                        <a16:creationId xmlns:a16="http://schemas.microsoft.com/office/drawing/2014/main" id="{123B7C08-AEBB-46EF-908F-A13A57709D24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Rechteck 264">
                    <a:extLst>
                      <a:ext uri="{FF2B5EF4-FFF2-40B4-BE49-F238E27FC236}">
                        <a16:creationId xmlns:a16="http://schemas.microsoft.com/office/drawing/2014/main" id="{78D4D579-83F4-46F8-BC15-206DC53C80D5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Rechteck 265">
                    <a:extLst>
                      <a:ext uri="{FF2B5EF4-FFF2-40B4-BE49-F238E27FC236}">
                        <a16:creationId xmlns:a16="http://schemas.microsoft.com/office/drawing/2014/main" id="{683DEDDC-3B8C-4860-8102-71617FA808E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9" name="Gruppieren 258">
                  <a:extLst>
                    <a:ext uri="{FF2B5EF4-FFF2-40B4-BE49-F238E27FC236}">
                      <a16:creationId xmlns:a16="http://schemas.microsoft.com/office/drawing/2014/main" id="{585AEC18-B35F-4750-8C43-AC53FA96C45C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60" name="Ellipse 259">
                    <a:extLst>
                      <a:ext uri="{FF2B5EF4-FFF2-40B4-BE49-F238E27FC236}">
                        <a16:creationId xmlns:a16="http://schemas.microsoft.com/office/drawing/2014/main" id="{7E2F3A37-2D77-417A-B996-072DC94E74A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" name="Ellipse 260">
                    <a:extLst>
                      <a:ext uri="{FF2B5EF4-FFF2-40B4-BE49-F238E27FC236}">
                        <a16:creationId xmlns:a16="http://schemas.microsoft.com/office/drawing/2014/main" id="{83553A91-D575-4540-9838-97A144D72B5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Ellipse 261">
                    <a:extLst>
                      <a:ext uri="{FF2B5EF4-FFF2-40B4-BE49-F238E27FC236}">
                        <a16:creationId xmlns:a16="http://schemas.microsoft.com/office/drawing/2014/main" id="{D87D8EEC-4597-490E-A5B6-AE34674DD76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57" name="Rechteck 256">
                <a:extLst>
                  <a:ext uri="{FF2B5EF4-FFF2-40B4-BE49-F238E27FC236}">
                    <a16:creationId xmlns:a16="http://schemas.microsoft.com/office/drawing/2014/main" id="{2757EF7A-BB18-4EC8-B824-6109951003CB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" name="Gruppieren 182">
              <a:extLst>
                <a:ext uri="{FF2B5EF4-FFF2-40B4-BE49-F238E27FC236}">
                  <a16:creationId xmlns:a16="http://schemas.microsoft.com/office/drawing/2014/main" id="{4BE849BD-DD4F-4EA5-A069-DE49CEE0025C}"/>
                </a:ext>
              </a:extLst>
            </p:cNvPr>
            <p:cNvGrpSpPr/>
            <p:nvPr/>
          </p:nvGrpSpPr>
          <p:grpSpPr>
            <a:xfrm>
              <a:off x="6399238" y="1077662"/>
              <a:ext cx="543553" cy="557598"/>
              <a:chOff x="2192545" y="1077662"/>
              <a:chExt cx="543553" cy="557598"/>
            </a:xfrm>
          </p:grpSpPr>
          <p:grpSp>
            <p:nvGrpSpPr>
              <p:cNvPr id="246" name="Gruppieren 245">
                <a:extLst>
                  <a:ext uri="{FF2B5EF4-FFF2-40B4-BE49-F238E27FC236}">
                    <a16:creationId xmlns:a16="http://schemas.microsoft.com/office/drawing/2014/main" id="{24A649CA-D880-4CFA-B0D0-60DEC5BA7E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48" name="Gruppieren 247">
                  <a:extLst>
                    <a:ext uri="{FF2B5EF4-FFF2-40B4-BE49-F238E27FC236}">
                      <a16:creationId xmlns:a16="http://schemas.microsoft.com/office/drawing/2014/main" id="{D7DA4769-3486-471B-B15C-C7E7E41D087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53" name="Rechteck 252">
                    <a:extLst>
                      <a:ext uri="{FF2B5EF4-FFF2-40B4-BE49-F238E27FC236}">
                        <a16:creationId xmlns:a16="http://schemas.microsoft.com/office/drawing/2014/main" id="{5074FB98-6648-4BE6-9574-AEF014322AD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Rechteck 253">
                    <a:extLst>
                      <a:ext uri="{FF2B5EF4-FFF2-40B4-BE49-F238E27FC236}">
                        <a16:creationId xmlns:a16="http://schemas.microsoft.com/office/drawing/2014/main" id="{4D483C01-A3F5-4984-89C4-4E4EB2DAB4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Rechteck 254">
                    <a:extLst>
                      <a:ext uri="{FF2B5EF4-FFF2-40B4-BE49-F238E27FC236}">
                        <a16:creationId xmlns:a16="http://schemas.microsoft.com/office/drawing/2014/main" id="{001E3801-4155-4E41-B4AA-1F2D7A15C51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" name="Gruppieren 248">
                  <a:extLst>
                    <a:ext uri="{FF2B5EF4-FFF2-40B4-BE49-F238E27FC236}">
                      <a16:creationId xmlns:a16="http://schemas.microsoft.com/office/drawing/2014/main" id="{303C49B3-52EB-4A43-B899-D6006A32926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50" name="Ellipse 249">
                    <a:extLst>
                      <a:ext uri="{FF2B5EF4-FFF2-40B4-BE49-F238E27FC236}">
                        <a16:creationId xmlns:a16="http://schemas.microsoft.com/office/drawing/2014/main" id="{C6B6833E-1C4E-407C-AEF7-CABFF92D54C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Ellipse 250">
                    <a:extLst>
                      <a:ext uri="{FF2B5EF4-FFF2-40B4-BE49-F238E27FC236}">
                        <a16:creationId xmlns:a16="http://schemas.microsoft.com/office/drawing/2014/main" id="{6B946F43-EC2E-46F7-A23D-C20D5CBC6BA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Ellipse 251">
                    <a:extLst>
                      <a:ext uri="{FF2B5EF4-FFF2-40B4-BE49-F238E27FC236}">
                        <a16:creationId xmlns:a16="http://schemas.microsoft.com/office/drawing/2014/main" id="{87AA7823-B539-428B-8A06-0B757F6AC8DC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47" name="L-Form 246">
                <a:extLst>
                  <a:ext uri="{FF2B5EF4-FFF2-40B4-BE49-F238E27FC236}">
                    <a16:creationId xmlns:a16="http://schemas.microsoft.com/office/drawing/2014/main" id="{4F44F9BF-6BB7-4582-A2C0-D5325F80E6B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4" name="Gruppieren 183">
              <a:extLst>
                <a:ext uri="{FF2B5EF4-FFF2-40B4-BE49-F238E27FC236}">
                  <a16:creationId xmlns:a16="http://schemas.microsoft.com/office/drawing/2014/main" id="{B1DA32D0-D739-410A-9B95-4D976FA64F42}"/>
                </a:ext>
              </a:extLst>
            </p:cNvPr>
            <p:cNvGrpSpPr/>
            <p:nvPr/>
          </p:nvGrpSpPr>
          <p:grpSpPr>
            <a:xfrm>
              <a:off x="7510712" y="1077662"/>
              <a:ext cx="537478" cy="542404"/>
              <a:chOff x="3496259" y="1094729"/>
              <a:chExt cx="537478" cy="542404"/>
            </a:xfrm>
          </p:grpSpPr>
          <p:grpSp>
            <p:nvGrpSpPr>
              <p:cNvPr id="185" name="Gruppieren 184">
                <a:extLst>
                  <a:ext uri="{FF2B5EF4-FFF2-40B4-BE49-F238E27FC236}">
                    <a16:creationId xmlns:a16="http://schemas.microsoft.com/office/drawing/2014/main" id="{25C68B4B-69DC-45E5-9F1D-87095515A0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238" name="Gruppieren 237">
                  <a:extLst>
                    <a:ext uri="{FF2B5EF4-FFF2-40B4-BE49-F238E27FC236}">
                      <a16:creationId xmlns:a16="http://schemas.microsoft.com/office/drawing/2014/main" id="{5D6DCAFE-66C0-4049-A818-3E620BF0DF35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243" name="Rechteck 242">
                    <a:extLst>
                      <a:ext uri="{FF2B5EF4-FFF2-40B4-BE49-F238E27FC236}">
                        <a16:creationId xmlns:a16="http://schemas.microsoft.com/office/drawing/2014/main" id="{558979B1-BD7C-49E1-AE98-45D2A316D178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Rechteck 243">
                    <a:extLst>
                      <a:ext uri="{FF2B5EF4-FFF2-40B4-BE49-F238E27FC236}">
                        <a16:creationId xmlns:a16="http://schemas.microsoft.com/office/drawing/2014/main" id="{BDB2B577-D87D-487E-AF6C-EDED9E06172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Rechteck 244">
                    <a:extLst>
                      <a:ext uri="{FF2B5EF4-FFF2-40B4-BE49-F238E27FC236}">
                        <a16:creationId xmlns:a16="http://schemas.microsoft.com/office/drawing/2014/main" id="{38371F0E-1184-4A3E-9173-3000840F7F5F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uppieren 238">
                  <a:extLst>
                    <a:ext uri="{FF2B5EF4-FFF2-40B4-BE49-F238E27FC236}">
                      <a16:creationId xmlns:a16="http://schemas.microsoft.com/office/drawing/2014/main" id="{9A117F9B-8075-4385-A560-E4B08BBCD65E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240" name="Ellipse 239">
                    <a:extLst>
                      <a:ext uri="{FF2B5EF4-FFF2-40B4-BE49-F238E27FC236}">
                        <a16:creationId xmlns:a16="http://schemas.microsoft.com/office/drawing/2014/main" id="{69D79DDC-6895-4549-85CA-4CEFE6739356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Ellipse 240">
                    <a:extLst>
                      <a:ext uri="{FF2B5EF4-FFF2-40B4-BE49-F238E27FC236}">
                        <a16:creationId xmlns:a16="http://schemas.microsoft.com/office/drawing/2014/main" id="{46BC751D-9304-4520-A039-E1B73879882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Ellipse 241">
                    <a:extLst>
                      <a:ext uri="{FF2B5EF4-FFF2-40B4-BE49-F238E27FC236}">
                        <a16:creationId xmlns:a16="http://schemas.microsoft.com/office/drawing/2014/main" id="{9182BD3F-377A-488F-938B-27F2E38F68A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86" name="L-Form 185">
                <a:extLst>
                  <a:ext uri="{FF2B5EF4-FFF2-40B4-BE49-F238E27FC236}">
                    <a16:creationId xmlns:a16="http://schemas.microsoft.com/office/drawing/2014/main" id="{3A559050-3711-4572-994A-A67AB0FE262B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5805F518-FA6E-46B7-87FD-D09EB2599242}"/>
              </a:ext>
            </a:extLst>
          </p:cNvPr>
          <p:cNvGrpSpPr/>
          <p:nvPr/>
        </p:nvGrpSpPr>
        <p:grpSpPr>
          <a:xfrm>
            <a:off x="851084" y="2690997"/>
            <a:ext cx="8302505" cy="557598"/>
            <a:chOff x="851084" y="2846111"/>
            <a:chExt cx="8302505" cy="557598"/>
          </a:xfrm>
        </p:grpSpPr>
        <p:grpSp>
          <p:nvGrpSpPr>
            <p:cNvPr id="448" name="Gruppieren 447">
              <a:extLst>
                <a:ext uri="{FF2B5EF4-FFF2-40B4-BE49-F238E27FC236}">
                  <a16:creationId xmlns:a16="http://schemas.microsoft.com/office/drawing/2014/main" id="{CF8A20DD-BBAF-4C89-B0AB-0F100C057442}"/>
                </a:ext>
              </a:extLst>
            </p:cNvPr>
            <p:cNvGrpSpPr/>
            <p:nvPr/>
          </p:nvGrpSpPr>
          <p:grpSpPr>
            <a:xfrm>
              <a:off x="851084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49" name="Gruppieren 448">
                <a:extLst>
                  <a:ext uri="{FF2B5EF4-FFF2-40B4-BE49-F238E27FC236}">
                    <a16:creationId xmlns:a16="http://schemas.microsoft.com/office/drawing/2014/main" id="{19508453-1572-451D-B3BA-F00629B553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51" name="Gruppieren 450">
                  <a:extLst>
                    <a:ext uri="{FF2B5EF4-FFF2-40B4-BE49-F238E27FC236}">
                      <a16:creationId xmlns:a16="http://schemas.microsoft.com/office/drawing/2014/main" id="{9E96DAE3-EA41-4F09-8003-21FB91A38590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56" name="Rechteck 455">
                    <a:extLst>
                      <a:ext uri="{FF2B5EF4-FFF2-40B4-BE49-F238E27FC236}">
                        <a16:creationId xmlns:a16="http://schemas.microsoft.com/office/drawing/2014/main" id="{52201800-CC7D-4883-97FA-C6F0AF808F7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Rechteck 456">
                    <a:extLst>
                      <a:ext uri="{FF2B5EF4-FFF2-40B4-BE49-F238E27FC236}">
                        <a16:creationId xmlns:a16="http://schemas.microsoft.com/office/drawing/2014/main" id="{5DF58B90-ED3F-42A4-8559-F2A85712595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Rechteck 457">
                    <a:extLst>
                      <a:ext uri="{FF2B5EF4-FFF2-40B4-BE49-F238E27FC236}">
                        <a16:creationId xmlns:a16="http://schemas.microsoft.com/office/drawing/2014/main" id="{8811F1EC-66BC-4232-A2C9-A23260793FC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2" name="Gruppieren 451">
                  <a:extLst>
                    <a:ext uri="{FF2B5EF4-FFF2-40B4-BE49-F238E27FC236}">
                      <a16:creationId xmlns:a16="http://schemas.microsoft.com/office/drawing/2014/main" id="{DE3F340A-7D67-4451-ACC3-21A2D0D66B9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53" name="Ellipse 452">
                    <a:extLst>
                      <a:ext uri="{FF2B5EF4-FFF2-40B4-BE49-F238E27FC236}">
                        <a16:creationId xmlns:a16="http://schemas.microsoft.com/office/drawing/2014/main" id="{B47E9B96-8D0F-4990-A706-D253B536C3B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Ellipse 453">
                    <a:extLst>
                      <a:ext uri="{FF2B5EF4-FFF2-40B4-BE49-F238E27FC236}">
                        <a16:creationId xmlns:a16="http://schemas.microsoft.com/office/drawing/2014/main" id="{A4AAB77F-941F-4A20-8D1F-4EBE22F3207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Ellipse 454">
                    <a:extLst>
                      <a:ext uri="{FF2B5EF4-FFF2-40B4-BE49-F238E27FC236}">
                        <a16:creationId xmlns:a16="http://schemas.microsoft.com/office/drawing/2014/main" id="{57145E5F-5D8C-4427-9D61-C5D749C1EFBD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0" name="L-Form 449">
                <a:extLst>
                  <a:ext uri="{FF2B5EF4-FFF2-40B4-BE49-F238E27FC236}">
                    <a16:creationId xmlns:a16="http://schemas.microsoft.com/office/drawing/2014/main" id="{74E63CB8-6D4E-4088-8777-7A5CE08540D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9" name="Gruppieren 458">
              <a:extLst>
                <a:ext uri="{FF2B5EF4-FFF2-40B4-BE49-F238E27FC236}">
                  <a16:creationId xmlns:a16="http://schemas.microsoft.com/office/drawing/2014/main" id="{3EA61B29-1499-4B78-A410-36596E93E20F}"/>
                </a:ext>
              </a:extLst>
            </p:cNvPr>
            <p:cNvGrpSpPr/>
            <p:nvPr/>
          </p:nvGrpSpPr>
          <p:grpSpPr>
            <a:xfrm>
              <a:off x="1954920" y="2846111"/>
              <a:ext cx="550491" cy="554861"/>
              <a:chOff x="851084" y="1097133"/>
              <a:chExt cx="550491" cy="554861"/>
            </a:xfrm>
          </p:grpSpPr>
          <p:grpSp>
            <p:nvGrpSpPr>
              <p:cNvPr id="460" name="Gruppieren 459">
                <a:extLst>
                  <a:ext uri="{FF2B5EF4-FFF2-40B4-BE49-F238E27FC236}">
                    <a16:creationId xmlns:a16="http://schemas.microsoft.com/office/drawing/2014/main" id="{DE01BE53-BD46-4ABA-85F3-EBFD2B5819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62" name="Gruppieren 461">
                  <a:extLst>
                    <a:ext uri="{FF2B5EF4-FFF2-40B4-BE49-F238E27FC236}">
                      <a16:creationId xmlns:a16="http://schemas.microsoft.com/office/drawing/2014/main" id="{97AA9314-C174-4B07-B0E5-5FF78AC4D94F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67" name="Rechteck 466">
                    <a:extLst>
                      <a:ext uri="{FF2B5EF4-FFF2-40B4-BE49-F238E27FC236}">
                        <a16:creationId xmlns:a16="http://schemas.microsoft.com/office/drawing/2014/main" id="{B9FDD081-3974-426E-8FC4-6C9AA6DDAD0D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Rechteck 467">
                    <a:extLst>
                      <a:ext uri="{FF2B5EF4-FFF2-40B4-BE49-F238E27FC236}">
                        <a16:creationId xmlns:a16="http://schemas.microsoft.com/office/drawing/2014/main" id="{B7470D24-4B6C-4FE6-9D0F-311DE0FBA95C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Rechteck 468">
                    <a:extLst>
                      <a:ext uri="{FF2B5EF4-FFF2-40B4-BE49-F238E27FC236}">
                        <a16:creationId xmlns:a16="http://schemas.microsoft.com/office/drawing/2014/main" id="{47BCE0CE-3CDB-49A7-910C-64FE54877B5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uppieren 462">
                  <a:extLst>
                    <a:ext uri="{FF2B5EF4-FFF2-40B4-BE49-F238E27FC236}">
                      <a16:creationId xmlns:a16="http://schemas.microsoft.com/office/drawing/2014/main" id="{C58484A1-1AF7-4EFD-84BD-1BBA11B62F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64" name="Ellipse 463">
                    <a:extLst>
                      <a:ext uri="{FF2B5EF4-FFF2-40B4-BE49-F238E27FC236}">
                        <a16:creationId xmlns:a16="http://schemas.microsoft.com/office/drawing/2014/main" id="{8A84B5DE-2584-49E4-AE73-249A4C7E0B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Ellipse 464">
                    <a:extLst>
                      <a:ext uri="{FF2B5EF4-FFF2-40B4-BE49-F238E27FC236}">
                        <a16:creationId xmlns:a16="http://schemas.microsoft.com/office/drawing/2014/main" id="{D444A8A5-6EDC-41D6-B47B-552B6298953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Ellipse 465">
                    <a:extLst>
                      <a:ext uri="{FF2B5EF4-FFF2-40B4-BE49-F238E27FC236}">
                        <a16:creationId xmlns:a16="http://schemas.microsoft.com/office/drawing/2014/main" id="{EA263B68-EC5C-46A8-9054-107A7292A885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61" name="Rechteck 460">
                <a:extLst>
                  <a:ext uri="{FF2B5EF4-FFF2-40B4-BE49-F238E27FC236}">
                    <a16:creationId xmlns:a16="http://schemas.microsoft.com/office/drawing/2014/main" id="{A6605779-E03F-4F92-A781-50988CAB5C54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0" name="Gruppieren 469">
              <a:extLst>
                <a:ext uri="{FF2B5EF4-FFF2-40B4-BE49-F238E27FC236}">
                  <a16:creationId xmlns:a16="http://schemas.microsoft.com/office/drawing/2014/main" id="{FAA463C6-D252-4200-B54A-71C1A6BB66B9}"/>
                </a:ext>
              </a:extLst>
            </p:cNvPr>
            <p:cNvGrpSpPr/>
            <p:nvPr/>
          </p:nvGrpSpPr>
          <p:grpSpPr>
            <a:xfrm>
              <a:off x="4175605" y="2846111"/>
              <a:ext cx="543553" cy="557598"/>
              <a:chOff x="2192545" y="1077662"/>
              <a:chExt cx="543553" cy="557598"/>
            </a:xfrm>
          </p:grpSpPr>
          <p:grpSp>
            <p:nvGrpSpPr>
              <p:cNvPr id="471" name="Gruppieren 470">
                <a:extLst>
                  <a:ext uri="{FF2B5EF4-FFF2-40B4-BE49-F238E27FC236}">
                    <a16:creationId xmlns:a16="http://schemas.microsoft.com/office/drawing/2014/main" id="{0DE26B7C-771E-4A9D-AD37-1615D70113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73" name="Gruppieren 472">
                  <a:extLst>
                    <a:ext uri="{FF2B5EF4-FFF2-40B4-BE49-F238E27FC236}">
                      <a16:creationId xmlns:a16="http://schemas.microsoft.com/office/drawing/2014/main" id="{0C81E35E-C2B4-48A1-B7E9-F5F4CF968BC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78" name="Rechteck 477">
                    <a:extLst>
                      <a:ext uri="{FF2B5EF4-FFF2-40B4-BE49-F238E27FC236}">
                        <a16:creationId xmlns:a16="http://schemas.microsoft.com/office/drawing/2014/main" id="{67A01D48-CE7E-4C05-AFCB-85617693D14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Rechteck 478">
                    <a:extLst>
                      <a:ext uri="{FF2B5EF4-FFF2-40B4-BE49-F238E27FC236}">
                        <a16:creationId xmlns:a16="http://schemas.microsoft.com/office/drawing/2014/main" id="{ABA635F3-CF4B-47A4-AC04-BFA6AA1546C3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Rechteck 479">
                    <a:extLst>
                      <a:ext uri="{FF2B5EF4-FFF2-40B4-BE49-F238E27FC236}">
                        <a16:creationId xmlns:a16="http://schemas.microsoft.com/office/drawing/2014/main" id="{7346DC18-B6FB-4A9C-ABFE-6EF00C38A439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4" name="Gruppieren 473">
                  <a:extLst>
                    <a:ext uri="{FF2B5EF4-FFF2-40B4-BE49-F238E27FC236}">
                      <a16:creationId xmlns:a16="http://schemas.microsoft.com/office/drawing/2014/main" id="{14A4391B-168A-4D9F-9E8E-6F1331C91C2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75" name="Ellipse 474">
                    <a:extLst>
                      <a:ext uri="{FF2B5EF4-FFF2-40B4-BE49-F238E27FC236}">
                        <a16:creationId xmlns:a16="http://schemas.microsoft.com/office/drawing/2014/main" id="{517E199E-6A8D-433D-A683-ECA06449A82A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Ellipse 475">
                    <a:extLst>
                      <a:ext uri="{FF2B5EF4-FFF2-40B4-BE49-F238E27FC236}">
                        <a16:creationId xmlns:a16="http://schemas.microsoft.com/office/drawing/2014/main" id="{28998A5E-F2B8-4721-B2DC-803506F7E66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Ellipse 476">
                    <a:extLst>
                      <a:ext uri="{FF2B5EF4-FFF2-40B4-BE49-F238E27FC236}">
                        <a16:creationId xmlns:a16="http://schemas.microsoft.com/office/drawing/2014/main" id="{A8C34090-ABE0-4B5B-835D-6BA0A56993CF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72" name="L-Form 471">
                <a:extLst>
                  <a:ext uri="{FF2B5EF4-FFF2-40B4-BE49-F238E27FC236}">
                    <a16:creationId xmlns:a16="http://schemas.microsoft.com/office/drawing/2014/main" id="{2A670AA6-1609-4DBC-AEB1-E68275B0DAE6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1" name="Gruppieren 480">
              <a:extLst>
                <a:ext uri="{FF2B5EF4-FFF2-40B4-BE49-F238E27FC236}">
                  <a16:creationId xmlns:a16="http://schemas.microsoft.com/office/drawing/2014/main" id="{2BFF8D9F-F7E9-4423-B051-5FFAA68DE8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71769" y="2846111"/>
              <a:ext cx="537478" cy="540000"/>
              <a:chOff x="5557837" y="3214611"/>
              <a:chExt cx="429982" cy="430288"/>
            </a:xfrm>
          </p:grpSpPr>
          <p:grpSp>
            <p:nvGrpSpPr>
              <p:cNvPr id="482" name="Gruppieren 481">
                <a:extLst>
                  <a:ext uri="{FF2B5EF4-FFF2-40B4-BE49-F238E27FC236}">
                    <a16:creationId xmlns:a16="http://schemas.microsoft.com/office/drawing/2014/main" id="{A113A29C-59B1-4835-B230-F772FB90B7D9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487" name="Rechteck 486">
                  <a:extLst>
                    <a:ext uri="{FF2B5EF4-FFF2-40B4-BE49-F238E27FC236}">
                      <a16:creationId xmlns:a16="http://schemas.microsoft.com/office/drawing/2014/main" id="{7FAA3511-50D0-4136-80F2-3EA94F89A4C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Rechteck 487">
                  <a:extLst>
                    <a:ext uri="{FF2B5EF4-FFF2-40B4-BE49-F238E27FC236}">
                      <a16:creationId xmlns:a16="http://schemas.microsoft.com/office/drawing/2014/main" id="{72EFA9E0-FAA3-4B2A-9080-9B9B549C9FA3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Rechteck 488">
                  <a:extLst>
                    <a:ext uri="{FF2B5EF4-FFF2-40B4-BE49-F238E27FC236}">
                      <a16:creationId xmlns:a16="http://schemas.microsoft.com/office/drawing/2014/main" id="{7CB91744-3C13-4274-B5A4-FF8471D33133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uppieren 482">
                <a:extLst>
                  <a:ext uri="{FF2B5EF4-FFF2-40B4-BE49-F238E27FC236}">
                    <a16:creationId xmlns:a16="http://schemas.microsoft.com/office/drawing/2014/main" id="{8EE9D332-1D37-43A7-B6A5-B4D29920C4E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484" name="Ellipse 483">
                  <a:extLst>
                    <a:ext uri="{FF2B5EF4-FFF2-40B4-BE49-F238E27FC236}">
                      <a16:creationId xmlns:a16="http://schemas.microsoft.com/office/drawing/2014/main" id="{811E9EEC-60A0-4118-86A7-A5D3BADE40AE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Ellipse 484">
                  <a:extLst>
                    <a:ext uri="{FF2B5EF4-FFF2-40B4-BE49-F238E27FC236}">
                      <a16:creationId xmlns:a16="http://schemas.microsoft.com/office/drawing/2014/main" id="{F901B5B3-9258-4544-9934-9A4F6919190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Ellipse 485">
                  <a:extLst>
                    <a:ext uri="{FF2B5EF4-FFF2-40B4-BE49-F238E27FC236}">
                      <a16:creationId xmlns:a16="http://schemas.microsoft.com/office/drawing/2014/main" id="{A8BC9B5D-6AFF-4BF9-93AE-91FB3DC3AFFC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90" name="Gruppieren 489">
              <a:extLst>
                <a:ext uri="{FF2B5EF4-FFF2-40B4-BE49-F238E27FC236}">
                  <a16:creationId xmlns:a16="http://schemas.microsoft.com/office/drawing/2014/main" id="{745FBAF5-DFEF-43D4-80EE-E09C33FB033A}"/>
                </a:ext>
              </a:extLst>
            </p:cNvPr>
            <p:cNvGrpSpPr/>
            <p:nvPr/>
          </p:nvGrpSpPr>
          <p:grpSpPr>
            <a:xfrm>
              <a:off x="5285516" y="2846111"/>
              <a:ext cx="537478" cy="542404"/>
              <a:chOff x="3496259" y="1094729"/>
              <a:chExt cx="537478" cy="542404"/>
            </a:xfrm>
          </p:grpSpPr>
          <p:grpSp>
            <p:nvGrpSpPr>
              <p:cNvPr id="491" name="Gruppieren 490">
                <a:extLst>
                  <a:ext uri="{FF2B5EF4-FFF2-40B4-BE49-F238E27FC236}">
                    <a16:creationId xmlns:a16="http://schemas.microsoft.com/office/drawing/2014/main" id="{37D17BAA-DF69-49E5-B468-921F675D87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493" name="Gruppieren 492">
                  <a:extLst>
                    <a:ext uri="{FF2B5EF4-FFF2-40B4-BE49-F238E27FC236}">
                      <a16:creationId xmlns:a16="http://schemas.microsoft.com/office/drawing/2014/main" id="{6293D6AA-F99B-4ADB-98AC-FF3537CAF6A9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498" name="Rechteck 497">
                    <a:extLst>
                      <a:ext uri="{FF2B5EF4-FFF2-40B4-BE49-F238E27FC236}">
                        <a16:creationId xmlns:a16="http://schemas.microsoft.com/office/drawing/2014/main" id="{0CB9C682-5BB5-4A2D-B1A5-EB2A2A89096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Rechteck 498">
                    <a:extLst>
                      <a:ext uri="{FF2B5EF4-FFF2-40B4-BE49-F238E27FC236}">
                        <a16:creationId xmlns:a16="http://schemas.microsoft.com/office/drawing/2014/main" id="{5E15B5EA-4858-4572-97A9-DF107679D3A6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Rechteck 499">
                    <a:extLst>
                      <a:ext uri="{FF2B5EF4-FFF2-40B4-BE49-F238E27FC236}">
                        <a16:creationId xmlns:a16="http://schemas.microsoft.com/office/drawing/2014/main" id="{0FDEE227-352A-475D-9A34-A2DD6488036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4" name="Gruppieren 493">
                  <a:extLst>
                    <a:ext uri="{FF2B5EF4-FFF2-40B4-BE49-F238E27FC236}">
                      <a16:creationId xmlns:a16="http://schemas.microsoft.com/office/drawing/2014/main" id="{10240558-BCFE-4A28-B1E8-DE4A1D9B5E4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495" name="Ellipse 494">
                    <a:extLst>
                      <a:ext uri="{FF2B5EF4-FFF2-40B4-BE49-F238E27FC236}">
                        <a16:creationId xmlns:a16="http://schemas.microsoft.com/office/drawing/2014/main" id="{D57AA426-6639-4A7F-8FDD-D9F06A7E146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Ellipse 495">
                    <a:extLst>
                      <a:ext uri="{FF2B5EF4-FFF2-40B4-BE49-F238E27FC236}">
                        <a16:creationId xmlns:a16="http://schemas.microsoft.com/office/drawing/2014/main" id="{94CC66AF-62BC-4F8C-AD22-C332D42C7E35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Ellipse 496">
                    <a:extLst>
                      <a:ext uri="{FF2B5EF4-FFF2-40B4-BE49-F238E27FC236}">
                        <a16:creationId xmlns:a16="http://schemas.microsoft.com/office/drawing/2014/main" id="{F54021EE-FC8F-4257-A233-90C023617B0E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92" name="L-Form 491">
                <a:extLst>
                  <a:ext uri="{FF2B5EF4-FFF2-40B4-BE49-F238E27FC236}">
                    <a16:creationId xmlns:a16="http://schemas.microsoft.com/office/drawing/2014/main" id="{F79A723C-DAC0-416C-B4A4-EE3A4C2CE814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uppieren 500">
              <a:extLst>
                <a:ext uri="{FF2B5EF4-FFF2-40B4-BE49-F238E27FC236}">
                  <a16:creationId xmlns:a16="http://schemas.microsoft.com/office/drawing/2014/main" id="{7C689112-8651-4B5A-96D1-D63BE26E8220}"/>
                </a:ext>
              </a:extLst>
            </p:cNvPr>
            <p:cNvGrpSpPr/>
            <p:nvPr/>
          </p:nvGrpSpPr>
          <p:grpSpPr>
            <a:xfrm>
              <a:off x="6389352" y="2846111"/>
              <a:ext cx="550491" cy="554861"/>
              <a:chOff x="851084" y="1097133"/>
              <a:chExt cx="550491" cy="554861"/>
            </a:xfrm>
          </p:grpSpPr>
          <p:grpSp>
            <p:nvGrpSpPr>
              <p:cNvPr id="502" name="Gruppieren 501">
                <a:extLst>
                  <a:ext uri="{FF2B5EF4-FFF2-40B4-BE49-F238E27FC236}">
                    <a16:creationId xmlns:a16="http://schemas.microsoft.com/office/drawing/2014/main" id="{BEA4C00C-9BD3-4E57-AB09-C595DFCF31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04" name="Gruppieren 503">
                  <a:extLst>
                    <a:ext uri="{FF2B5EF4-FFF2-40B4-BE49-F238E27FC236}">
                      <a16:creationId xmlns:a16="http://schemas.microsoft.com/office/drawing/2014/main" id="{2E4731AB-BFC5-4528-9307-3967FA473722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09" name="Rechteck 508">
                    <a:extLst>
                      <a:ext uri="{FF2B5EF4-FFF2-40B4-BE49-F238E27FC236}">
                        <a16:creationId xmlns:a16="http://schemas.microsoft.com/office/drawing/2014/main" id="{C3F7C5E2-90E9-4167-A64A-66548F8B5955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Rechteck 509">
                    <a:extLst>
                      <a:ext uri="{FF2B5EF4-FFF2-40B4-BE49-F238E27FC236}">
                        <a16:creationId xmlns:a16="http://schemas.microsoft.com/office/drawing/2014/main" id="{D6C1DF49-FAE3-4F30-980B-D72943386074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Rechteck 510">
                    <a:extLst>
                      <a:ext uri="{FF2B5EF4-FFF2-40B4-BE49-F238E27FC236}">
                        <a16:creationId xmlns:a16="http://schemas.microsoft.com/office/drawing/2014/main" id="{D2869928-F581-47AD-9527-39667728190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5" name="Gruppieren 504">
                  <a:extLst>
                    <a:ext uri="{FF2B5EF4-FFF2-40B4-BE49-F238E27FC236}">
                      <a16:creationId xmlns:a16="http://schemas.microsoft.com/office/drawing/2014/main" id="{05EC9F21-9B3D-4878-A56E-D793511C96AA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06" name="Ellipse 505">
                    <a:extLst>
                      <a:ext uri="{FF2B5EF4-FFF2-40B4-BE49-F238E27FC236}">
                        <a16:creationId xmlns:a16="http://schemas.microsoft.com/office/drawing/2014/main" id="{66AC1DEA-BA8A-4086-A586-7D795D31691C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Ellipse 506">
                    <a:extLst>
                      <a:ext uri="{FF2B5EF4-FFF2-40B4-BE49-F238E27FC236}">
                        <a16:creationId xmlns:a16="http://schemas.microsoft.com/office/drawing/2014/main" id="{0762D122-8EA5-4081-9EAB-7FD808A4D917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Ellipse 507">
                    <a:extLst>
                      <a:ext uri="{FF2B5EF4-FFF2-40B4-BE49-F238E27FC236}">
                        <a16:creationId xmlns:a16="http://schemas.microsoft.com/office/drawing/2014/main" id="{6AF785C7-8E4C-4C49-8808-019865CC3C2A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03" name="Rechteck 502">
                <a:extLst>
                  <a:ext uri="{FF2B5EF4-FFF2-40B4-BE49-F238E27FC236}">
                    <a16:creationId xmlns:a16="http://schemas.microsoft.com/office/drawing/2014/main" id="{708169B6-1423-4922-A297-F61C8E32D91C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E26BE5A6-4D21-45EE-9284-9B122CF1667A}"/>
                </a:ext>
              </a:extLst>
            </p:cNvPr>
            <p:cNvGrpSpPr/>
            <p:nvPr/>
          </p:nvGrpSpPr>
          <p:grpSpPr>
            <a:xfrm>
              <a:off x="8610036" y="2846111"/>
              <a:ext cx="543553" cy="557598"/>
              <a:chOff x="2192545" y="1077662"/>
              <a:chExt cx="543553" cy="557598"/>
            </a:xfrm>
          </p:grpSpPr>
          <p:grpSp>
            <p:nvGrpSpPr>
              <p:cNvPr id="513" name="Gruppieren 512">
                <a:extLst>
                  <a:ext uri="{FF2B5EF4-FFF2-40B4-BE49-F238E27FC236}">
                    <a16:creationId xmlns:a16="http://schemas.microsoft.com/office/drawing/2014/main" id="{8084CD67-4A63-47F6-9039-EB170ED54B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15" name="Gruppieren 514">
                  <a:extLst>
                    <a:ext uri="{FF2B5EF4-FFF2-40B4-BE49-F238E27FC236}">
                      <a16:creationId xmlns:a16="http://schemas.microsoft.com/office/drawing/2014/main" id="{4E60FEB9-6693-40F9-9456-F8446450563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20" name="Rechteck 519">
                    <a:extLst>
                      <a:ext uri="{FF2B5EF4-FFF2-40B4-BE49-F238E27FC236}">
                        <a16:creationId xmlns:a16="http://schemas.microsoft.com/office/drawing/2014/main" id="{B9D9A4A3-2F7D-4AFF-BC8A-6AA4A65669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Rechteck 520">
                    <a:extLst>
                      <a:ext uri="{FF2B5EF4-FFF2-40B4-BE49-F238E27FC236}">
                        <a16:creationId xmlns:a16="http://schemas.microsoft.com/office/drawing/2014/main" id="{249DEC7F-536A-45BF-8240-706CB094F01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Rechteck 521">
                    <a:extLst>
                      <a:ext uri="{FF2B5EF4-FFF2-40B4-BE49-F238E27FC236}">
                        <a16:creationId xmlns:a16="http://schemas.microsoft.com/office/drawing/2014/main" id="{625AD0C0-4810-493B-8551-84B40F29F901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" name="Gruppieren 515">
                  <a:extLst>
                    <a:ext uri="{FF2B5EF4-FFF2-40B4-BE49-F238E27FC236}">
                      <a16:creationId xmlns:a16="http://schemas.microsoft.com/office/drawing/2014/main" id="{679078FC-7C88-40E5-9F2F-85C9A3636C13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17" name="Ellipse 516">
                    <a:extLst>
                      <a:ext uri="{FF2B5EF4-FFF2-40B4-BE49-F238E27FC236}">
                        <a16:creationId xmlns:a16="http://schemas.microsoft.com/office/drawing/2014/main" id="{279BDDDD-682A-4716-84FE-4E49ED68058F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Ellipse 517">
                    <a:extLst>
                      <a:ext uri="{FF2B5EF4-FFF2-40B4-BE49-F238E27FC236}">
                        <a16:creationId xmlns:a16="http://schemas.microsoft.com/office/drawing/2014/main" id="{972E2D95-EE00-4243-840B-C83405E023D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Ellipse 518">
                    <a:extLst>
                      <a:ext uri="{FF2B5EF4-FFF2-40B4-BE49-F238E27FC236}">
                        <a16:creationId xmlns:a16="http://schemas.microsoft.com/office/drawing/2014/main" id="{4D2934B3-C1B7-4CBD-879E-3E14BF47349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14" name="L-Form 513">
                <a:extLst>
                  <a:ext uri="{FF2B5EF4-FFF2-40B4-BE49-F238E27FC236}">
                    <a16:creationId xmlns:a16="http://schemas.microsoft.com/office/drawing/2014/main" id="{54D6DEAD-CD66-4F13-BA7C-3EB73ECC6E38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uppieren 522">
              <a:extLst>
                <a:ext uri="{FF2B5EF4-FFF2-40B4-BE49-F238E27FC236}">
                  <a16:creationId xmlns:a16="http://schemas.microsoft.com/office/drawing/2014/main" id="{353350A9-F4D7-4084-93F4-89D0B34709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06201" y="2846111"/>
              <a:ext cx="537478" cy="540000"/>
              <a:chOff x="5557837" y="3214611"/>
              <a:chExt cx="429982" cy="430288"/>
            </a:xfrm>
          </p:grpSpPr>
          <p:grpSp>
            <p:nvGrpSpPr>
              <p:cNvPr id="524" name="Gruppieren 523">
                <a:extLst>
                  <a:ext uri="{FF2B5EF4-FFF2-40B4-BE49-F238E27FC236}">
                    <a16:creationId xmlns:a16="http://schemas.microsoft.com/office/drawing/2014/main" id="{29970E8B-DE7B-40CE-B8DC-2DCB6FD6BB3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D104D339-A184-43C8-8391-CEE48F7CA7E5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Rechteck 529">
                  <a:extLst>
                    <a:ext uri="{FF2B5EF4-FFF2-40B4-BE49-F238E27FC236}">
                      <a16:creationId xmlns:a16="http://schemas.microsoft.com/office/drawing/2014/main" id="{C7E32C4F-87DF-47B8-944B-C479428FE551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Rechteck 530">
                  <a:extLst>
                    <a:ext uri="{FF2B5EF4-FFF2-40B4-BE49-F238E27FC236}">
                      <a16:creationId xmlns:a16="http://schemas.microsoft.com/office/drawing/2014/main" id="{B7FDA3CD-10CB-434E-8B85-6055EDB7C0C4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5" name="Gruppieren 524">
                <a:extLst>
                  <a:ext uri="{FF2B5EF4-FFF2-40B4-BE49-F238E27FC236}">
                    <a16:creationId xmlns:a16="http://schemas.microsoft.com/office/drawing/2014/main" id="{FF457399-E020-4B6E-8F34-BC8CA556D709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26" name="Ellipse 525">
                  <a:extLst>
                    <a:ext uri="{FF2B5EF4-FFF2-40B4-BE49-F238E27FC236}">
                      <a16:creationId xmlns:a16="http://schemas.microsoft.com/office/drawing/2014/main" id="{F22C62EA-3EE6-4E0F-8116-703FAAFCE2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CFC3341-CFEC-4375-A33C-D99266D342A4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C74EDEDD-6AF2-4BD0-8C2E-C5F15280D281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8860BBD0-8F7B-42DA-BE63-A4D4BFDF803D}"/>
              </a:ext>
            </a:extLst>
          </p:cNvPr>
          <p:cNvGrpSpPr/>
          <p:nvPr/>
        </p:nvGrpSpPr>
        <p:grpSpPr>
          <a:xfrm>
            <a:off x="851084" y="4304333"/>
            <a:ext cx="8302505" cy="557598"/>
            <a:chOff x="851084" y="4304333"/>
            <a:chExt cx="8302505" cy="557598"/>
          </a:xfrm>
        </p:grpSpPr>
        <p:grpSp>
          <p:nvGrpSpPr>
            <p:cNvPr id="532" name="Gruppieren 531">
              <a:extLst>
                <a:ext uri="{FF2B5EF4-FFF2-40B4-BE49-F238E27FC236}">
                  <a16:creationId xmlns:a16="http://schemas.microsoft.com/office/drawing/2014/main" id="{009B192C-E566-45B4-9959-78219012B2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1084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33" name="Gruppieren 532">
                <a:extLst>
                  <a:ext uri="{FF2B5EF4-FFF2-40B4-BE49-F238E27FC236}">
                    <a16:creationId xmlns:a16="http://schemas.microsoft.com/office/drawing/2014/main" id="{94A2062D-6D5F-4F6F-BA27-45CDD065F0F1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38" name="Rechteck 537">
                  <a:extLst>
                    <a:ext uri="{FF2B5EF4-FFF2-40B4-BE49-F238E27FC236}">
                      <a16:creationId xmlns:a16="http://schemas.microsoft.com/office/drawing/2014/main" id="{EDEBBFB5-5FD4-4417-BCB7-59C989B704BF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Rechteck 538">
                  <a:extLst>
                    <a:ext uri="{FF2B5EF4-FFF2-40B4-BE49-F238E27FC236}">
                      <a16:creationId xmlns:a16="http://schemas.microsoft.com/office/drawing/2014/main" id="{45339023-16F2-4539-986B-DE5139CECD64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Rechteck 539">
                  <a:extLst>
                    <a:ext uri="{FF2B5EF4-FFF2-40B4-BE49-F238E27FC236}">
                      <a16:creationId xmlns:a16="http://schemas.microsoft.com/office/drawing/2014/main" id="{0C74638D-9CB9-4CD4-AC42-0C804D373DA8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34" name="Gruppieren 533">
                <a:extLst>
                  <a:ext uri="{FF2B5EF4-FFF2-40B4-BE49-F238E27FC236}">
                    <a16:creationId xmlns:a16="http://schemas.microsoft.com/office/drawing/2014/main" id="{F982F2AC-2D97-4007-B8A3-0D6C1A8FEC33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35" name="Ellipse 534">
                  <a:extLst>
                    <a:ext uri="{FF2B5EF4-FFF2-40B4-BE49-F238E27FC236}">
                      <a16:creationId xmlns:a16="http://schemas.microsoft.com/office/drawing/2014/main" id="{DDBCDE44-8064-4345-A6B8-510D9C22BC3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Ellipse 535">
                  <a:extLst>
                    <a:ext uri="{FF2B5EF4-FFF2-40B4-BE49-F238E27FC236}">
                      <a16:creationId xmlns:a16="http://schemas.microsoft.com/office/drawing/2014/main" id="{25F79151-1C92-4080-83A8-ACBBEA5556E3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Ellipse 536">
                  <a:extLst>
                    <a:ext uri="{FF2B5EF4-FFF2-40B4-BE49-F238E27FC236}">
                      <a16:creationId xmlns:a16="http://schemas.microsoft.com/office/drawing/2014/main" id="{3E5FB482-59DB-4967-89CD-B49DC7D67A02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1" name="Gruppieren 540">
              <a:extLst>
                <a:ext uri="{FF2B5EF4-FFF2-40B4-BE49-F238E27FC236}">
                  <a16:creationId xmlns:a16="http://schemas.microsoft.com/office/drawing/2014/main" id="{8A4E9DD4-4885-4CC8-848C-3F59009B655E}"/>
                </a:ext>
              </a:extLst>
            </p:cNvPr>
            <p:cNvGrpSpPr/>
            <p:nvPr/>
          </p:nvGrpSpPr>
          <p:grpSpPr>
            <a:xfrm>
              <a:off x="1954920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42" name="Gruppieren 541">
                <a:extLst>
                  <a:ext uri="{FF2B5EF4-FFF2-40B4-BE49-F238E27FC236}">
                    <a16:creationId xmlns:a16="http://schemas.microsoft.com/office/drawing/2014/main" id="{56C88186-FBBB-4B8A-B04A-1A67393C67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44" name="Gruppieren 543">
                  <a:extLst>
                    <a:ext uri="{FF2B5EF4-FFF2-40B4-BE49-F238E27FC236}">
                      <a16:creationId xmlns:a16="http://schemas.microsoft.com/office/drawing/2014/main" id="{F5D9F53E-5D82-427F-A473-7B22ED20EBD7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49" name="Rechteck 548">
                    <a:extLst>
                      <a:ext uri="{FF2B5EF4-FFF2-40B4-BE49-F238E27FC236}">
                        <a16:creationId xmlns:a16="http://schemas.microsoft.com/office/drawing/2014/main" id="{1C8C7876-C19C-48F1-A5A1-ADA56E9B0191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Rechteck 549">
                    <a:extLst>
                      <a:ext uri="{FF2B5EF4-FFF2-40B4-BE49-F238E27FC236}">
                        <a16:creationId xmlns:a16="http://schemas.microsoft.com/office/drawing/2014/main" id="{8CEAFA09-9208-48B1-A1D5-BD743817E741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Rechteck 550">
                    <a:extLst>
                      <a:ext uri="{FF2B5EF4-FFF2-40B4-BE49-F238E27FC236}">
                        <a16:creationId xmlns:a16="http://schemas.microsoft.com/office/drawing/2014/main" id="{DC77F30A-0AC9-487C-920F-30071480F61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5" name="Gruppieren 544">
                  <a:extLst>
                    <a:ext uri="{FF2B5EF4-FFF2-40B4-BE49-F238E27FC236}">
                      <a16:creationId xmlns:a16="http://schemas.microsoft.com/office/drawing/2014/main" id="{7FB75AB1-07F2-40FB-9690-073BED970324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46" name="Ellipse 545">
                    <a:extLst>
                      <a:ext uri="{FF2B5EF4-FFF2-40B4-BE49-F238E27FC236}">
                        <a16:creationId xmlns:a16="http://schemas.microsoft.com/office/drawing/2014/main" id="{08E09D99-FB77-42C7-BD17-2971ED54C454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Ellipse 546">
                    <a:extLst>
                      <a:ext uri="{FF2B5EF4-FFF2-40B4-BE49-F238E27FC236}">
                        <a16:creationId xmlns:a16="http://schemas.microsoft.com/office/drawing/2014/main" id="{055BA02C-2F48-4CF7-983E-7493378B3EB4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Ellipse 547">
                    <a:extLst>
                      <a:ext uri="{FF2B5EF4-FFF2-40B4-BE49-F238E27FC236}">
                        <a16:creationId xmlns:a16="http://schemas.microsoft.com/office/drawing/2014/main" id="{A1EE6BA8-F511-4839-9D70-A4ABDD56B97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3" name="L-Form 542">
                <a:extLst>
                  <a:ext uri="{FF2B5EF4-FFF2-40B4-BE49-F238E27FC236}">
                    <a16:creationId xmlns:a16="http://schemas.microsoft.com/office/drawing/2014/main" id="{13454D5F-C60A-4F01-A911-FD034034DE7A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2" name="Gruppieren 551">
              <a:extLst>
                <a:ext uri="{FF2B5EF4-FFF2-40B4-BE49-F238E27FC236}">
                  <a16:creationId xmlns:a16="http://schemas.microsoft.com/office/drawing/2014/main" id="{68936038-04C4-4C32-8ACD-8C25A179B490}"/>
                </a:ext>
              </a:extLst>
            </p:cNvPr>
            <p:cNvGrpSpPr/>
            <p:nvPr/>
          </p:nvGrpSpPr>
          <p:grpSpPr>
            <a:xfrm>
              <a:off x="3064831" y="4307070"/>
              <a:ext cx="550491" cy="554861"/>
              <a:chOff x="851084" y="1097133"/>
              <a:chExt cx="550491" cy="554861"/>
            </a:xfrm>
          </p:grpSpPr>
          <p:grpSp>
            <p:nvGrpSpPr>
              <p:cNvPr id="553" name="Gruppieren 552">
                <a:extLst>
                  <a:ext uri="{FF2B5EF4-FFF2-40B4-BE49-F238E27FC236}">
                    <a16:creationId xmlns:a16="http://schemas.microsoft.com/office/drawing/2014/main" id="{8C487B86-93B7-43A2-95BB-AD15A3918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55" name="Gruppieren 554">
                  <a:extLst>
                    <a:ext uri="{FF2B5EF4-FFF2-40B4-BE49-F238E27FC236}">
                      <a16:creationId xmlns:a16="http://schemas.microsoft.com/office/drawing/2014/main" id="{47F7B36B-9E21-4DE6-9735-063ED618CF03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60" name="Rechteck 559">
                    <a:extLst>
                      <a:ext uri="{FF2B5EF4-FFF2-40B4-BE49-F238E27FC236}">
                        <a16:creationId xmlns:a16="http://schemas.microsoft.com/office/drawing/2014/main" id="{8A3CD82C-29D6-41FD-A734-C6B57F29762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Rechteck 560">
                    <a:extLst>
                      <a:ext uri="{FF2B5EF4-FFF2-40B4-BE49-F238E27FC236}">
                        <a16:creationId xmlns:a16="http://schemas.microsoft.com/office/drawing/2014/main" id="{300630BE-7167-4D0A-93E2-80B2280345C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Rechteck 561">
                    <a:extLst>
                      <a:ext uri="{FF2B5EF4-FFF2-40B4-BE49-F238E27FC236}">
                        <a16:creationId xmlns:a16="http://schemas.microsoft.com/office/drawing/2014/main" id="{027419A0-3736-4833-B2BB-FA4654FEE24A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56" name="Gruppieren 555">
                  <a:extLst>
                    <a:ext uri="{FF2B5EF4-FFF2-40B4-BE49-F238E27FC236}">
                      <a16:creationId xmlns:a16="http://schemas.microsoft.com/office/drawing/2014/main" id="{8F104879-C398-4BD1-BF40-2B120284E7B7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57" name="Ellipse 556">
                    <a:extLst>
                      <a:ext uri="{FF2B5EF4-FFF2-40B4-BE49-F238E27FC236}">
                        <a16:creationId xmlns:a16="http://schemas.microsoft.com/office/drawing/2014/main" id="{7647CA8C-D588-44F4-991B-3673E8A3355B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Ellipse 557">
                    <a:extLst>
                      <a:ext uri="{FF2B5EF4-FFF2-40B4-BE49-F238E27FC236}">
                        <a16:creationId xmlns:a16="http://schemas.microsoft.com/office/drawing/2014/main" id="{38968409-E987-4894-874F-55F4B087CE9A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Ellipse 558">
                    <a:extLst>
                      <a:ext uri="{FF2B5EF4-FFF2-40B4-BE49-F238E27FC236}">
                        <a16:creationId xmlns:a16="http://schemas.microsoft.com/office/drawing/2014/main" id="{907D2A8F-4298-4C34-9211-301082F4DAB7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54" name="Rechteck 553">
                <a:extLst>
                  <a:ext uri="{FF2B5EF4-FFF2-40B4-BE49-F238E27FC236}">
                    <a16:creationId xmlns:a16="http://schemas.microsoft.com/office/drawing/2014/main" id="{8F4C4883-5E7A-429C-905B-8F8DCB8E7027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3" name="Gruppieren 562">
              <a:extLst>
                <a:ext uri="{FF2B5EF4-FFF2-40B4-BE49-F238E27FC236}">
                  <a16:creationId xmlns:a16="http://schemas.microsoft.com/office/drawing/2014/main" id="{DBABCFE0-1296-425F-BCD0-EEC68FC041CD}"/>
                </a:ext>
              </a:extLst>
            </p:cNvPr>
            <p:cNvGrpSpPr/>
            <p:nvPr/>
          </p:nvGrpSpPr>
          <p:grpSpPr>
            <a:xfrm>
              <a:off x="4181680" y="4319527"/>
              <a:ext cx="537478" cy="542404"/>
              <a:chOff x="3496259" y="1094729"/>
              <a:chExt cx="537478" cy="542404"/>
            </a:xfrm>
          </p:grpSpPr>
          <p:grpSp>
            <p:nvGrpSpPr>
              <p:cNvPr id="564" name="Gruppieren 563">
                <a:extLst>
                  <a:ext uri="{FF2B5EF4-FFF2-40B4-BE49-F238E27FC236}">
                    <a16:creationId xmlns:a16="http://schemas.microsoft.com/office/drawing/2014/main" id="{A81FB62C-4CD7-4FF6-8E7A-4996C52DAA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66" name="Gruppieren 565">
                  <a:extLst>
                    <a:ext uri="{FF2B5EF4-FFF2-40B4-BE49-F238E27FC236}">
                      <a16:creationId xmlns:a16="http://schemas.microsoft.com/office/drawing/2014/main" id="{9D4AD43E-FEFC-49D7-B03B-54ABF8628724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71" name="Rechteck 570">
                    <a:extLst>
                      <a:ext uri="{FF2B5EF4-FFF2-40B4-BE49-F238E27FC236}">
                        <a16:creationId xmlns:a16="http://schemas.microsoft.com/office/drawing/2014/main" id="{594D035C-339E-45FE-8129-318EB540DE57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Rechteck 571">
                    <a:extLst>
                      <a:ext uri="{FF2B5EF4-FFF2-40B4-BE49-F238E27FC236}">
                        <a16:creationId xmlns:a16="http://schemas.microsoft.com/office/drawing/2014/main" id="{9E3A9D40-401F-4A79-A651-A4972967F17A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Rechteck 572">
                    <a:extLst>
                      <a:ext uri="{FF2B5EF4-FFF2-40B4-BE49-F238E27FC236}">
                        <a16:creationId xmlns:a16="http://schemas.microsoft.com/office/drawing/2014/main" id="{C15F537F-C184-49C7-943F-AE3BC49CA262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7" name="Gruppieren 566">
                  <a:extLst>
                    <a:ext uri="{FF2B5EF4-FFF2-40B4-BE49-F238E27FC236}">
                      <a16:creationId xmlns:a16="http://schemas.microsoft.com/office/drawing/2014/main" id="{8AFF2442-37ED-4B04-8E5B-4025F50D8496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68" name="Ellipse 567">
                    <a:extLst>
                      <a:ext uri="{FF2B5EF4-FFF2-40B4-BE49-F238E27FC236}">
                        <a16:creationId xmlns:a16="http://schemas.microsoft.com/office/drawing/2014/main" id="{374D1D80-F6A9-470D-942F-39CE70D551E8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Ellipse 568">
                    <a:extLst>
                      <a:ext uri="{FF2B5EF4-FFF2-40B4-BE49-F238E27FC236}">
                        <a16:creationId xmlns:a16="http://schemas.microsoft.com/office/drawing/2014/main" id="{59428DB7-4B0B-4515-9E96-59D5E51109A6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Ellipse 569">
                    <a:extLst>
                      <a:ext uri="{FF2B5EF4-FFF2-40B4-BE49-F238E27FC236}">
                        <a16:creationId xmlns:a16="http://schemas.microsoft.com/office/drawing/2014/main" id="{91416147-E995-4073-9770-4666521E6BC3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65" name="L-Form 564">
                <a:extLst>
                  <a:ext uri="{FF2B5EF4-FFF2-40B4-BE49-F238E27FC236}">
                    <a16:creationId xmlns:a16="http://schemas.microsoft.com/office/drawing/2014/main" id="{24D6C043-9094-4CBF-8EA9-4231C71FBA4E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uppieren 573">
              <a:extLst>
                <a:ext uri="{FF2B5EF4-FFF2-40B4-BE49-F238E27FC236}">
                  <a16:creationId xmlns:a16="http://schemas.microsoft.com/office/drawing/2014/main" id="{4CD49C47-512C-46BA-8F04-E1AE96BBE4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85516" y="4321931"/>
              <a:ext cx="537478" cy="540000"/>
              <a:chOff x="5557837" y="3214611"/>
              <a:chExt cx="429982" cy="430288"/>
            </a:xfrm>
          </p:grpSpPr>
          <p:grpSp>
            <p:nvGrpSpPr>
              <p:cNvPr id="575" name="Gruppieren 574">
                <a:extLst>
                  <a:ext uri="{FF2B5EF4-FFF2-40B4-BE49-F238E27FC236}">
                    <a16:creationId xmlns:a16="http://schemas.microsoft.com/office/drawing/2014/main" id="{20345E53-6EAA-4F42-8C9D-DCDD1CF0A3A2}"/>
                  </a:ext>
                </a:extLst>
              </p:cNvPr>
              <p:cNvGrpSpPr/>
              <p:nvPr/>
            </p:nvGrpSpPr>
            <p:grpSpPr>
              <a:xfrm>
                <a:off x="5557837" y="3214611"/>
                <a:ext cx="429982" cy="430288"/>
                <a:chOff x="0" y="1440"/>
                <a:chExt cx="409599" cy="410038"/>
              </a:xfrm>
            </p:grpSpPr>
            <p:sp>
              <p:nvSpPr>
                <p:cNvPr id="580" name="Rechteck 579">
                  <a:extLst>
                    <a:ext uri="{FF2B5EF4-FFF2-40B4-BE49-F238E27FC236}">
                      <a16:creationId xmlns:a16="http://schemas.microsoft.com/office/drawing/2014/main" id="{F37AA8D0-CE12-485D-8C53-A59389E01678}"/>
                    </a:ext>
                  </a:extLst>
                </p:cNvPr>
                <p:cNvSpPr/>
                <p:nvPr/>
              </p:nvSpPr>
              <p:spPr>
                <a:xfrm>
                  <a:off x="0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Rechteck 580">
                  <a:extLst>
                    <a:ext uri="{FF2B5EF4-FFF2-40B4-BE49-F238E27FC236}">
                      <a16:creationId xmlns:a16="http://schemas.microsoft.com/office/drawing/2014/main" id="{977C9699-8504-4E3E-9265-C1D7940B0A3C}"/>
                    </a:ext>
                  </a:extLst>
                </p:cNvPr>
                <p:cNvSpPr/>
                <p:nvPr/>
              </p:nvSpPr>
              <p:spPr>
                <a:xfrm>
                  <a:off x="204269" y="1440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Rechteck 581">
                  <a:extLst>
                    <a:ext uri="{FF2B5EF4-FFF2-40B4-BE49-F238E27FC236}">
                      <a16:creationId xmlns:a16="http://schemas.microsoft.com/office/drawing/2014/main" id="{F5639088-6FBE-4F7E-8F83-E4E207D12BE0}"/>
                    </a:ext>
                  </a:extLst>
                </p:cNvPr>
                <p:cNvSpPr/>
                <p:nvPr/>
              </p:nvSpPr>
              <p:spPr>
                <a:xfrm>
                  <a:off x="0" y="207372"/>
                  <a:ext cx="205330" cy="20410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FC00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6" name="Gruppieren 575">
                <a:extLst>
                  <a:ext uri="{FF2B5EF4-FFF2-40B4-BE49-F238E27FC236}">
                    <a16:creationId xmlns:a16="http://schemas.microsoft.com/office/drawing/2014/main" id="{94C44350-81BE-4014-A101-057AA67E030A}"/>
                  </a:ext>
                </a:extLst>
              </p:cNvPr>
              <p:cNvGrpSpPr/>
              <p:nvPr/>
            </p:nvGrpSpPr>
            <p:grpSpPr>
              <a:xfrm>
                <a:off x="5568632" y="3225800"/>
                <a:ext cx="406113" cy="405765"/>
                <a:chOff x="11090" y="13068"/>
                <a:chExt cx="406319" cy="405864"/>
              </a:xfrm>
            </p:grpSpPr>
            <p:sp>
              <p:nvSpPr>
                <p:cNvPr id="577" name="Ellipse 576">
                  <a:extLst>
                    <a:ext uri="{FF2B5EF4-FFF2-40B4-BE49-F238E27FC236}">
                      <a16:creationId xmlns:a16="http://schemas.microsoft.com/office/drawing/2014/main" id="{2AD05870-F3B5-4EE4-8DD1-6735E6FDC443}"/>
                    </a:ext>
                  </a:extLst>
                </p:cNvPr>
                <p:cNvSpPr/>
                <p:nvPr/>
              </p:nvSpPr>
              <p:spPr>
                <a:xfrm>
                  <a:off x="11090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Ellipse 577">
                  <a:extLst>
                    <a:ext uri="{FF2B5EF4-FFF2-40B4-BE49-F238E27FC236}">
                      <a16:creationId xmlns:a16="http://schemas.microsoft.com/office/drawing/2014/main" id="{876751CD-336B-4FD9-8A3C-15655E74AF9A}"/>
                    </a:ext>
                  </a:extLst>
                </p:cNvPr>
                <p:cNvSpPr/>
                <p:nvPr/>
              </p:nvSpPr>
              <p:spPr>
                <a:xfrm>
                  <a:off x="227628" y="13068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Ellipse 578">
                  <a:extLst>
                    <a:ext uri="{FF2B5EF4-FFF2-40B4-BE49-F238E27FC236}">
                      <a16:creationId xmlns:a16="http://schemas.microsoft.com/office/drawing/2014/main" id="{9BD10E85-4AF3-4468-A7C4-24D7D45BD1EB}"/>
                    </a:ext>
                  </a:extLst>
                </p:cNvPr>
                <p:cNvSpPr/>
                <p:nvPr/>
              </p:nvSpPr>
              <p:spPr>
                <a:xfrm>
                  <a:off x="12887" y="230782"/>
                  <a:ext cx="189781" cy="188150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5B9BD5">
                        <a:lumMod val="20000"/>
                        <a:lumOff val="80000"/>
                      </a:srgbClr>
                    </a:gs>
                    <a:gs pos="100000">
                      <a:srgbClr val="4472C4">
                        <a:lumMod val="10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>
                  <a:solidFill>
                    <a:sysClr val="windowText" lastClr="000000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AT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3" name="Gruppieren 582">
              <a:extLst>
                <a:ext uri="{FF2B5EF4-FFF2-40B4-BE49-F238E27FC236}">
                  <a16:creationId xmlns:a16="http://schemas.microsoft.com/office/drawing/2014/main" id="{194AF95B-60F4-49C6-9EE2-16C13B2DDD81}"/>
                </a:ext>
              </a:extLst>
            </p:cNvPr>
            <p:cNvGrpSpPr/>
            <p:nvPr/>
          </p:nvGrpSpPr>
          <p:grpSpPr>
            <a:xfrm>
              <a:off x="6389352" y="4304333"/>
              <a:ext cx="543553" cy="557598"/>
              <a:chOff x="2192545" y="1077662"/>
              <a:chExt cx="543553" cy="557598"/>
            </a:xfrm>
          </p:grpSpPr>
          <p:grpSp>
            <p:nvGrpSpPr>
              <p:cNvPr id="584" name="Gruppieren 583">
                <a:extLst>
                  <a:ext uri="{FF2B5EF4-FFF2-40B4-BE49-F238E27FC236}">
                    <a16:creationId xmlns:a16="http://schemas.microsoft.com/office/drawing/2014/main" id="{7B042F4F-18C3-400C-B595-1D4DB4A2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98620" y="1083118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86" name="Gruppieren 585">
                  <a:extLst>
                    <a:ext uri="{FF2B5EF4-FFF2-40B4-BE49-F238E27FC236}">
                      <a16:creationId xmlns:a16="http://schemas.microsoft.com/office/drawing/2014/main" id="{B312FB44-A326-4FBF-BF22-E179295DC5AE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591" name="Rechteck 590">
                    <a:extLst>
                      <a:ext uri="{FF2B5EF4-FFF2-40B4-BE49-F238E27FC236}">
                        <a16:creationId xmlns:a16="http://schemas.microsoft.com/office/drawing/2014/main" id="{46A4F61B-E1C8-407D-8922-BE1E356E2B30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" name="Rechteck 591">
                    <a:extLst>
                      <a:ext uri="{FF2B5EF4-FFF2-40B4-BE49-F238E27FC236}">
                        <a16:creationId xmlns:a16="http://schemas.microsoft.com/office/drawing/2014/main" id="{A75F8690-D680-4BD4-82EF-B0DC8C2BE9C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" name="Rechteck 592">
                    <a:extLst>
                      <a:ext uri="{FF2B5EF4-FFF2-40B4-BE49-F238E27FC236}">
                        <a16:creationId xmlns:a16="http://schemas.microsoft.com/office/drawing/2014/main" id="{58603C81-7426-4847-8F86-972F717F222D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7" name="Gruppieren 586">
                  <a:extLst>
                    <a:ext uri="{FF2B5EF4-FFF2-40B4-BE49-F238E27FC236}">
                      <a16:creationId xmlns:a16="http://schemas.microsoft.com/office/drawing/2014/main" id="{5ACEB484-2E02-4D25-A800-47460AC17C85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88" name="Ellipse 587">
                    <a:extLst>
                      <a:ext uri="{FF2B5EF4-FFF2-40B4-BE49-F238E27FC236}">
                        <a16:creationId xmlns:a16="http://schemas.microsoft.com/office/drawing/2014/main" id="{C481B1E8-FB52-4383-9107-284A439FCB1D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Ellipse 588">
                    <a:extLst>
                      <a:ext uri="{FF2B5EF4-FFF2-40B4-BE49-F238E27FC236}">
                        <a16:creationId xmlns:a16="http://schemas.microsoft.com/office/drawing/2014/main" id="{262B0663-E1BB-4518-87F2-F1C6DBDCBC0F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Ellipse 589">
                    <a:extLst>
                      <a:ext uri="{FF2B5EF4-FFF2-40B4-BE49-F238E27FC236}">
                        <a16:creationId xmlns:a16="http://schemas.microsoft.com/office/drawing/2014/main" id="{48A92378-BDD6-4EA4-B005-85FC86F41690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5" name="L-Form 584">
                <a:extLst>
                  <a:ext uri="{FF2B5EF4-FFF2-40B4-BE49-F238E27FC236}">
                    <a16:creationId xmlns:a16="http://schemas.microsoft.com/office/drawing/2014/main" id="{4B74482E-2617-4A4C-9104-C2AF402712F0}"/>
                  </a:ext>
                </a:extLst>
              </p:cNvPr>
              <p:cNvSpPr/>
              <p:nvPr/>
            </p:nvSpPr>
            <p:spPr>
              <a:xfrm>
                <a:off x="2192545" y="1077662"/>
                <a:ext cx="396138" cy="557598"/>
              </a:xfrm>
              <a:prstGeom prst="corner">
                <a:avLst>
                  <a:gd name="adj1" fmla="val 69236"/>
                  <a:gd name="adj2" fmla="val 670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" name="Gruppieren 593">
              <a:extLst>
                <a:ext uri="{FF2B5EF4-FFF2-40B4-BE49-F238E27FC236}">
                  <a16:creationId xmlns:a16="http://schemas.microsoft.com/office/drawing/2014/main" id="{0808C81B-DB50-400C-B495-7D04EC9BB80E}"/>
                </a:ext>
              </a:extLst>
            </p:cNvPr>
            <p:cNvGrpSpPr/>
            <p:nvPr/>
          </p:nvGrpSpPr>
          <p:grpSpPr>
            <a:xfrm>
              <a:off x="7499263" y="4307070"/>
              <a:ext cx="550491" cy="554861"/>
              <a:chOff x="851084" y="1097133"/>
              <a:chExt cx="550491" cy="554861"/>
            </a:xfrm>
          </p:grpSpPr>
          <p:grpSp>
            <p:nvGrpSpPr>
              <p:cNvPr id="595" name="Gruppieren 594">
                <a:extLst>
                  <a:ext uri="{FF2B5EF4-FFF2-40B4-BE49-F238E27FC236}">
                    <a16:creationId xmlns:a16="http://schemas.microsoft.com/office/drawing/2014/main" id="{2BB07C51-30D9-4F19-B855-64F39696AF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51084" y="1111994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597" name="Gruppieren 596">
                  <a:extLst>
                    <a:ext uri="{FF2B5EF4-FFF2-40B4-BE49-F238E27FC236}">
                      <a16:creationId xmlns:a16="http://schemas.microsoft.com/office/drawing/2014/main" id="{0B1F7307-B0CD-4124-B1BF-5BA3906B8F5B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02" name="Rechteck 601">
                    <a:extLst>
                      <a:ext uri="{FF2B5EF4-FFF2-40B4-BE49-F238E27FC236}">
                        <a16:creationId xmlns:a16="http://schemas.microsoft.com/office/drawing/2014/main" id="{EDDF1421-E908-4A05-B07C-DC4D06A84F73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Rechteck 602">
                    <a:extLst>
                      <a:ext uri="{FF2B5EF4-FFF2-40B4-BE49-F238E27FC236}">
                        <a16:creationId xmlns:a16="http://schemas.microsoft.com/office/drawing/2014/main" id="{581920B1-840D-443F-A6F5-58E216159782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Rechteck 603">
                    <a:extLst>
                      <a:ext uri="{FF2B5EF4-FFF2-40B4-BE49-F238E27FC236}">
                        <a16:creationId xmlns:a16="http://schemas.microsoft.com/office/drawing/2014/main" id="{9E6BC88D-FF2D-469D-99C6-4A876151E197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uppieren 597">
                  <a:extLst>
                    <a:ext uri="{FF2B5EF4-FFF2-40B4-BE49-F238E27FC236}">
                      <a16:creationId xmlns:a16="http://schemas.microsoft.com/office/drawing/2014/main" id="{05997A77-4A94-4A6D-8093-8008900D2BDB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599" name="Ellipse 598">
                    <a:extLst>
                      <a:ext uri="{FF2B5EF4-FFF2-40B4-BE49-F238E27FC236}">
                        <a16:creationId xmlns:a16="http://schemas.microsoft.com/office/drawing/2014/main" id="{696EC400-2821-4FEC-B237-739447D8A181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Ellipse 599">
                    <a:extLst>
                      <a:ext uri="{FF2B5EF4-FFF2-40B4-BE49-F238E27FC236}">
                        <a16:creationId xmlns:a16="http://schemas.microsoft.com/office/drawing/2014/main" id="{C7199CAE-C199-47BD-AD9F-6A8CADB646E0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Ellipse 600">
                    <a:extLst>
                      <a:ext uri="{FF2B5EF4-FFF2-40B4-BE49-F238E27FC236}">
                        <a16:creationId xmlns:a16="http://schemas.microsoft.com/office/drawing/2014/main" id="{D6C4E422-4203-4A5A-A1B0-1B64ED276AB6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4472C4">
                          <a:lumMod val="10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96" name="Rechteck 595">
                <a:extLst>
                  <a:ext uri="{FF2B5EF4-FFF2-40B4-BE49-F238E27FC236}">
                    <a16:creationId xmlns:a16="http://schemas.microsoft.com/office/drawing/2014/main" id="{BF1003C2-BEC7-4CCE-9DA7-07790CFAC87F}"/>
                  </a:ext>
                </a:extLst>
              </p:cNvPr>
              <p:cNvSpPr/>
              <p:nvPr/>
            </p:nvSpPr>
            <p:spPr>
              <a:xfrm>
                <a:off x="1126669" y="1097133"/>
                <a:ext cx="274906" cy="35701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5" name="Gruppieren 604">
              <a:extLst>
                <a:ext uri="{FF2B5EF4-FFF2-40B4-BE49-F238E27FC236}">
                  <a16:creationId xmlns:a16="http://schemas.microsoft.com/office/drawing/2014/main" id="{CC535DEC-07D6-434C-AC65-3880D84848FA}"/>
                </a:ext>
              </a:extLst>
            </p:cNvPr>
            <p:cNvGrpSpPr/>
            <p:nvPr/>
          </p:nvGrpSpPr>
          <p:grpSpPr>
            <a:xfrm>
              <a:off x="8616111" y="4319527"/>
              <a:ext cx="537478" cy="542404"/>
              <a:chOff x="3496259" y="1094729"/>
              <a:chExt cx="537478" cy="542404"/>
            </a:xfrm>
          </p:grpSpPr>
          <p:grpSp>
            <p:nvGrpSpPr>
              <p:cNvPr id="606" name="Gruppieren 605">
                <a:extLst>
                  <a:ext uri="{FF2B5EF4-FFF2-40B4-BE49-F238E27FC236}">
                    <a16:creationId xmlns:a16="http://schemas.microsoft.com/office/drawing/2014/main" id="{2B9C7CC2-DAF3-469A-BD24-B3591BB645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96259" y="1097133"/>
                <a:ext cx="537478" cy="540000"/>
                <a:chOff x="5557837" y="3214611"/>
                <a:chExt cx="429982" cy="430288"/>
              </a:xfrm>
            </p:grpSpPr>
            <p:grpSp>
              <p:nvGrpSpPr>
                <p:cNvPr id="608" name="Gruppieren 607">
                  <a:extLst>
                    <a:ext uri="{FF2B5EF4-FFF2-40B4-BE49-F238E27FC236}">
                      <a16:creationId xmlns:a16="http://schemas.microsoft.com/office/drawing/2014/main" id="{767C0F0F-C24D-4E02-B0AB-FA8FFBFCB986}"/>
                    </a:ext>
                  </a:extLst>
                </p:cNvPr>
                <p:cNvGrpSpPr/>
                <p:nvPr/>
              </p:nvGrpSpPr>
              <p:grpSpPr>
                <a:xfrm>
                  <a:off x="5557837" y="3214611"/>
                  <a:ext cx="429982" cy="430288"/>
                  <a:chOff x="0" y="1440"/>
                  <a:chExt cx="409599" cy="410038"/>
                </a:xfrm>
              </p:grpSpPr>
              <p:sp>
                <p:nvSpPr>
                  <p:cNvPr id="613" name="Rechteck 612">
                    <a:extLst>
                      <a:ext uri="{FF2B5EF4-FFF2-40B4-BE49-F238E27FC236}">
                        <a16:creationId xmlns:a16="http://schemas.microsoft.com/office/drawing/2014/main" id="{AA897C64-F3AC-44F4-8550-2EEB42F5AE6B}"/>
                      </a:ext>
                    </a:extLst>
                  </p:cNvPr>
                  <p:cNvSpPr/>
                  <p:nvPr/>
                </p:nvSpPr>
                <p:spPr>
                  <a:xfrm>
                    <a:off x="0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Rechteck 613">
                    <a:extLst>
                      <a:ext uri="{FF2B5EF4-FFF2-40B4-BE49-F238E27FC236}">
                        <a16:creationId xmlns:a16="http://schemas.microsoft.com/office/drawing/2014/main" id="{1E1EEAD5-D87B-4C54-921E-6EAAD198AE90}"/>
                      </a:ext>
                    </a:extLst>
                  </p:cNvPr>
                  <p:cNvSpPr/>
                  <p:nvPr/>
                </p:nvSpPr>
                <p:spPr>
                  <a:xfrm>
                    <a:off x="204269" y="1440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5" name="Rechteck 614">
                    <a:extLst>
                      <a:ext uri="{FF2B5EF4-FFF2-40B4-BE49-F238E27FC236}">
                        <a16:creationId xmlns:a16="http://schemas.microsoft.com/office/drawing/2014/main" id="{E43ACB4A-FDE4-4FD6-9601-E2DFB9E1EEE3}"/>
                      </a:ext>
                    </a:extLst>
                  </p:cNvPr>
                  <p:cNvSpPr/>
                  <p:nvPr/>
                </p:nvSpPr>
                <p:spPr>
                  <a:xfrm>
                    <a:off x="0" y="207372"/>
                    <a:ext cx="205330" cy="204106"/>
                  </a:xfrm>
                  <a:prstGeom prst="rect">
                    <a:avLst/>
                  </a:prstGeom>
                  <a:noFill/>
                  <a:ln w="12700" cap="flat" cmpd="sng" algn="ctr">
                    <a:solidFill>
                      <a:srgbClr val="FFC000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9" name="Gruppieren 608">
                  <a:extLst>
                    <a:ext uri="{FF2B5EF4-FFF2-40B4-BE49-F238E27FC236}">
                      <a16:creationId xmlns:a16="http://schemas.microsoft.com/office/drawing/2014/main" id="{624ACD40-E236-473E-843A-C745AA8ED57F}"/>
                    </a:ext>
                  </a:extLst>
                </p:cNvPr>
                <p:cNvGrpSpPr/>
                <p:nvPr/>
              </p:nvGrpSpPr>
              <p:grpSpPr>
                <a:xfrm>
                  <a:off x="5568632" y="3225800"/>
                  <a:ext cx="406113" cy="405765"/>
                  <a:chOff x="11090" y="13068"/>
                  <a:chExt cx="406319" cy="405864"/>
                </a:xfrm>
              </p:grpSpPr>
              <p:sp>
                <p:nvSpPr>
                  <p:cNvPr id="610" name="Ellipse 609">
                    <a:extLst>
                      <a:ext uri="{FF2B5EF4-FFF2-40B4-BE49-F238E27FC236}">
                        <a16:creationId xmlns:a16="http://schemas.microsoft.com/office/drawing/2014/main" id="{FED437E0-8A7A-4777-810E-B8E40A324F57}"/>
                      </a:ext>
                    </a:extLst>
                  </p:cNvPr>
                  <p:cNvSpPr/>
                  <p:nvPr/>
                </p:nvSpPr>
                <p:spPr>
                  <a:xfrm>
                    <a:off x="11090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Ellipse 610">
                    <a:extLst>
                      <a:ext uri="{FF2B5EF4-FFF2-40B4-BE49-F238E27FC236}">
                        <a16:creationId xmlns:a16="http://schemas.microsoft.com/office/drawing/2014/main" id="{E46E84D8-E0E4-44F8-9BC8-5BF01A9CAA8C}"/>
                      </a:ext>
                    </a:extLst>
                  </p:cNvPr>
                  <p:cNvSpPr/>
                  <p:nvPr/>
                </p:nvSpPr>
                <p:spPr>
                  <a:xfrm>
                    <a:off x="227628" y="13068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Ellipse 611">
                    <a:extLst>
                      <a:ext uri="{FF2B5EF4-FFF2-40B4-BE49-F238E27FC236}">
                        <a16:creationId xmlns:a16="http://schemas.microsoft.com/office/drawing/2014/main" id="{70FAA672-4AB6-42B6-B510-CEE314CAB8B4}"/>
                      </a:ext>
                    </a:extLst>
                  </p:cNvPr>
                  <p:cNvSpPr/>
                  <p:nvPr/>
                </p:nvSpPr>
                <p:spPr>
                  <a:xfrm>
                    <a:off x="12887" y="230782"/>
                    <a:ext cx="189781" cy="188150"/>
                  </a:xfrm>
                  <a:prstGeom prst="ellipse">
                    <a:avLst/>
                  </a:prstGeom>
                  <a:gradFill flip="none" rotWithShape="1">
                    <a:gsLst>
                      <a:gs pos="9000">
                        <a:srgbClr val="5B9BD5">
                          <a:lumMod val="20000"/>
                          <a:lumOff val="80000"/>
                        </a:srgbClr>
                      </a:gs>
                      <a:gs pos="100000">
                        <a:srgbClr val="FF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>
                    <a:solidFill>
                      <a:sysClr val="windowText" lastClr="000000"/>
                    </a:solidFill>
                  </a:ln>
                  <a:effectLst/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AT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07" name="L-Form 606">
                <a:extLst>
                  <a:ext uri="{FF2B5EF4-FFF2-40B4-BE49-F238E27FC236}">
                    <a16:creationId xmlns:a16="http://schemas.microsoft.com/office/drawing/2014/main" id="{A5760967-1EA3-424A-B1FE-ECFB79FA57BC}"/>
                  </a:ext>
                </a:extLst>
              </p:cNvPr>
              <p:cNvSpPr/>
              <p:nvPr/>
            </p:nvSpPr>
            <p:spPr>
              <a:xfrm flipV="1">
                <a:off x="3496259" y="1094729"/>
                <a:ext cx="537478" cy="542404"/>
              </a:xfrm>
              <a:prstGeom prst="corner">
                <a:avLst>
                  <a:gd name="adj1" fmla="val 50446"/>
                  <a:gd name="adj2" fmla="val 51724"/>
                </a:avLst>
              </a:prstGeom>
              <a:solidFill>
                <a:schemeClr val="bg1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11FA633-51F3-4C5D-87EF-0295C1A6B70F}"/>
              </a:ext>
            </a:extLst>
          </p:cNvPr>
          <p:cNvSpPr/>
          <p:nvPr/>
        </p:nvSpPr>
        <p:spPr>
          <a:xfrm>
            <a:off x="5127673" y="939800"/>
            <a:ext cx="4371926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Rechteck 615">
            <a:extLst>
              <a:ext uri="{FF2B5EF4-FFF2-40B4-BE49-F238E27FC236}">
                <a16:creationId xmlns:a16="http://schemas.microsoft.com/office/drawing/2014/main" id="{5868D075-0BDD-4219-98A6-EDE718D9DFBD}"/>
              </a:ext>
            </a:extLst>
          </p:cNvPr>
          <p:cNvSpPr/>
          <p:nvPr/>
        </p:nvSpPr>
        <p:spPr>
          <a:xfrm>
            <a:off x="613723" y="236785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Rechteck 616">
            <a:extLst>
              <a:ext uri="{FF2B5EF4-FFF2-40B4-BE49-F238E27FC236}">
                <a16:creationId xmlns:a16="http://schemas.microsoft.com/office/drawing/2014/main" id="{8892315A-71B5-47DA-B68C-175A79A03E09}"/>
              </a:ext>
            </a:extLst>
          </p:cNvPr>
          <p:cNvSpPr/>
          <p:nvPr/>
        </p:nvSpPr>
        <p:spPr>
          <a:xfrm>
            <a:off x="660400" y="4070504"/>
            <a:ext cx="8839200" cy="9787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5560A9C6-50E0-4C13-879C-F379CFAD5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5014" y="177462"/>
            <a:ext cx="2219136" cy="969348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C3D924E3-F9B4-4B71-AAB6-C7533CB8805D}"/>
              </a:ext>
            </a:extLst>
          </p:cNvPr>
          <p:cNvSpPr txBox="1"/>
          <p:nvPr/>
        </p:nvSpPr>
        <p:spPr>
          <a:xfrm>
            <a:off x="4466962" y="1315660"/>
            <a:ext cx="6130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0EBAAEE8-63BD-450D-A380-9DC6BC6386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1965" y="4248820"/>
            <a:ext cx="725487" cy="725487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A1151229-F5A1-45D9-A639-F709FB59BC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1965" y="3213992"/>
            <a:ext cx="725487" cy="731583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97177404-F358-44DB-AA7F-334FBE493AA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11965" y="2185260"/>
            <a:ext cx="725487" cy="725487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2923BE60-C1D6-47E8-A48B-2CFA7AA37BE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11965" y="1156528"/>
            <a:ext cx="725487" cy="725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312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97</Words>
  <Application>Microsoft Office PowerPoint</Application>
  <PresentationFormat>Breitbild</PresentationFormat>
  <Paragraphs>97</Paragraphs>
  <Slides>52</Slides>
  <Notes>49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3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52</vt:i4>
      </vt:variant>
    </vt:vector>
  </HeadingPairs>
  <TitlesOfParts>
    <vt:vector size="56" baseType="lpstr">
      <vt:lpstr>Arial</vt:lpstr>
      <vt:lpstr>Calibri</vt:lpstr>
      <vt:lpstr>Calibri Light</vt:lpstr>
      <vt:lpstr>Office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Jäger Dietmar</dc:creator>
  <cp:lastModifiedBy>Jäger Dietmar</cp:lastModifiedBy>
  <cp:revision>51</cp:revision>
  <dcterms:created xsi:type="dcterms:W3CDTF">2020-11-04T19:39:59Z</dcterms:created>
  <dcterms:modified xsi:type="dcterms:W3CDTF">2020-11-14T12:24:27Z</dcterms:modified>
</cp:coreProperties>
</file>